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5" r:id="rId3"/>
    <p:sldMasterId id="2147483698" r:id="rId4"/>
    <p:sldMasterId id="2147483705" r:id="rId5"/>
    <p:sldMasterId id="2147483718" r:id="rId6"/>
    <p:sldMasterId id="2147483731" r:id="rId7"/>
    <p:sldMasterId id="2147483749" r:id="rId8"/>
  </p:sldMasterIdLst>
  <p:notesMasterIdLst>
    <p:notesMasterId r:id="rId51"/>
  </p:notesMasterIdLst>
  <p:sldIdLst>
    <p:sldId id="281" r:id="rId9"/>
    <p:sldId id="256" r:id="rId10"/>
    <p:sldId id="282" r:id="rId11"/>
    <p:sldId id="283" r:id="rId12"/>
    <p:sldId id="286" r:id="rId13"/>
    <p:sldId id="257" r:id="rId14"/>
    <p:sldId id="296" r:id="rId15"/>
    <p:sldId id="258" r:id="rId16"/>
    <p:sldId id="259" r:id="rId17"/>
    <p:sldId id="260" r:id="rId18"/>
    <p:sldId id="262" r:id="rId19"/>
    <p:sldId id="261" r:id="rId20"/>
    <p:sldId id="297" r:id="rId21"/>
    <p:sldId id="264" r:id="rId22"/>
    <p:sldId id="265" r:id="rId23"/>
    <p:sldId id="266" r:id="rId24"/>
    <p:sldId id="287" r:id="rId25"/>
    <p:sldId id="285" r:id="rId26"/>
    <p:sldId id="284" r:id="rId27"/>
    <p:sldId id="267" r:id="rId28"/>
    <p:sldId id="300" r:id="rId29"/>
    <p:sldId id="299" r:id="rId30"/>
    <p:sldId id="304" r:id="rId31"/>
    <p:sldId id="273" r:id="rId32"/>
    <p:sldId id="305" r:id="rId33"/>
    <p:sldId id="274" r:id="rId34"/>
    <p:sldId id="269" r:id="rId35"/>
    <p:sldId id="308" r:id="rId36"/>
    <p:sldId id="309" r:id="rId37"/>
    <p:sldId id="289" r:id="rId38"/>
    <p:sldId id="313" r:id="rId39"/>
    <p:sldId id="312" r:id="rId40"/>
    <p:sldId id="317" r:id="rId41"/>
    <p:sldId id="315" r:id="rId42"/>
    <p:sldId id="316" r:id="rId43"/>
    <p:sldId id="311" r:id="rId44"/>
    <p:sldId id="310" r:id="rId45"/>
    <p:sldId id="290" r:id="rId46"/>
    <p:sldId id="276" r:id="rId47"/>
    <p:sldId id="277" r:id="rId48"/>
    <p:sldId id="278" r:id="rId49"/>
    <p:sldId id="29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CE9E5"/>
    <a:srgbClr val="000000"/>
    <a:srgbClr val="537E7D"/>
    <a:srgbClr val="B2C2AA"/>
    <a:srgbClr val="9BA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5</c:v>
                </c:pt>
              </c:strCache>
            </c:strRef>
          </c:tx>
          <c:spPr>
            <a:solidFill>
              <a:schemeClr val="accent1"/>
            </a:solidFill>
            <a:ln>
              <a:noFill/>
            </a:ln>
            <a:effectLst/>
          </c:spPr>
          <c:invertIfNegative val="0"/>
          <c:cat>
            <c:numRef>
              <c:f>Sheet1!$A$2:$A$5</c:f>
              <c:numCache>
                <c:formatCode>General</c:formatCode>
                <c:ptCount val="4"/>
                <c:pt idx="0">
                  <c:v>500</c:v>
                </c:pt>
                <c:pt idx="1">
                  <c:v>1000</c:v>
                </c:pt>
                <c:pt idx="2">
                  <c:v>1500</c:v>
                </c:pt>
                <c:pt idx="3">
                  <c:v>2000</c:v>
                </c:pt>
              </c:numCache>
            </c:numRef>
          </c:cat>
          <c:val>
            <c:numRef>
              <c:f>Sheet1!$B$2:$B$5</c:f>
              <c:numCache>
                <c:formatCode>General</c:formatCode>
                <c:ptCount val="4"/>
                <c:pt idx="0">
                  <c:v>32.42</c:v>
                </c:pt>
                <c:pt idx="1">
                  <c:v>32.04</c:v>
                </c:pt>
                <c:pt idx="2">
                  <c:v>31.26</c:v>
                </c:pt>
                <c:pt idx="3">
                  <c:v>25.78</c:v>
                </c:pt>
              </c:numCache>
            </c:numRef>
          </c:val>
          <c:extLst>
            <c:ext xmlns:c16="http://schemas.microsoft.com/office/drawing/2014/chart" uri="{C3380CC4-5D6E-409C-BE32-E72D297353CC}">
              <c16:uniqueId val="{00000000-CE32-4F9D-9462-F3BDE330AA17}"/>
            </c:ext>
          </c:extLst>
        </c:ser>
        <c:ser>
          <c:idx val="1"/>
          <c:order val="1"/>
          <c:tx>
            <c:strRef>
              <c:f>Sheet1!$C$1</c:f>
              <c:strCache>
                <c:ptCount val="1"/>
                <c:pt idx="0">
                  <c:v>10</c:v>
                </c:pt>
              </c:strCache>
            </c:strRef>
          </c:tx>
          <c:spPr>
            <a:solidFill>
              <a:schemeClr val="accent2"/>
            </a:solidFill>
            <a:ln>
              <a:noFill/>
            </a:ln>
            <a:effectLst/>
          </c:spPr>
          <c:invertIfNegative val="0"/>
          <c:cat>
            <c:numRef>
              <c:f>Sheet1!$A$2:$A$5</c:f>
              <c:numCache>
                <c:formatCode>General</c:formatCode>
                <c:ptCount val="4"/>
                <c:pt idx="0">
                  <c:v>500</c:v>
                </c:pt>
                <c:pt idx="1">
                  <c:v>1000</c:v>
                </c:pt>
                <c:pt idx="2">
                  <c:v>1500</c:v>
                </c:pt>
                <c:pt idx="3">
                  <c:v>2000</c:v>
                </c:pt>
              </c:numCache>
            </c:numRef>
          </c:cat>
          <c:val>
            <c:numRef>
              <c:f>Sheet1!$C$2:$C$5</c:f>
              <c:numCache>
                <c:formatCode>General</c:formatCode>
                <c:ptCount val="4"/>
                <c:pt idx="0">
                  <c:v>29.95</c:v>
                </c:pt>
                <c:pt idx="1">
                  <c:v>38.85</c:v>
                </c:pt>
                <c:pt idx="2">
                  <c:v>42.11</c:v>
                </c:pt>
                <c:pt idx="3">
                  <c:v>39.33</c:v>
                </c:pt>
              </c:numCache>
            </c:numRef>
          </c:val>
          <c:extLst>
            <c:ext xmlns:c16="http://schemas.microsoft.com/office/drawing/2014/chart" uri="{C3380CC4-5D6E-409C-BE32-E72D297353CC}">
              <c16:uniqueId val="{00000001-CE32-4F9D-9462-F3BDE330AA17}"/>
            </c:ext>
          </c:extLst>
        </c:ser>
        <c:ser>
          <c:idx val="2"/>
          <c:order val="2"/>
          <c:tx>
            <c:strRef>
              <c:f>Sheet1!$D$1</c:f>
              <c:strCache>
                <c:ptCount val="1"/>
                <c:pt idx="0">
                  <c:v>15</c:v>
                </c:pt>
              </c:strCache>
            </c:strRef>
          </c:tx>
          <c:spPr>
            <a:solidFill>
              <a:schemeClr val="accent4"/>
            </a:solidFill>
            <a:ln>
              <a:noFill/>
            </a:ln>
            <a:effectLst/>
          </c:spPr>
          <c:invertIfNegative val="0"/>
          <c:cat>
            <c:numRef>
              <c:f>Sheet1!$A$2:$A$5</c:f>
              <c:numCache>
                <c:formatCode>General</c:formatCode>
                <c:ptCount val="4"/>
                <c:pt idx="0">
                  <c:v>500</c:v>
                </c:pt>
                <c:pt idx="1">
                  <c:v>1000</c:v>
                </c:pt>
                <c:pt idx="2">
                  <c:v>1500</c:v>
                </c:pt>
                <c:pt idx="3">
                  <c:v>2000</c:v>
                </c:pt>
              </c:numCache>
            </c:numRef>
          </c:cat>
          <c:val>
            <c:numRef>
              <c:f>Sheet1!$D$2:$D$5</c:f>
              <c:numCache>
                <c:formatCode>General</c:formatCode>
                <c:ptCount val="4"/>
                <c:pt idx="0">
                  <c:v>22.29</c:v>
                </c:pt>
                <c:pt idx="1">
                  <c:v>21.99</c:v>
                </c:pt>
                <c:pt idx="2">
                  <c:v>31.09</c:v>
                </c:pt>
                <c:pt idx="3">
                  <c:v>33.33</c:v>
                </c:pt>
              </c:numCache>
            </c:numRef>
          </c:val>
          <c:extLst>
            <c:ext xmlns:c16="http://schemas.microsoft.com/office/drawing/2014/chart" uri="{C3380CC4-5D6E-409C-BE32-E72D297353CC}">
              <c16:uniqueId val="{00000002-CE32-4F9D-9462-F3BDE330AA17}"/>
            </c:ext>
          </c:extLst>
        </c:ser>
        <c:dLbls>
          <c:showLegendKey val="0"/>
          <c:showVal val="0"/>
          <c:showCatName val="0"/>
          <c:showSerName val="0"/>
          <c:showPercent val="0"/>
          <c:showBubbleSize val="0"/>
        </c:dLbls>
        <c:gapWidth val="219"/>
        <c:overlap val="-27"/>
        <c:axId val="418884256"/>
        <c:axId val="418886880"/>
      </c:barChart>
      <c:catAx>
        <c:axId val="418884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418886880"/>
        <c:crosses val="autoZero"/>
        <c:auto val="1"/>
        <c:lblAlgn val="ctr"/>
        <c:lblOffset val="100"/>
        <c:noMultiLvlLbl val="0"/>
      </c:catAx>
      <c:valAx>
        <c:axId val="418886880"/>
        <c:scaling>
          <c:orientation val="minMax"/>
        </c:scaling>
        <c:delete val="0"/>
        <c:axPos val="l"/>
        <c:numFmt formatCode="General"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1600" b="0" i="0" u="none" strike="noStrike" kern="1200" baseline="0">
                <a:solidFill>
                  <a:schemeClr val="bg1"/>
                </a:solidFill>
                <a:latin typeface="Arial" panose="020B0604020202020204" pitchFamily="34" charset="0"/>
                <a:ea typeface="+mn-ea"/>
                <a:cs typeface="Arial" panose="020B0604020202020204" pitchFamily="34" charset="0"/>
              </a:defRPr>
            </a:pPr>
            <a:endParaRPr lang="en-US"/>
          </a:p>
        </c:txPr>
        <c:crossAx val="41888425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2-25E1-4925-B7FF-110DD7913BAB}"/>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1-25E1-4925-B7FF-110DD7913BAB}"/>
              </c:ext>
            </c:extLst>
          </c:dPt>
          <c:cat>
            <c:strRef>
              <c:f>Sheet1!$A$2:$A$3</c:f>
              <c:strCache>
                <c:ptCount val="2"/>
                <c:pt idx="0">
                  <c:v>1st Qtr</c:v>
                </c:pt>
                <c:pt idx="1">
                  <c:v>2nd Qtr</c:v>
                </c:pt>
              </c:strCache>
            </c:strRef>
          </c:cat>
          <c:val>
            <c:numRef>
              <c:f>Sheet1!$B$2:$B$3</c:f>
              <c:numCache>
                <c:formatCode>General</c:formatCode>
                <c:ptCount val="2"/>
                <c:pt idx="0">
                  <c:v>3</c:v>
                </c:pt>
                <c:pt idx="1">
                  <c:v>7</c:v>
                </c:pt>
              </c:numCache>
            </c:numRef>
          </c:val>
          <c:extLst>
            <c:ext xmlns:c16="http://schemas.microsoft.com/office/drawing/2014/chart" uri="{C3380CC4-5D6E-409C-BE32-E72D297353CC}">
              <c16:uniqueId val="{00000000-25E1-4925-B7FF-110DD7913BAB}"/>
            </c:ext>
          </c:extLst>
        </c:ser>
        <c:dLbls>
          <c:showLegendKey val="0"/>
          <c:showVal val="0"/>
          <c:showCatName val="0"/>
          <c:showSerName val="0"/>
          <c:showPercent val="0"/>
          <c:showBubbleSize val="0"/>
          <c:showLeaderLines val="1"/>
        </c:dLbls>
        <c:firstSliceAng val="271"/>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2225" cap="rnd">
              <a:solidFill>
                <a:schemeClr val="accent1"/>
              </a:solidFill>
              <a:round/>
            </a:ln>
            <a:effectLst/>
          </c:spPr>
          <c:marker>
            <c:symbol val="circle"/>
            <c:size val="10"/>
            <c:spPr>
              <a:solidFill>
                <a:schemeClr val="bg2"/>
              </a:solidFill>
              <a:ln w="44450">
                <a:solidFill>
                  <a:schemeClr val="accent1"/>
                </a:solidFill>
                <a:round/>
              </a:ln>
              <a:effectLst/>
            </c:spPr>
          </c:marker>
          <c:cat>
            <c:strRef>
              <c:f>Sheet1!$A$2:$A$7</c:f>
              <c:strCache>
                <c:ptCount val="6"/>
                <c:pt idx="0">
                  <c:v>717486</c:v>
                </c:pt>
                <c:pt idx="1">
                  <c:v>717488</c:v>
                </c:pt>
                <c:pt idx="2">
                  <c:v>717489</c:v>
                </c:pt>
                <c:pt idx="3">
                  <c:v>717490</c:v>
                </c:pt>
                <c:pt idx="4">
                  <c:v>764766</c:v>
                </c:pt>
                <c:pt idx="5">
                  <c:v>Edge</c:v>
                </c:pt>
              </c:strCache>
            </c:strRef>
          </c:cat>
          <c:val>
            <c:numRef>
              <c:f>Sheet1!$B$2:$B$7</c:f>
              <c:numCache>
                <c:formatCode>General</c:formatCode>
                <c:ptCount val="6"/>
                <c:pt idx="0">
                  <c:v>4.3</c:v>
                </c:pt>
                <c:pt idx="1">
                  <c:v>2.5</c:v>
                </c:pt>
                <c:pt idx="2">
                  <c:v>3.5</c:v>
                </c:pt>
                <c:pt idx="3">
                  <c:v>4.5</c:v>
                </c:pt>
                <c:pt idx="4">
                  <c:v>7.8</c:v>
                </c:pt>
                <c:pt idx="5">
                  <c:v>3.3</c:v>
                </c:pt>
              </c:numCache>
            </c:numRef>
          </c:val>
          <c:smooth val="1"/>
          <c:extLst>
            <c:ext xmlns:c16="http://schemas.microsoft.com/office/drawing/2014/chart" uri="{C3380CC4-5D6E-409C-BE32-E72D297353CC}">
              <c16:uniqueId val="{00000000-50F4-4AA1-A91E-C3101BCAB319}"/>
            </c:ext>
          </c:extLst>
        </c:ser>
        <c:ser>
          <c:idx val="1"/>
          <c:order val="1"/>
          <c:tx>
            <c:strRef>
              <c:f>Sheet1!$C$1</c:f>
              <c:strCache>
                <c:ptCount val="1"/>
                <c:pt idx="0">
                  <c:v>Series 2</c:v>
                </c:pt>
              </c:strCache>
            </c:strRef>
          </c:tx>
          <c:spPr>
            <a:ln w="22225" cap="rnd">
              <a:solidFill>
                <a:schemeClr val="accent2"/>
              </a:solidFill>
              <a:round/>
            </a:ln>
            <a:effectLst/>
          </c:spPr>
          <c:marker>
            <c:symbol val="circle"/>
            <c:size val="10"/>
            <c:spPr>
              <a:solidFill>
                <a:schemeClr val="bg2"/>
              </a:solidFill>
              <a:ln w="44450">
                <a:solidFill>
                  <a:schemeClr val="accent2"/>
                </a:solidFill>
                <a:round/>
              </a:ln>
              <a:effectLst/>
            </c:spPr>
          </c:marker>
          <c:cat>
            <c:strRef>
              <c:f>Sheet1!$A$2:$A$7</c:f>
              <c:strCache>
                <c:ptCount val="6"/>
                <c:pt idx="0">
                  <c:v>717486</c:v>
                </c:pt>
                <c:pt idx="1">
                  <c:v>717488</c:v>
                </c:pt>
                <c:pt idx="2">
                  <c:v>717489</c:v>
                </c:pt>
                <c:pt idx="3">
                  <c:v>717490</c:v>
                </c:pt>
                <c:pt idx="4">
                  <c:v>764766</c:v>
                </c:pt>
                <c:pt idx="5">
                  <c:v>Edge</c:v>
                </c:pt>
              </c:strCache>
            </c:strRef>
          </c:cat>
          <c:val>
            <c:numRef>
              <c:f>Sheet1!$C$2:$C$7</c:f>
              <c:numCache>
                <c:formatCode>General</c:formatCode>
                <c:ptCount val="6"/>
                <c:pt idx="0">
                  <c:v>2.4</c:v>
                </c:pt>
                <c:pt idx="1">
                  <c:v>4.4000000000000004</c:v>
                </c:pt>
                <c:pt idx="2">
                  <c:v>1.8</c:v>
                </c:pt>
                <c:pt idx="3">
                  <c:v>2.8</c:v>
                </c:pt>
                <c:pt idx="4">
                  <c:v>5.7</c:v>
                </c:pt>
                <c:pt idx="5">
                  <c:v>1.2</c:v>
                </c:pt>
              </c:numCache>
            </c:numRef>
          </c:val>
          <c:smooth val="1"/>
          <c:extLst>
            <c:ext xmlns:c16="http://schemas.microsoft.com/office/drawing/2014/chart" uri="{C3380CC4-5D6E-409C-BE32-E72D297353CC}">
              <c16:uniqueId val="{00000001-50F4-4AA1-A91E-C3101BCAB319}"/>
            </c:ext>
          </c:extLst>
        </c:ser>
        <c:dLbls>
          <c:showLegendKey val="0"/>
          <c:showVal val="0"/>
          <c:showCatName val="0"/>
          <c:showSerName val="0"/>
          <c:showPercent val="0"/>
          <c:showBubbleSize val="0"/>
        </c:dLbls>
        <c:marker val="1"/>
        <c:smooth val="0"/>
        <c:axId val="491107967"/>
        <c:axId val="491109263"/>
      </c:lineChart>
      <c:catAx>
        <c:axId val="491107967"/>
        <c:scaling>
          <c:orientation val="minMax"/>
        </c:scaling>
        <c:delete val="0"/>
        <c:axPos val="b"/>
        <c:majorGridlines>
          <c:spPr>
            <a:ln w="9525" cap="flat" cmpd="sng" algn="ctr">
              <a:solidFill>
                <a:schemeClr val="bg1">
                  <a:lumMod val="65000"/>
                  <a:alpha val="10000"/>
                </a:schemeClr>
              </a:solidFill>
              <a:round/>
            </a:ln>
            <a:effectLst/>
          </c:spPr>
        </c:majorGridlines>
        <c:minorGridlines>
          <c:spPr>
            <a:ln w="9525" cap="flat" cmpd="sng" algn="ctr">
              <a:solidFill>
                <a:schemeClr val="bg1">
                  <a:lumMod val="65000"/>
                  <a:alpha val="10000"/>
                </a:schemeClr>
              </a:solidFill>
              <a:round/>
            </a:ln>
            <a:effectLst/>
          </c:spPr>
        </c:minorGridlines>
        <c:numFmt formatCode="General" sourceLinked="1"/>
        <c:majorTickMark val="none"/>
        <c:minorTickMark val="none"/>
        <c:tickLblPos val="nextTo"/>
        <c:spPr>
          <a:noFill/>
          <a:ln w="9525" cap="flat" cmpd="sng" algn="ctr">
            <a:solidFill>
              <a:schemeClr val="accent2">
                <a:alpha val="10000"/>
              </a:schemeClr>
            </a:solidFill>
            <a:round/>
          </a:ln>
          <a:effectLst/>
        </c:spPr>
        <c:txPr>
          <a:bodyPr rot="-60000000" spcFirstLastPara="1" vertOverflow="ellipsis" vert="horz" wrap="square" anchor="ctr" anchorCtr="1"/>
          <a:lstStyle/>
          <a:p>
            <a:pPr>
              <a:defRPr sz="1100" b="0" i="0" u="none" strike="noStrike" kern="1200" cap="none" spc="0" normalizeH="0" baseline="0">
                <a:solidFill>
                  <a:schemeClr val="dk1">
                    <a:lumMod val="65000"/>
                    <a:lumOff val="35000"/>
                  </a:schemeClr>
                </a:solidFill>
                <a:latin typeface="+mn-lt"/>
                <a:ea typeface="+mn-ea"/>
                <a:cs typeface="+mn-cs"/>
              </a:defRPr>
            </a:pPr>
            <a:endParaRPr lang="en-US"/>
          </a:p>
        </c:txPr>
        <c:crossAx val="491109263"/>
        <c:crosses val="autoZero"/>
        <c:auto val="1"/>
        <c:lblAlgn val="ctr"/>
        <c:lblOffset val="100"/>
        <c:noMultiLvlLbl val="0"/>
      </c:catAx>
      <c:valAx>
        <c:axId val="491109263"/>
        <c:scaling>
          <c:orientation val="minMax"/>
        </c:scaling>
        <c:delete val="1"/>
        <c:axPos val="l"/>
        <c:majorGridlines>
          <c:spPr>
            <a:ln w="9525" cap="flat" cmpd="sng" algn="ctr">
              <a:solidFill>
                <a:schemeClr val="bg1">
                  <a:lumMod val="65000"/>
                  <a:alpha val="10000"/>
                </a:schemeClr>
              </a:solidFill>
              <a:round/>
            </a:ln>
            <a:effectLst/>
          </c:spPr>
        </c:majorGridlines>
        <c:numFmt formatCode="General" sourceLinked="1"/>
        <c:majorTickMark val="none"/>
        <c:minorTickMark val="none"/>
        <c:tickLblPos val="nextTo"/>
        <c:crossAx val="491107967"/>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3"/>
            </a:solidFill>
            <a:ln>
              <a:noFill/>
            </a:ln>
            <a:effectLst/>
          </c:spPr>
          <c:cat>
            <c:numRef>
              <c:f>Sheet1!$A$2:$A$6</c:f>
              <c:numCache>
                <c:formatCode>General</c:formatCode>
                <c:ptCount val="5"/>
                <c:pt idx="0">
                  <c:v>300</c:v>
                </c:pt>
                <c:pt idx="1">
                  <c:v>600</c:v>
                </c:pt>
                <c:pt idx="2">
                  <c:v>1200</c:v>
                </c:pt>
                <c:pt idx="3">
                  <c:v>1800</c:v>
                </c:pt>
                <c:pt idx="4">
                  <c:v>2100</c:v>
                </c:pt>
              </c:numCache>
            </c:numRef>
          </c:cat>
          <c:val>
            <c:numRef>
              <c:f>Sheet1!$B$2:$B$6</c:f>
              <c:numCache>
                <c:formatCode>General</c:formatCode>
                <c:ptCount val="5"/>
                <c:pt idx="0">
                  <c:v>0</c:v>
                </c:pt>
                <c:pt idx="1">
                  <c:v>553</c:v>
                </c:pt>
                <c:pt idx="2">
                  <c:v>1811</c:v>
                </c:pt>
                <c:pt idx="3">
                  <c:v>677</c:v>
                </c:pt>
                <c:pt idx="4">
                  <c:v>0</c:v>
                </c:pt>
              </c:numCache>
            </c:numRef>
          </c:val>
          <c:extLst>
            <c:ext xmlns:c16="http://schemas.microsoft.com/office/drawing/2014/chart" uri="{C3380CC4-5D6E-409C-BE32-E72D297353CC}">
              <c16:uniqueId val="{00000000-50F4-4AA1-A91E-C3101BCAB319}"/>
            </c:ext>
          </c:extLst>
        </c:ser>
        <c:ser>
          <c:idx val="1"/>
          <c:order val="1"/>
          <c:tx>
            <c:strRef>
              <c:f>Sheet1!$C$1</c:f>
              <c:strCache>
                <c:ptCount val="1"/>
                <c:pt idx="0">
                  <c:v>Series 2</c:v>
                </c:pt>
              </c:strCache>
            </c:strRef>
          </c:tx>
          <c:spPr>
            <a:solidFill>
              <a:schemeClr val="accent2">
                <a:alpha val="73000"/>
              </a:schemeClr>
            </a:solidFill>
            <a:ln w="28575">
              <a:noFill/>
            </a:ln>
            <a:effectLst/>
          </c:spPr>
          <c:cat>
            <c:numRef>
              <c:f>Sheet1!$A$2:$A$6</c:f>
              <c:numCache>
                <c:formatCode>General</c:formatCode>
                <c:ptCount val="5"/>
                <c:pt idx="0">
                  <c:v>300</c:v>
                </c:pt>
                <c:pt idx="1">
                  <c:v>600</c:v>
                </c:pt>
                <c:pt idx="2">
                  <c:v>1200</c:v>
                </c:pt>
                <c:pt idx="3">
                  <c:v>1800</c:v>
                </c:pt>
                <c:pt idx="4">
                  <c:v>2100</c:v>
                </c:pt>
              </c:numCache>
            </c:numRef>
          </c:cat>
          <c:val>
            <c:numRef>
              <c:f>Sheet1!$C$2:$C$6</c:f>
              <c:numCache>
                <c:formatCode>General</c:formatCode>
                <c:ptCount val="5"/>
                <c:pt idx="0">
                  <c:v>2.4</c:v>
                </c:pt>
                <c:pt idx="1">
                  <c:v>798</c:v>
                </c:pt>
                <c:pt idx="2">
                  <c:v>1811</c:v>
                </c:pt>
                <c:pt idx="3">
                  <c:v>233</c:v>
                </c:pt>
                <c:pt idx="4">
                  <c:v>5.7</c:v>
                </c:pt>
              </c:numCache>
            </c:numRef>
          </c:val>
          <c:extLst>
            <c:ext xmlns:c16="http://schemas.microsoft.com/office/drawing/2014/chart" uri="{C3380CC4-5D6E-409C-BE32-E72D297353CC}">
              <c16:uniqueId val="{00000001-50F4-4AA1-A91E-C3101BCAB319}"/>
            </c:ext>
          </c:extLst>
        </c:ser>
        <c:dLbls>
          <c:showLegendKey val="0"/>
          <c:showVal val="0"/>
          <c:showCatName val="0"/>
          <c:showSerName val="0"/>
          <c:showPercent val="0"/>
          <c:showBubbleSize val="0"/>
        </c:dLbls>
        <c:axId val="491107967"/>
        <c:axId val="491109263"/>
      </c:areaChart>
      <c:catAx>
        <c:axId val="491107967"/>
        <c:scaling>
          <c:orientation val="minMax"/>
        </c:scaling>
        <c:delete val="0"/>
        <c:axPos val="b"/>
        <c:majorGridlines>
          <c:spPr>
            <a:ln w="9525" cap="flat" cmpd="sng" algn="ctr">
              <a:solidFill>
                <a:schemeClr val="bg1">
                  <a:lumMod val="65000"/>
                  <a:alpha val="10000"/>
                </a:schemeClr>
              </a:solidFill>
              <a:round/>
            </a:ln>
            <a:effectLst/>
          </c:spPr>
        </c:majorGridlines>
        <c:minorGridlines>
          <c:spPr>
            <a:ln w="9525" cap="flat" cmpd="sng" algn="ctr">
              <a:solidFill>
                <a:schemeClr val="bg1">
                  <a:lumMod val="65000"/>
                  <a:alpha val="10000"/>
                </a:schemeClr>
              </a:solidFill>
              <a:round/>
            </a:ln>
            <a:effectLst/>
          </c:spPr>
        </c:minorGridlines>
        <c:numFmt formatCode="General" sourceLinked="1"/>
        <c:majorTickMark val="none"/>
        <c:minorTickMark val="none"/>
        <c:tickLblPos val="nextTo"/>
        <c:spPr>
          <a:noFill/>
          <a:ln w="9525" cap="flat" cmpd="sng" algn="ctr">
            <a:solidFill>
              <a:schemeClr val="accent2">
                <a:alpha val="10000"/>
              </a:schemeClr>
            </a:solidFill>
            <a:round/>
          </a:ln>
          <a:effectLst/>
        </c:spPr>
        <c:txPr>
          <a:bodyPr rot="-60000000" spcFirstLastPara="1" vertOverflow="ellipsis" vert="horz" wrap="square" anchor="ctr" anchorCtr="1"/>
          <a:lstStyle/>
          <a:p>
            <a:pPr>
              <a:defRPr sz="1100" b="0" i="0" u="none" strike="noStrike" kern="1200" cap="none" spc="0" normalizeH="0" baseline="0">
                <a:solidFill>
                  <a:schemeClr val="dk1">
                    <a:lumMod val="65000"/>
                    <a:lumOff val="35000"/>
                  </a:schemeClr>
                </a:solidFill>
                <a:latin typeface="+mn-lt"/>
                <a:ea typeface="+mn-ea"/>
                <a:cs typeface="+mn-cs"/>
              </a:defRPr>
            </a:pPr>
            <a:endParaRPr lang="en-US"/>
          </a:p>
        </c:txPr>
        <c:crossAx val="491109263"/>
        <c:crosses val="autoZero"/>
        <c:auto val="1"/>
        <c:lblAlgn val="ctr"/>
        <c:lblOffset val="100"/>
        <c:noMultiLvlLbl val="0"/>
      </c:catAx>
      <c:valAx>
        <c:axId val="491109263"/>
        <c:scaling>
          <c:orientation val="minMax"/>
        </c:scaling>
        <c:delete val="1"/>
        <c:axPos val="l"/>
        <c:majorGridlines>
          <c:spPr>
            <a:ln w="9525" cap="flat" cmpd="sng" algn="ctr">
              <a:solidFill>
                <a:schemeClr val="bg1">
                  <a:lumMod val="65000"/>
                  <a:alpha val="10000"/>
                </a:schemeClr>
              </a:solidFill>
              <a:round/>
            </a:ln>
            <a:effectLst/>
          </c:spPr>
        </c:majorGridlines>
        <c:numFmt formatCode="General" sourceLinked="1"/>
        <c:majorTickMark val="none"/>
        <c:minorTickMark val="none"/>
        <c:tickLblPos val="nextTo"/>
        <c:crossAx val="491107967"/>
        <c:crosses val="autoZero"/>
        <c:crossBetween val="midCat"/>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5min Vol</c:v>
                </c:pt>
              </c:strCache>
            </c:strRef>
          </c:tx>
          <c:spPr>
            <a:solidFill>
              <a:schemeClr val="accent2"/>
            </a:solidFill>
            <a:ln>
              <a:noFill/>
            </a:ln>
            <a:effectLst/>
          </c:spPr>
          <c:invertIfNegative val="0"/>
          <c:cat>
            <c:numRef>
              <c:f>Sheet1!$A$2:$A$6</c:f>
              <c:numCache>
                <c:formatCode>General</c:formatCode>
                <c:ptCount val="5"/>
                <c:pt idx="0">
                  <c:v>717486</c:v>
                </c:pt>
                <c:pt idx="1">
                  <c:v>717488</c:v>
                </c:pt>
                <c:pt idx="2">
                  <c:v>717489</c:v>
                </c:pt>
                <c:pt idx="3">
                  <c:v>717490</c:v>
                </c:pt>
                <c:pt idx="4">
                  <c:v>764766</c:v>
                </c:pt>
              </c:numCache>
            </c:numRef>
          </c:cat>
          <c:val>
            <c:numRef>
              <c:f>Sheet1!$B$2:$B$6</c:f>
              <c:numCache>
                <c:formatCode>General</c:formatCode>
                <c:ptCount val="5"/>
                <c:pt idx="0">
                  <c:v>720</c:v>
                </c:pt>
                <c:pt idx="1">
                  <c:v>670</c:v>
                </c:pt>
                <c:pt idx="2">
                  <c:v>718</c:v>
                </c:pt>
                <c:pt idx="3">
                  <c:v>650</c:v>
                </c:pt>
                <c:pt idx="4">
                  <c:v>700</c:v>
                </c:pt>
              </c:numCache>
            </c:numRef>
          </c:val>
          <c:extLst>
            <c:ext xmlns:c16="http://schemas.microsoft.com/office/drawing/2014/chart" uri="{C3380CC4-5D6E-409C-BE32-E72D297353CC}">
              <c16:uniqueId val="{00000000-50F4-4AA1-A91E-C3101BCAB319}"/>
            </c:ext>
          </c:extLst>
        </c:ser>
        <c:ser>
          <c:idx val="1"/>
          <c:order val="1"/>
          <c:tx>
            <c:strRef>
              <c:f>Sheet1!$C$1</c:f>
              <c:strCache>
                <c:ptCount val="1"/>
                <c:pt idx="0">
                  <c:v>10min Vol</c:v>
                </c:pt>
              </c:strCache>
            </c:strRef>
          </c:tx>
          <c:spPr>
            <a:solidFill>
              <a:schemeClr val="accent3"/>
            </a:solidFill>
            <a:ln>
              <a:noFill/>
            </a:ln>
            <a:effectLst/>
          </c:spPr>
          <c:invertIfNegative val="0"/>
          <c:cat>
            <c:numRef>
              <c:f>Sheet1!$A$2:$A$6</c:f>
              <c:numCache>
                <c:formatCode>General</c:formatCode>
                <c:ptCount val="5"/>
                <c:pt idx="0">
                  <c:v>717486</c:v>
                </c:pt>
                <c:pt idx="1">
                  <c:v>717488</c:v>
                </c:pt>
                <c:pt idx="2">
                  <c:v>717489</c:v>
                </c:pt>
                <c:pt idx="3">
                  <c:v>717490</c:v>
                </c:pt>
                <c:pt idx="4">
                  <c:v>764766</c:v>
                </c:pt>
              </c:numCache>
            </c:numRef>
          </c:cat>
          <c:val>
            <c:numRef>
              <c:f>Sheet1!$C$2:$C$6</c:f>
              <c:numCache>
                <c:formatCode>General</c:formatCode>
                <c:ptCount val="5"/>
                <c:pt idx="0">
                  <c:v>815</c:v>
                </c:pt>
                <c:pt idx="1">
                  <c:v>650</c:v>
                </c:pt>
                <c:pt idx="2">
                  <c:v>580</c:v>
                </c:pt>
                <c:pt idx="3">
                  <c:v>520</c:v>
                </c:pt>
                <c:pt idx="4">
                  <c:v>805</c:v>
                </c:pt>
              </c:numCache>
            </c:numRef>
          </c:val>
          <c:extLst>
            <c:ext xmlns:c16="http://schemas.microsoft.com/office/drawing/2014/chart" uri="{C3380CC4-5D6E-409C-BE32-E72D297353CC}">
              <c16:uniqueId val="{00000001-50F4-4AA1-A91E-C3101BCAB319}"/>
            </c:ext>
          </c:extLst>
        </c:ser>
        <c:ser>
          <c:idx val="2"/>
          <c:order val="2"/>
          <c:tx>
            <c:strRef>
              <c:f>Sheet1!$D$1</c:f>
              <c:strCache>
                <c:ptCount val="1"/>
                <c:pt idx="0">
                  <c:v>15min Vol</c:v>
                </c:pt>
              </c:strCache>
            </c:strRef>
          </c:tx>
          <c:spPr>
            <a:solidFill>
              <a:schemeClr val="accent3"/>
            </a:solidFill>
            <a:ln>
              <a:noFill/>
            </a:ln>
            <a:effectLst/>
          </c:spPr>
          <c:invertIfNegative val="0"/>
          <c:cat>
            <c:numRef>
              <c:f>Sheet1!$A$2:$A$6</c:f>
              <c:numCache>
                <c:formatCode>General</c:formatCode>
                <c:ptCount val="5"/>
                <c:pt idx="0">
                  <c:v>717486</c:v>
                </c:pt>
                <c:pt idx="1">
                  <c:v>717488</c:v>
                </c:pt>
                <c:pt idx="2">
                  <c:v>717489</c:v>
                </c:pt>
                <c:pt idx="3">
                  <c:v>717490</c:v>
                </c:pt>
                <c:pt idx="4">
                  <c:v>764766</c:v>
                </c:pt>
              </c:numCache>
            </c:numRef>
          </c:cat>
          <c:val>
            <c:numRef>
              <c:f>Sheet1!$D$2:$D$6</c:f>
              <c:numCache>
                <c:formatCode>General</c:formatCode>
                <c:ptCount val="5"/>
                <c:pt idx="0">
                  <c:v>890</c:v>
                </c:pt>
                <c:pt idx="1">
                  <c:v>645</c:v>
                </c:pt>
                <c:pt idx="2">
                  <c:v>590</c:v>
                </c:pt>
                <c:pt idx="3">
                  <c:v>535</c:v>
                </c:pt>
                <c:pt idx="4">
                  <c:v>830</c:v>
                </c:pt>
              </c:numCache>
            </c:numRef>
          </c:val>
          <c:extLst>
            <c:ext xmlns:c16="http://schemas.microsoft.com/office/drawing/2014/chart" uri="{C3380CC4-5D6E-409C-BE32-E72D297353CC}">
              <c16:uniqueId val="{00000000-778A-45EB-90B3-342618C6E0AD}"/>
            </c:ext>
          </c:extLst>
        </c:ser>
        <c:dLbls>
          <c:showLegendKey val="0"/>
          <c:showVal val="0"/>
          <c:showCatName val="0"/>
          <c:showSerName val="0"/>
          <c:showPercent val="0"/>
          <c:showBubbleSize val="0"/>
        </c:dLbls>
        <c:gapWidth val="157"/>
        <c:axId val="491107967"/>
        <c:axId val="491109263"/>
      </c:barChart>
      <c:catAx>
        <c:axId val="491107967"/>
        <c:scaling>
          <c:orientation val="minMax"/>
        </c:scaling>
        <c:delete val="0"/>
        <c:axPos val="b"/>
        <c:majorGridlines>
          <c:spPr>
            <a:ln w="9525" cap="flat" cmpd="sng" algn="ctr">
              <a:solidFill>
                <a:schemeClr val="bg1">
                  <a:lumMod val="65000"/>
                  <a:alpha val="10000"/>
                </a:schemeClr>
              </a:solidFill>
              <a:round/>
            </a:ln>
            <a:effectLst/>
          </c:spPr>
        </c:majorGridlines>
        <c:minorGridlines>
          <c:spPr>
            <a:ln w="9525" cap="flat" cmpd="sng" algn="ctr">
              <a:solidFill>
                <a:schemeClr val="bg1">
                  <a:lumMod val="65000"/>
                  <a:alpha val="10000"/>
                </a:schemeClr>
              </a:solidFill>
              <a:round/>
            </a:ln>
            <a:effectLst/>
          </c:spPr>
        </c:minorGridlines>
        <c:numFmt formatCode="General" sourceLinked="1"/>
        <c:majorTickMark val="none"/>
        <c:minorTickMark val="none"/>
        <c:tickLblPos val="nextTo"/>
        <c:spPr>
          <a:noFill/>
          <a:ln w="9525" cap="flat" cmpd="sng" algn="ctr">
            <a:solidFill>
              <a:schemeClr val="accent2">
                <a:alpha val="10000"/>
              </a:schemeClr>
            </a:solidFill>
            <a:round/>
          </a:ln>
          <a:effectLst/>
        </c:spPr>
        <c:txPr>
          <a:bodyPr rot="-60000000" spcFirstLastPara="1" vertOverflow="ellipsis" vert="horz" wrap="square" anchor="ctr" anchorCtr="1"/>
          <a:lstStyle/>
          <a:p>
            <a:pPr>
              <a:defRPr sz="1100" b="0" i="0" u="none" strike="noStrike" kern="1200" cap="none" spc="0" normalizeH="0" baseline="0">
                <a:solidFill>
                  <a:schemeClr val="dk1">
                    <a:lumMod val="65000"/>
                    <a:lumOff val="35000"/>
                  </a:schemeClr>
                </a:solidFill>
                <a:latin typeface="+mn-lt"/>
                <a:ea typeface="+mn-ea"/>
                <a:cs typeface="+mn-cs"/>
              </a:defRPr>
            </a:pPr>
            <a:endParaRPr lang="en-US"/>
          </a:p>
        </c:txPr>
        <c:crossAx val="491109263"/>
        <c:crosses val="autoZero"/>
        <c:auto val="1"/>
        <c:lblAlgn val="ctr"/>
        <c:lblOffset val="100"/>
        <c:noMultiLvlLbl val="0"/>
      </c:catAx>
      <c:valAx>
        <c:axId val="491109263"/>
        <c:scaling>
          <c:orientation val="minMax"/>
        </c:scaling>
        <c:delete val="1"/>
        <c:axPos val="l"/>
        <c:majorGridlines>
          <c:spPr>
            <a:ln w="9525" cap="flat" cmpd="sng" algn="ctr">
              <a:solidFill>
                <a:schemeClr val="bg1">
                  <a:lumMod val="65000"/>
                  <a:alpha val="10000"/>
                </a:schemeClr>
              </a:solidFill>
              <a:round/>
            </a:ln>
            <a:effectLst/>
          </c:spPr>
        </c:majorGridlines>
        <c:numFmt formatCode="General" sourceLinked="1"/>
        <c:majorTickMark val="none"/>
        <c:minorTickMark val="none"/>
        <c:tickLblPos val="nextTo"/>
        <c:crossAx val="491107967"/>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Speed Per Lane (8:05 AM - 8:20 AM)</a:t>
            </a:r>
          </a:p>
        </c:rich>
      </c:tx>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MLC Vehicle</c:v>
                </c:pt>
              </c:strCache>
            </c:strRef>
          </c:tx>
          <c:spPr>
            <a:ln w="22225" cap="rnd">
              <a:solidFill>
                <a:schemeClr val="accent6"/>
              </a:solidFill>
              <a:round/>
            </a:ln>
            <a:effectLst/>
          </c:spPr>
          <c:marker>
            <c:symbol val="diamond"/>
            <c:size val="6"/>
            <c:spPr>
              <a:solidFill>
                <a:schemeClr val="accent6"/>
              </a:solidFill>
              <a:ln w="9525">
                <a:solidFill>
                  <a:schemeClr val="accent6"/>
                </a:solidFill>
                <a:round/>
              </a:ln>
              <a:effectLst/>
            </c:spPr>
          </c:marker>
          <c:errBars>
            <c:errDir val="y"/>
            <c:errBarType val="both"/>
            <c:errValType val="stdErr"/>
            <c:noEndCap val="0"/>
            <c:spPr>
              <a:noFill/>
              <a:ln w="9525">
                <a:solidFill>
                  <a:schemeClr val="tx1">
                    <a:lumMod val="65000"/>
                    <a:lumOff val="35000"/>
                  </a:schemeClr>
                </a:solidFill>
                <a:round/>
              </a:ln>
              <a:effectLst/>
            </c:spPr>
          </c:errBars>
          <c:cat>
            <c:strRef>
              <c:f>Sheet1!$A$2:$A$7</c:f>
              <c:strCache>
                <c:ptCount val="6"/>
                <c:pt idx="0">
                  <c:v>1</c:v>
                </c:pt>
                <c:pt idx="1">
                  <c:v>2</c:v>
                </c:pt>
                <c:pt idx="2">
                  <c:v>3</c:v>
                </c:pt>
                <c:pt idx="3">
                  <c:v>4</c:v>
                </c:pt>
                <c:pt idx="4">
                  <c:v>5</c:v>
                </c:pt>
                <c:pt idx="5">
                  <c:v>Aux </c:v>
                </c:pt>
              </c:strCache>
            </c:strRef>
          </c:cat>
          <c:val>
            <c:numRef>
              <c:f>Sheet1!$B$2:$B$7</c:f>
              <c:numCache>
                <c:formatCode>General</c:formatCode>
                <c:ptCount val="6"/>
                <c:pt idx="0">
                  <c:v>18</c:v>
                </c:pt>
                <c:pt idx="1">
                  <c:v>20</c:v>
                </c:pt>
                <c:pt idx="2">
                  <c:v>22</c:v>
                </c:pt>
                <c:pt idx="3">
                  <c:v>22</c:v>
                </c:pt>
                <c:pt idx="4">
                  <c:v>23</c:v>
                </c:pt>
                <c:pt idx="5">
                  <c:v>32</c:v>
                </c:pt>
              </c:numCache>
            </c:numRef>
          </c:val>
          <c:smooth val="0"/>
          <c:extLst>
            <c:ext xmlns:c16="http://schemas.microsoft.com/office/drawing/2014/chart" uri="{C3380CC4-5D6E-409C-BE32-E72D297353CC}">
              <c16:uniqueId val="{00000000-46FE-411B-9F8C-8DAD1418EA34}"/>
            </c:ext>
          </c:extLst>
        </c:ser>
        <c:ser>
          <c:idx val="1"/>
          <c:order val="1"/>
          <c:tx>
            <c:strRef>
              <c:f>Sheet1!$C$1</c:f>
              <c:strCache>
                <c:ptCount val="1"/>
                <c:pt idx="0">
                  <c:v>DLC Vehicle</c:v>
                </c:pt>
              </c:strCache>
            </c:strRef>
          </c:tx>
          <c:spPr>
            <a:ln w="22225" cap="rnd">
              <a:solidFill>
                <a:schemeClr val="accent5"/>
              </a:solidFill>
              <a:round/>
            </a:ln>
            <a:effectLst/>
          </c:spPr>
          <c:marker>
            <c:symbol val="square"/>
            <c:size val="6"/>
            <c:spPr>
              <a:solidFill>
                <a:schemeClr val="accent5"/>
              </a:solidFill>
              <a:ln w="9525">
                <a:solidFill>
                  <a:schemeClr val="accent5"/>
                </a:solidFill>
                <a:round/>
              </a:ln>
              <a:effectLst/>
            </c:spPr>
          </c:marker>
          <c:errBars>
            <c:errDir val="y"/>
            <c:errBarType val="both"/>
            <c:errValType val="stdErr"/>
            <c:noEndCap val="0"/>
            <c:spPr>
              <a:noFill/>
              <a:ln w="9525">
                <a:solidFill>
                  <a:schemeClr val="tx1">
                    <a:lumMod val="65000"/>
                    <a:lumOff val="35000"/>
                  </a:schemeClr>
                </a:solidFill>
                <a:round/>
              </a:ln>
              <a:effectLst/>
            </c:spPr>
          </c:errBars>
          <c:cat>
            <c:strRef>
              <c:f>Sheet1!$A$2:$A$7</c:f>
              <c:strCache>
                <c:ptCount val="6"/>
                <c:pt idx="0">
                  <c:v>1</c:v>
                </c:pt>
                <c:pt idx="1">
                  <c:v>2</c:v>
                </c:pt>
                <c:pt idx="2">
                  <c:v>3</c:v>
                </c:pt>
                <c:pt idx="3">
                  <c:v>4</c:v>
                </c:pt>
                <c:pt idx="4">
                  <c:v>5</c:v>
                </c:pt>
                <c:pt idx="5">
                  <c:v>Aux </c:v>
                </c:pt>
              </c:strCache>
            </c:strRef>
          </c:cat>
          <c:val>
            <c:numRef>
              <c:f>Sheet1!$C$2:$C$7</c:f>
              <c:numCache>
                <c:formatCode>General</c:formatCode>
                <c:ptCount val="6"/>
                <c:pt idx="0">
                  <c:v>23</c:v>
                </c:pt>
                <c:pt idx="1">
                  <c:v>23</c:v>
                </c:pt>
                <c:pt idx="2">
                  <c:v>22</c:v>
                </c:pt>
                <c:pt idx="3">
                  <c:v>22</c:v>
                </c:pt>
                <c:pt idx="4">
                  <c:v>23</c:v>
                </c:pt>
                <c:pt idx="5">
                  <c:v>32</c:v>
                </c:pt>
              </c:numCache>
            </c:numRef>
          </c:val>
          <c:smooth val="0"/>
          <c:extLst>
            <c:ext xmlns:c16="http://schemas.microsoft.com/office/drawing/2014/chart" uri="{C3380CC4-5D6E-409C-BE32-E72D297353CC}">
              <c16:uniqueId val="{00000001-46FE-411B-9F8C-8DAD1418EA34}"/>
            </c:ext>
          </c:extLst>
        </c:ser>
        <c:dLbls>
          <c:showLegendKey val="0"/>
          <c:showVal val="0"/>
          <c:showCatName val="0"/>
          <c:showSerName val="0"/>
          <c:showPercent val="0"/>
          <c:showBubbleSize val="0"/>
        </c:dLbls>
        <c:marker val="1"/>
        <c:smooth val="0"/>
        <c:axId val="276192272"/>
        <c:axId val="276197264"/>
      </c:lineChart>
      <c:catAx>
        <c:axId val="2761922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Lanes</a:t>
                </a:r>
              </a:p>
            </c:rich>
          </c:tx>
          <c:layout/>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276197264"/>
        <c:crosses val="autoZero"/>
        <c:auto val="1"/>
        <c:lblAlgn val="ctr"/>
        <c:lblOffset val="100"/>
        <c:noMultiLvlLbl val="0"/>
      </c:catAx>
      <c:valAx>
        <c:axId val="276197264"/>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Speed (mph)</a:t>
                </a:r>
              </a:p>
            </c:rich>
          </c:tx>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6192272"/>
        <c:crosses val="autoZero"/>
        <c:crossBetween val="between"/>
        <c:majorUnit val="10"/>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Speed</a:t>
            </a:r>
            <a:r>
              <a:rPr lang="en-US" baseline="0"/>
              <a:t> Per section (8:05 AM - 8:20 AM)</a:t>
            </a:r>
            <a:endParaRPr lang="en-US"/>
          </a:p>
        </c:rich>
      </c:tx>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MLC Vehicles</c:v>
                </c:pt>
              </c:strCache>
            </c:strRef>
          </c:tx>
          <c:spPr>
            <a:ln w="22225" cap="rnd">
              <a:solidFill>
                <a:schemeClr val="accent6"/>
              </a:solidFill>
              <a:round/>
            </a:ln>
            <a:effectLst/>
          </c:spPr>
          <c:marker>
            <c:symbol val="diamond"/>
            <c:size val="6"/>
            <c:spPr>
              <a:solidFill>
                <a:schemeClr val="accent6"/>
              </a:solidFill>
              <a:ln w="9525">
                <a:solidFill>
                  <a:schemeClr val="accent6"/>
                </a:solidFill>
                <a:round/>
              </a:ln>
              <a:effectLst/>
            </c:spPr>
          </c:marker>
          <c:errBars>
            <c:errDir val="y"/>
            <c:errBarType val="both"/>
            <c:errValType val="stdErr"/>
            <c:noEndCap val="0"/>
            <c:spPr>
              <a:noFill/>
              <a:ln w="9525">
                <a:solidFill>
                  <a:schemeClr val="tx1">
                    <a:lumMod val="65000"/>
                    <a:lumOff val="35000"/>
                  </a:schemeClr>
                </a:solidFill>
                <a:round/>
              </a:ln>
              <a:effectLst/>
            </c:spPr>
          </c:errBars>
          <c:cat>
            <c:numRef>
              <c:f>Sheet1!$A$2:$A$21</c:f>
              <c:numCache>
                <c:formatCode>General</c:formatCode>
                <c:ptCount val="20"/>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numCache>
            </c:numRef>
          </c:cat>
          <c:val>
            <c:numRef>
              <c:f>Sheet1!$B$2:$B$21</c:f>
              <c:numCache>
                <c:formatCode>General</c:formatCode>
                <c:ptCount val="20"/>
                <c:pt idx="0">
                  <c:v>0</c:v>
                </c:pt>
                <c:pt idx="1">
                  <c:v>14</c:v>
                </c:pt>
                <c:pt idx="2">
                  <c:v>18</c:v>
                </c:pt>
                <c:pt idx="3">
                  <c:v>15</c:v>
                </c:pt>
                <c:pt idx="4">
                  <c:v>23</c:v>
                </c:pt>
                <c:pt idx="5">
                  <c:v>22</c:v>
                </c:pt>
                <c:pt idx="6">
                  <c:v>21</c:v>
                </c:pt>
                <c:pt idx="7">
                  <c:v>22.5</c:v>
                </c:pt>
                <c:pt idx="8">
                  <c:v>23</c:v>
                </c:pt>
                <c:pt idx="9">
                  <c:v>23.5</c:v>
                </c:pt>
                <c:pt idx="10">
                  <c:v>24.5</c:v>
                </c:pt>
                <c:pt idx="11">
                  <c:v>23</c:v>
                </c:pt>
                <c:pt idx="12">
                  <c:v>22.5</c:v>
                </c:pt>
                <c:pt idx="13">
                  <c:v>22</c:v>
                </c:pt>
                <c:pt idx="14">
                  <c:v>22.5</c:v>
                </c:pt>
                <c:pt idx="15">
                  <c:v>22.5</c:v>
                </c:pt>
                <c:pt idx="16">
                  <c:v>23</c:v>
                </c:pt>
                <c:pt idx="17">
                  <c:v>23.5</c:v>
                </c:pt>
                <c:pt idx="18">
                  <c:v>24</c:v>
                </c:pt>
                <c:pt idx="19">
                  <c:v>24.5</c:v>
                </c:pt>
              </c:numCache>
            </c:numRef>
          </c:val>
          <c:smooth val="0"/>
          <c:extLst>
            <c:ext xmlns:c16="http://schemas.microsoft.com/office/drawing/2014/chart" uri="{C3380CC4-5D6E-409C-BE32-E72D297353CC}">
              <c16:uniqueId val="{00000000-9E01-4DC3-80DB-5847D870165B}"/>
            </c:ext>
          </c:extLst>
        </c:ser>
        <c:ser>
          <c:idx val="1"/>
          <c:order val="1"/>
          <c:tx>
            <c:strRef>
              <c:f>Sheet1!$C$1</c:f>
              <c:strCache>
                <c:ptCount val="1"/>
                <c:pt idx="0">
                  <c:v>DLC Vehicles</c:v>
                </c:pt>
              </c:strCache>
            </c:strRef>
          </c:tx>
          <c:spPr>
            <a:ln w="22225" cap="rnd">
              <a:solidFill>
                <a:schemeClr val="accent5"/>
              </a:solidFill>
              <a:round/>
            </a:ln>
            <a:effectLst/>
          </c:spPr>
          <c:marker>
            <c:symbol val="square"/>
            <c:size val="6"/>
            <c:spPr>
              <a:solidFill>
                <a:schemeClr val="accent5"/>
              </a:solidFill>
              <a:ln w="9525">
                <a:solidFill>
                  <a:schemeClr val="accent5"/>
                </a:solidFill>
                <a:round/>
              </a:ln>
              <a:effectLst/>
            </c:spPr>
          </c:marker>
          <c:errBars>
            <c:errDir val="y"/>
            <c:errBarType val="both"/>
            <c:errValType val="stdErr"/>
            <c:noEndCap val="0"/>
            <c:spPr>
              <a:noFill/>
              <a:ln w="9525">
                <a:solidFill>
                  <a:schemeClr val="tx1">
                    <a:lumMod val="65000"/>
                    <a:lumOff val="35000"/>
                  </a:schemeClr>
                </a:solidFill>
                <a:round/>
              </a:ln>
              <a:effectLst/>
            </c:spPr>
          </c:errBars>
          <c:cat>
            <c:numRef>
              <c:f>Sheet1!$A$2:$A$21</c:f>
              <c:numCache>
                <c:formatCode>General</c:formatCode>
                <c:ptCount val="20"/>
                <c:pt idx="0">
                  <c:v>2</c:v>
                </c:pt>
                <c:pt idx="1">
                  <c:v>3</c:v>
                </c:pt>
                <c:pt idx="2">
                  <c:v>4</c:v>
                </c:pt>
                <c:pt idx="3">
                  <c:v>5</c:v>
                </c:pt>
                <c:pt idx="4">
                  <c:v>6</c:v>
                </c:pt>
                <c:pt idx="5">
                  <c:v>7</c:v>
                </c:pt>
                <c:pt idx="6">
                  <c:v>8</c:v>
                </c:pt>
                <c:pt idx="7">
                  <c:v>9</c:v>
                </c:pt>
                <c:pt idx="8">
                  <c:v>10</c:v>
                </c:pt>
                <c:pt idx="9">
                  <c:v>11</c:v>
                </c:pt>
                <c:pt idx="10">
                  <c:v>12</c:v>
                </c:pt>
                <c:pt idx="11">
                  <c:v>13</c:v>
                </c:pt>
                <c:pt idx="12">
                  <c:v>14</c:v>
                </c:pt>
                <c:pt idx="13">
                  <c:v>15</c:v>
                </c:pt>
                <c:pt idx="14">
                  <c:v>16</c:v>
                </c:pt>
                <c:pt idx="15">
                  <c:v>17</c:v>
                </c:pt>
                <c:pt idx="16">
                  <c:v>18</c:v>
                </c:pt>
                <c:pt idx="17">
                  <c:v>19</c:v>
                </c:pt>
                <c:pt idx="18">
                  <c:v>20</c:v>
                </c:pt>
                <c:pt idx="19">
                  <c:v>21</c:v>
                </c:pt>
              </c:numCache>
            </c:numRef>
          </c:cat>
          <c:val>
            <c:numRef>
              <c:f>Sheet1!$C$2:$C$21</c:f>
              <c:numCache>
                <c:formatCode>General</c:formatCode>
                <c:ptCount val="20"/>
                <c:pt idx="0">
                  <c:v>20</c:v>
                </c:pt>
                <c:pt idx="1">
                  <c:v>20</c:v>
                </c:pt>
                <c:pt idx="2">
                  <c:v>20.5</c:v>
                </c:pt>
                <c:pt idx="3">
                  <c:v>21</c:v>
                </c:pt>
                <c:pt idx="4">
                  <c:v>21.5</c:v>
                </c:pt>
                <c:pt idx="5">
                  <c:v>22</c:v>
                </c:pt>
                <c:pt idx="6">
                  <c:v>21.5</c:v>
                </c:pt>
                <c:pt idx="7">
                  <c:v>23</c:v>
                </c:pt>
                <c:pt idx="8">
                  <c:v>22.5</c:v>
                </c:pt>
                <c:pt idx="9">
                  <c:v>23</c:v>
                </c:pt>
                <c:pt idx="10">
                  <c:v>24</c:v>
                </c:pt>
                <c:pt idx="11">
                  <c:v>23.5</c:v>
                </c:pt>
                <c:pt idx="12">
                  <c:v>23.5</c:v>
                </c:pt>
                <c:pt idx="13">
                  <c:v>24.5</c:v>
                </c:pt>
                <c:pt idx="14">
                  <c:v>24</c:v>
                </c:pt>
                <c:pt idx="15">
                  <c:v>23.7</c:v>
                </c:pt>
                <c:pt idx="16">
                  <c:v>23.6</c:v>
                </c:pt>
                <c:pt idx="17">
                  <c:v>23.5</c:v>
                </c:pt>
                <c:pt idx="18">
                  <c:v>24</c:v>
                </c:pt>
                <c:pt idx="19">
                  <c:v>24.5</c:v>
                </c:pt>
              </c:numCache>
            </c:numRef>
          </c:val>
          <c:smooth val="0"/>
          <c:extLst>
            <c:ext xmlns:c16="http://schemas.microsoft.com/office/drawing/2014/chart" uri="{C3380CC4-5D6E-409C-BE32-E72D297353CC}">
              <c16:uniqueId val="{00000001-9E01-4DC3-80DB-5847D870165B}"/>
            </c:ext>
          </c:extLst>
        </c:ser>
        <c:dLbls>
          <c:showLegendKey val="0"/>
          <c:showVal val="0"/>
          <c:showCatName val="0"/>
          <c:showSerName val="0"/>
          <c:showPercent val="0"/>
          <c:showBubbleSize val="0"/>
        </c:dLbls>
        <c:marker val="1"/>
        <c:smooth val="0"/>
        <c:axId val="44822304"/>
        <c:axId val="44822720"/>
      </c:lineChart>
      <c:catAx>
        <c:axId val="4482230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Highway</a:t>
                </a:r>
                <a:r>
                  <a:rPr lang="en-US" baseline="0"/>
                  <a:t> section</a:t>
                </a:r>
                <a:endParaRPr lang="en-US"/>
              </a:p>
            </c:rich>
          </c:tx>
          <c:layout/>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44822720"/>
        <c:crosses val="autoZero"/>
        <c:auto val="1"/>
        <c:lblAlgn val="ctr"/>
        <c:lblOffset val="100"/>
        <c:tickMarkSkip val="2"/>
        <c:noMultiLvlLbl val="0"/>
      </c:catAx>
      <c:valAx>
        <c:axId val="44822720"/>
        <c:scaling>
          <c:orientation val="minMax"/>
          <c:max val="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Speed (mph)</a:t>
                </a:r>
              </a:p>
            </c:rich>
          </c:tx>
          <c:layout/>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822304"/>
        <c:crosses val="autoZero"/>
        <c:crossBetween val="between"/>
        <c:majorUnit val="10"/>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32">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alpha val="54000"/>
          </a:schemeClr>
        </a:solidFill>
        <a:round/>
      </a:ln>
    </cs:spPr>
  </cs:gridlineMajor>
  <cs:gridlineMinor>
    <cs:lnRef idx="0"/>
    <cs:fillRef idx="0"/>
    <cs:effectRef idx="0"/>
    <cs:fontRef idx="minor">
      <a:schemeClr val="dk1"/>
    </cs:fontRef>
    <cs:spPr>
      <a:ln w="9525" cap="flat" cmpd="sng" algn="ctr">
        <a:solidFill>
          <a:schemeClr val="dk1">
            <a:lumMod val="15000"/>
            <a:lumOff val="85000"/>
            <a:alpha val="51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97FAEE-2A36-4587-88B8-2B43FB5D29EC}" type="datetimeFigureOut">
              <a:rPr lang="en-US" smtClean="0"/>
              <a:t>8/4/2020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89322-E0BA-4B42-828B-B10B0DBF55DD}" type="slidenum">
              <a:rPr lang="en-US" smtClean="0"/>
              <a:t>‹#›</a:t>
            </a:fld>
            <a:endParaRPr lang="en-US"/>
          </a:p>
        </p:txBody>
      </p:sp>
    </p:spTree>
    <p:extLst>
      <p:ext uri="{BB962C8B-B14F-4D97-AF65-F5344CB8AC3E}">
        <p14:creationId xmlns:p14="http://schemas.microsoft.com/office/powerpoint/2010/main" val="3724525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7777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6e9a21c8b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6e9a21c8b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647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https://pixabay.com/en/financial-analytics-blur-business-2860753/</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23EB6-790A-4EB4-9ABC-B055D6145D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2415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23EB6-790A-4EB4-9ABC-B055D6145D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5786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6e9a21c8b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6e9a21c8b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031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027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176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1c4c040a-0192-4701-894e-d950c83b7e8c</a:t>
            </a:r>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E6FDB6-6D2B-46C1-9FA1-D82906A37C3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39333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CA2D21D1-52E2-420B-B491-CFF6D7BB79F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3499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6e9a21c8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6e9a21c8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3947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1246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d0eec82f-4861-43c2-bb8a-8e230bf5695e</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3811349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7d11bbb88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7d11bbb8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744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0ABD0DE8-FDD7-4A5A-B594-B20764AB0A94}" type="datetimeFigureOut">
              <a:rPr lang="en-US" smtClean="0"/>
              <a:t>8/4/2020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231836860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BD0DE8-FDD7-4A5A-B594-B20764AB0A94}"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2290498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ABD0DE8-FDD7-4A5A-B594-B20764AB0A94}"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21793333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FDF3E5">
            <a:alpha val="29620"/>
          </a:srgbClr>
        </a:solidFill>
        <a:effectLst/>
      </p:bgPr>
    </p:bg>
    <p:spTree>
      <p:nvGrpSpPr>
        <p:cNvPr id="1" name="Shape 8"/>
        <p:cNvGrpSpPr/>
        <p:nvPr/>
      </p:nvGrpSpPr>
      <p:grpSpPr>
        <a:xfrm>
          <a:off x="0" y="0"/>
          <a:ext cx="0" cy="0"/>
          <a:chOff x="0" y="0"/>
          <a:chExt cx="0" cy="0"/>
        </a:xfrm>
      </p:grpSpPr>
      <p:sp>
        <p:nvSpPr>
          <p:cNvPr id="9" name="Google Shape;9;p2"/>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640200" y="2693451"/>
            <a:ext cx="10911600" cy="618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38987"/>
              </a:buClr>
              <a:buSzPts val="3600"/>
              <a:buFont typeface="Josefin Sans"/>
              <a:buNone/>
              <a:defRPr sz="4800" b="1">
                <a:solidFill>
                  <a:srgbClr val="338987"/>
                </a:solidFill>
                <a:latin typeface="Josefin Sans"/>
                <a:ea typeface="Josefin Sans"/>
                <a:cs typeface="Josefin Sans"/>
                <a:sym typeface="Josefin Sans"/>
              </a:defRPr>
            </a:lvl1pPr>
            <a:lvl2pPr lvl="1" algn="ctr" rtl="0">
              <a:spcBef>
                <a:spcPts val="0"/>
              </a:spcBef>
              <a:spcAft>
                <a:spcPts val="0"/>
              </a:spcAft>
              <a:buClr>
                <a:srgbClr val="338987"/>
              </a:buClr>
              <a:buSzPts val="5200"/>
              <a:buNone/>
              <a:defRPr sz="6933">
                <a:solidFill>
                  <a:srgbClr val="338987"/>
                </a:solidFill>
              </a:defRPr>
            </a:lvl2pPr>
            <a:lvl3pPr lvl="2" algn="ctr" rtl="0">
              <a:spcBef>
                <a:spcPts val="0"/>
              </a:spcBef>
              <a:spcAft>
                <a:spcPts val="0"/>
              </a:spcAft>
              <a:buClr>
                <a:srgbClr val="338987"/>
              </a:buClr>
              <a:buSzPts val="5200"/>
              <a:buNone/>
              <a:defRPr sz="6933">
                <a:solidFill>
                  <a:srgbClr val="338987"/>
                </a:solidFill>
              </a:defRPr>
            </a:lvl3pPr>
            <a:lvl4pPr lvl="3" algn="ctr" rtl="0">
              <a:spcBef>
                <a:spcPts val="0"/>
              </a:spcBef>
              <a:spcAft>
                <a:spcPts val="0"/>
              </a:spcAft>
              <a:buClr>
                <a:srgbClr val="338987"/>
              </a:buClr>
              <a:buSzPts val="5200"/>
              <a:buNone/>
              <a:defRPr sz="6933">
                <a:solidFill>
                  <a:srgbClr val="338987"/>
                </a:solidFill>
              </a:defRPr>
            </a:lvl4pPr>
            <a:lvl5pPr lvl="4" algn="ctr" rtl="0">
              <a:spcBef>
                <a:spcPts val="0"/>
              </a:spcBef>
              <a:spcAft>
                <a:spcPts val="0"/>
              </a:spcAft>
              <a:buClr>
                <a:srgbClr val="338987"/>
              </a:buClr>
              <a:buSzPts val="5200"/>
              <a:buNone/>
              <a:defRPr sz="6933">
                <a:solidFill>
                  <a:srgbClr val="338987"/>
                </a:solidFill>
              </a:defRPr>
            </a:lvl5pPr>
            <a:lvl6pPr lvl="5" algn="ctr" rtl="0">
              <a:spcBef>
                <a:spcPts val="0"/>
              </a:spcBef>
              <a:spcAft>
                <a:spcPts val="0"/>
              </a:spcAft>
              <a:buClr>
                <a:srgbClr val="338987"/>
              </a:buClr>
              <a:buSzPts val="5200"/>
              <a:buNone/>
              <a:defRPr sz="6933">
                <a:solidFill>
                  <a:srgbClr val="338987"/>
                </a:solidFill>
              </a:defRPr>
            </a:lvl6pPr>
            <a:lvl7pPr lvl="6" algn="ctr" rtl="0">
              <a:spcBef>
                <a:spcPts val="0"/>
              </a:spcBef>
              <a:spcAft>
                <a:spcPts val="0"/>
              </a:spcAft>
              <a:buClr>
                <a:srgbClr val="338987"/>
              </a:buClr>
              <a:buSzPts val="5200"/>
              <a:buNone/>
              <a:defRPr sz="6933">
                <a:solidFill>
                  <a:srgbClr val="338987"/>
                </a:solidFill>
              </a:defRPr>
            </a:lvl7pPr>
            <a:lvl8pPr lvl="7" algn="ctr" rtl="0">
              <a:spcBef>
                <a:spcPts val="0"/>
              </a:spcBef>
              <a:spcAft>
                <a:spcPts val="0"/>
              </a:spcAft>
              <a:buClr>
                <a:srgbClr val="338987"/>
              </a:buClr>
              <a:buSzPts val="5200"/>
              <a:buNone/>
              <a:defRPr sz="6933">
                <a:solidFill>
                  <a:srgbClr val="338987"/>
                </a:solidFill>
              </a:defRPr>
            </a:lvl8pPr>
            <a:lvl9pPr lvl="8" algn="ctr" rtl="0">
              <a:spcBef>
                <a:spcPts val="0"/>
              </a:spcBef>
              <a:spcAft>
                <a:spcPts val="0"/>
              </a:spcAft>
              <a:buClr>
                <a:srgbClr val="338987"/>
              </a:buClr>
              <a:buSzPts val="5200"/>
              <a:buNone/>
              <a:defRPr sz="6933">
                <a:solidFill>
                  <a:srgbClr val="338987"/>
                </a:solidFill>
              </a:defRPr>
            </a:lvl9pPr>
          </a:lstStyle>
          <a:p>
            <a:endParaRPr/>
          </a:p>
        </p:txBody>
      </p:sp>
      <p:sp>
        <p:nvSpPr>
          <p:cNvPr id="11" name="Google Shape;11;p2"/>
          <p:cNvSpPr txBox="1">
            <a:spLocks noGrp="1"/>
          </p:cNvSpPr>
          <p:nvPr>
            <p:ph type="subTitle" idx="1"/>
          </p:nvPr>
        </p:nvSpPr>
        <p:spPr>
          <a:xfrm>
            <a:off x="2991800" y="3173217"/>
            <a:ext cx="6208400" cy="4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867">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2pPr>
            <a:lvl3pPr lvl="2"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3pPr>
            <a:lvl4pPr lvl="3"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4pPr>
            <a:lvl5pPr lvl="4"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5pPr>
            <a:lvl6pPr lvl="5"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6pPr>
            <a:lvl7pPr lvl="6"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7pPr>
            <a:lvl8pPr lvl="7"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8pPr>
            <a:lvl9pPr lvl="8"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9pPr>
          </a:lstStyle>
          <a:p>
            <a:endParaRPr/>
          </a:p>
        </p:txBody>
      </p:sp>
      <p:sp>
        <p:nvSpPr>
          <p:cNvPr id="12" name="Google Shape;12;p2"/>
          <p:cNvSpPr/>
          <p:nvPr/>
        </p:nvSpPr>
        <p:spPr>
          <a:xfrm>
            <a:off x="9762387" y="-13233"/>
            <a:ext cx="1733200" cy="69180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754118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FDF3E5">
            <a:alpha val="29620"/>
          </a:srgbClr>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469619" y="11601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15" name="Google Shape;15;p3"/>
          <p:cNvSpPr txBox="1">
            <a:spLocks noGrp="1"/>
          </p:cNvSpPr>
          <p:nvPr>
            <p:ph type="subTitle" idx="1"/>
          </p:nvPr>
        </p:nvSpPr>
        <p:spPr>
          <a:xfrm>
            <a:off x="3469617" y="1713564"/>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16" name="Google Shape;16;p3"/>
          <p:cNvSpPr txBox="1">
            <a:spLocks noGrp="1"/>
          </p:cNvSpPr>
          <p:nvPr>
            <p:ph type="title" idx="2" hasCustomPrompt="1"/>
          </p:nvPr>
        </p:nvSpPr>
        <p:spPr>
          <a:xfrm>
            <a:off x="3469632" y="6941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6532785" y="1155633"/>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18" name="Google Shape;18;p3"/>
          <p:cNvSpPr txBox="1">
            <a:spLocks noGrp="1"/>
          </p:cNvSpPr>
          <p:nvPr>
            <p:ph type="subTitle" idx="4"/>
          </p:nvPr>
        </p:nvSpPr>
        <p:spPr>
          <a:xfrm>
            <a:off x="6532779" y="1706511"/>
            <a:ext cx="2635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19" name="Google Shape;19;p3"/>
          <p:cNvSpPr txBox="1">
            <a:spLocks noGrp="1"/>
          </p:cNvSpPr>
          <p:nvPr>
            <p:ph type="title" idx="5" hasCustomPrompt="1"/>
          </p:nvPr>
        </p:nvSpPr>
        <p:spPr>
          <a:xfrm>
            <a:off x="6532799" y="6896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3469619" y="52245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21" name="Google Shape;21;p3"/>
          <p:cNvSpPr txBox="1">
            <a:spLocks noGrp="1"/>
          </p:cNvSpPr>
          <p:nvPr>
            <p:ph type="subTitle" idx="7"/>
          </p:nvPr>
        </p:nvSpPr>
        <p:spPr>
          <a:xfrm>
            <a:off x="3469617" y="5775431"/>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22" name="Google Shape;22;p3"/>
          <p:cNvSpPr txBox="1">
            <a:spLocks noGrp="1"/>
          </p:cNvSpPr>
          <p:nvPr>
            <p:ph type="title" idx="8" hasCustomPrompt="1"/>
          </p:nvPr>
        </p:nvSpPr>
        <p:spPr>
          <a:xfrm>
            <a:off x="3469632" y="4758563"/>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a:off x="6532785" y="52245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97775"/>
              </a:buClr>
              <a:buSzPts val="1200"/>
              <a:buNone/>
              <a:defRPr sz="1600"/>
            </a:lvl1pPr>
            <a:lvl2pPr lvl="1" rtl="0">
              <a:spcBef>
                <a:spcPts val="0"/>
              </a:spcBef>
              <a:spcAft>
                <a:spcPts val="0"/>
              </a:spcAft>
              <a:buClr>
                <a:srgbClr val="297775"/>
              </a:buClr>
              <a:buSzPts val="1200"/>
              <a:buNone/>
              <a:defRPr sz="1600">
                <a:solidFill>
                  <a:srgbClr val="297775"/>
                </a:solidFill>
              </a:defRPr>
            </a:lvl2pPr>
            <a:lvl3pPr lvl="2" rtl="0">
              <a:spcBef>
                <a:spcPts val="0"/>
              </a:spcBef>
              <a:spcAft>
                <a:spcPts val="0"/>
              </a:spcAft>
              <a:buClr>
                <a:srgbClr val="297775"/>
              </a:buClr>
              <a:buSzPts val="1200"/>
              <a:buNone/>
              <a:defRPr sz="1600">
                <a:solidFill>
                  <a:srgbClr val="297775"/>
                </a:solidFill>
              </a:defRPr>
            </a:lvl3pPr>
            <a:lvl4pPr lvl="3" rtl="0">
              <a:spcBef>
                <a:spcPts val="0"/>
              </a:spcBef>
              <a:spcAft>
                <a:spcPts val="0"/>
              </a:spcAft>
              <a:buClr>
                <a:srgbClr val="297775"/>
              </a:buClr>
              <a:buSzPts val="1200"/>
              <a:buNone/>
              <a:defRPr sz="1600">
                <a:solidFill>
                  <a:srgbClr val="297775"/>
                </a:solidFill>
              </a:defRPr>
            </a:lvl4pPr>
            <a:lvl5pPr lvl="4" rtl="0">
              <a:spcBef>
                <a:spcPts val="0"/>
              </a:spcBef>
              <a:spcAft>
                <a:spcPts val="0"/>
              </a:spcAft>
              <a:buClr>
                <a:srgbClr val="297775"/>
              </a:buClr>
              <a:buSzPts val="1200"/>
              <a:buNone/>
              <a:defRPr sz="1600">
                <a:solidFill>
                  <a:srgbClr val="297775"/>
                </a:solidFill>
              </a:defRPr>
            </a:lvl5pPr>
            <a:lvl6pPr lvl="5" rtl="0">
              <a:spcBef>
                <a:spcPts val="0"/>
              </a:spcBef>
              <a:spcAft>
                <a:spcPts val="0"/>
              </a:spcAft>
              <a:buClr>
                <a:srgbClr val="297775"/>
              </a:buClr>
              <a:buSzPts val="1200"/>
              <a:buNone/>
              <a:defRPr sz="1600">
                <a:solidFill>
                  <a:srgbClr val="297775"/>
                </a:solidFill>
              </a:defRPr>
            </a:lvl6pPr>
            <a:lvl7pPr lvl="6" rtl="0">
              <a:spcBef>
                <a:spcPts val="0"/>
              </a:spcBef>
              <a:spcAft>
                <a:spcPts val="0"/>
              </a:spcAft>
              <a:buClr>
                <a:srgbClr val="297775"/>
              </a:buClr>
              <a:buSzPts val="1200"/>
              <a:buNone/>
              <a:defRPr sz="1600">
                <a:solidFill>
                  <a:srgbClr val="297775"/>
                </a:solidFill>
              </a:defRPr>
            </a:lvl7pPr>
            <a:lvl8pPr lvl="7" rtl="0">
              <a:spcBef>
                <a:spcPts val="0"/>
              </a:spcBef>
              <a:spcAft>
                <a:spcPts val="0"/>
              </a:spcAft>
              <a:buClr>
                <a:srgbClr val="297775"/>
              </a:buClr>
              <a:buSzPts val="1200"/>
              <a:buNone/>
              <a:defRPr sz="1600">
                <a:solidFill>
                  <a:srgbClr val="297775"/>
                </a:solidFill>
              </a:defRPr>
            </a:lvl8pPr>
            <a:lvl9pPr lvl="8" rtl="0">
              <a:spcBef>
                <a:spcPts val="0"/>
              </a:spcBef>
              <a:spcAft>
                <a:spcPts val="0"/>
              </a:spcAft>
              <a:buClr>
                <a:srgbClr val="297775"/>
              </a:buClr>
              <a:buSzPts val="1200"/>
              <a:buNone/>
              <a:defRPr sz="1600">
                <a:solidFill>
                  <a:srgbClr val="297775"/>
                </a:solidFill>
              </a:defRPr>
            </a:lvl9pPr>
          </a:lstStyle>
          <a:p>
            <a:endParaRPr/>
          </a:p>
        </p:txBody>
      </p:sp>
      <p:sp>
        <p:nvSpPr>
          <p:cNvPr id="24" name="Google Shape;24;p3"/>
          <p:cNvSpPr txBox="1">
            <a:spLocks noGrp="1"/>
          </p:cNvSpPr>
          <p:nvPr>
            <p:ph type="subTitle" idx="13"/>
          </p:nvPr>
        </p:nvSpPr>
        <p:spPr>
          <a:xfrm>
            <a:off x="6532784" y="5777964"/>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25" name="Google Shape;25;p3"/>
          <p:cNvSpPr txBox="1">
            <a:spLocks noGrp="1"/>
          </p:cNvSpPr>
          <p:nvPr>
            <p:ph type="title" idx="14" hasCustomPrompt="1"/>
          </p:nvPr>
        </p:nvSpPr>
        <p:spPr>
          <a:xfrm>
            <a:off x="6532799" y="47585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92000" y="2604527"/>
            <a:ext cx="11608000" cy="16512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0" y="2750769"/>
            <a:ext cx="12192000" cy="1330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3"/>
          <p:cNvSpPr txBox="1">
            <a:spLocks noGrp="1"/>
          </p:cNvSpPr>
          <p:nvPr>
            <p:ph type="ctrTitle" idx="15"/>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30" name="Google Shape;30;p3"/>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667584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ext 1">
  <p:cSld name="Title + text 1">
    <p:bg>
      <p:bgPr>
        <a:solidFill>
          <a:srgbClr val="FDF3E5">
            <a:alpha val="29620"/>
          </a:srgbClr>
        </a:solidFill>
        <a:effectLst/>
      </p:bgPr>
    </p:bg>
    <p:spTree>
      <p:nvGrpSpPr>
        <p:cNvPr id="1" name="Shape 31"/>
        <p:cNvGrpSpPr/>
        <p:nvPr/>
      </p:nvGrpSpPr>
      <p:grpSpPr>
        <a:xfrm>
          <a:off x="0" y="0"/>
          <a:ext cx="0" cy="0"/>
          <a:chOff x="0" y="0"/>
          <a:chExt cx="0" cy="0"/>
        </a:xfrm>
      </p:grpSpPr>
      <p:sp>
        <p:nvSpPr>
          <p:cNvPr id="32" name="Google Shape;32;p4"/>
          <p:cNvSpPr/>
          <p:nvPr/>
        </p:nvSpPr>
        <p:spPr>
          <a:xfrm>
            <a:off x="1050867" y="1002467"/>
            <a:ext cx="5156400" cy="48584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txBox="1">
            <a:spLocks noGrp="1"/>
          </p:cNvSpPr>
          <p:nvPr>
            <p:ph type="ctrTitle"/>
          </p:nvPr>
        </p:nvSpPr>
        <p:spPr>
          <a:xfrm>
            <a:off x="6873680" y="1096933"/>
            <a:ext cx="41212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2800"/>
              <a:buNone/>
              <a:defRPr>
                <a:solidFill>
                  <a:srgbClr val="338987"/>
                </a:solidFill>
              </a:defRPr>
            </a:lvl1pPr>
            <a:lvl2pPr lvl="1" algn="r" rtl="0">
              <a:spcBef>
                <a:spcPts val="0"/>
              </a:spcBef>
              <a:spcAft>
                <a:spcPts val="0"/>
              </a:spcAft>
              <a:buClr>
                <a:srgbClr val="338987"/>
              </a:buClr>
              <a:buSzPts val="1600"/>
              <a:buNone/>
              <a:defRPr sz="2133">
                <a:solidFill>
                  <a:srgbClr val="338987"/>
                </a:solidFill>
              </a:defRPr>
            </a:lvl2pPr>
            <a:lvl3pPr lvl="2" algn="r" rtl="0">
              <a:spcBef>
                <a:spcPts val="0"/>
              </a:spcBef>
              <a:spcAft>
                <a:spcPts val="0"/>
              </a:spcAft>
              <a:buClr>
                <a:srgbClr val="338987"/>
              </a:buClr>
              <a:buSzPts val="1600"/>
              <a:buNone/>
              <a:defRPr sz="2133">
                <a:solidFill>
                  <a:srgbClr val="338987"/>
                </a:solidFill>
              </a:defRPr>
            </a:lvl3pPr>
            <a:lvl4pPr lvl="3" algn="r" rtl="0">
              <a:spcBef>
                <a:spcPts val="0"/>
              </a:spcBef>
              <a:spcAft>
                <a:spcPts val="0"/>
              </a:spcAft>
              <a:buClr>
                <a:srgbClr val="338987"/>
              </a:buClr>
              <a:buSzPts val="1600"/>
              <a:buNone/>
              <a:defRPr sz="2133">
                <a:solidFill>
                  <a:srgbClr val="338987"/>
                </a:solidFill>
              </a:defRPr>
            </a:lvl4pPr>
            <a:lvl5pPr lvl="4" algn="r" rtl="0">
              <a:spcBef>
                <a:spcPts val="0"/>
              </a:spcBef>
              <a:spcAft>
                <a:spcPts val="0"/>
              </a:spcAft>
              <a:buClr>
                <a:srgbClr val="338987"/>
              </a:buClr>
              <a:buSzPts val="1600"/>
              <a:buNone/>
              <a:defRPr sz="2133">
                <a:solidFill>
                  <a:srgbClr val="338987"/>
                </a:solidFill>
              </a:defRPr>
            </a:lvl5pPr>
            <a:lvl6pPr lvl="5" algn="r" rtl="0">
              <a:spcBef>
                <a:spcPts val="0"/>
              </a:spcBef>
              <a:spcAft>
                <a:spcPts val="0"/>
              </a:spcAft>
              <a:buClr>
                <a:srgbClr val="338987"/>
              </a:buClr>
              <a:buSzPts val="1600"/>
              <a:buNone/>
              <a:defRPr sz="2133">
                <a:solidFill>
                  <a:srgbClr val="338987"/>
                </a:solidFill>
              </a:defRPr>
            </a:lvl6pPr>
            <a:lvl7pPr lvl="6" algn="r" rtl="0">
              <a:spcBef>
                <a:spcPts val="0"/>
              </a:spcBef>
              <a:spcAft>
                <a:spcPts val="0"/>
              </a:spcAft>
              <a:buClr>
                <a:srgbClr val="338987"/>
              </a:buClr>
              <a:buSzPts val="1600"/>
              <a:buNone/>
              <a:defRPr sz="2133">
                <a:solidFill>
                  <a:srgbClr val="338987"/>
                </a:solidFill>
              </a:defRPr>
            </a:lvl7pPr>
            <a:lvl8pPr lvl="7" algn="r" rtl="0">
              <a:spcBef>
                <a:spcPts val="0"/>
              </a:spcBef>
              <a:spcAft>
                <a:spcPts val="0"/>
              </a:spcAft>
              <a:buClr>
                <a:srgbClr val="338987"/>
              </a:buClr>
              <a:buSzPts val="1600"/>
              <a:buNone/>
              <a:defRPr sz="2133">
                <a:solidFill>
                  <a:srgbClr val="338987"/>
                </a:solidFill>
              </a:defRPr>
            </a:lvl8pPr>
            <a:lvl9pPr lvl="8" algn="r" rtl="0">
              <a:spcBef>
                <a:spcPts val="0"/>
              </a:spcBef>
              <a:spcAft>
                <a:spcPts val="0"/>
              </a:spcAft>
              <a:buClr>
                <a:srgbClr val="338987"/>
              </a:buClr>
              <a:buSzPts val="1600"/>
              <a:buNone/>
              <a:defRPr sz="2133">
                <a:solidFill>
                  <a:srgbClr val="338987"/>
                </a:solidFill>
              </a:defRPr>
            </a:lvl9pPr>
          </a:lstStyle>
          <a:p>
            <a:endParaRPr/>
          </a:p>
        </p:txBody>
      </p:sp>
      <p:sp>
        <p:nvSpPr>
          <p:cNvPr id="34" name="Google Shape;34;p4"/>
          <p:cNvSpPr txBox="1">
            <a:spLocks noGrp="1"/>
          </p:cNvSpPr>
          <p:nvPr>
            <p:ph type="subTitle" idx="1"/>
          </p:nvPr>
        </p:nvSpPr>
        <p:spPr>
          <a:xfrm>
            <a:off x="6820533" y="3680567"/>
            <a:ext cx="4174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338987"/>
              </a:buClr>
              <a:buSzPts val="1200"/>
              <a:buNone/>
              <a:defRPr>
                <a:solidFill>
                  <a:srgbClr val="338987"/>
                </a:solidFill>
              </a:defRPr>
            </a:lvl1pPr>
            <a:lvl2pPr lvl="1" algn="r" rtl="0">
              <a:lnSpc>
                <a:spcPct val="100000"/>
              </a:lnSpc>
              <a:spcBef>
                <a:spcPts val="0"/>
              </a:spcBef>
              <a:spcAft>
                <a:spcPts val="0"/>
              </a:spcAft>
              <a:buClr>
                <a:srgbClr val="338987"/>
              </a:buClr>
              <a:buSzPts val="1200"/>
              <a:buNone/>
              <a:defRPr>
                <a:solidFill>
                  <a:srgbClr val="338987"/>
                </a:solidFill>
              </a:defRPr>
            </a:lvl2pPr>
            <a:lvl3pPr lvl="2" algn="r" rtl="0">
              <a:lnSpc>
                <a:spcPct val="100000"/>
              </a:lnSpc>
              <a:spcBef>
                <a:spcPts val="0"/>
              </a:spcBef>
              <a:spcAft>
                <a:spcPts val="0"/>
              </a:spcAft>
              <a:buClr>
                <a:srgbClr val="338987"/>
              </a:buClr>
              <a:buSzPts val="1200"/>
              <a:buNone/>
              <a:defRPr>
                <a:solidFill>
                  <a:srgbClr val="338987"/>
                </a:solidFill>
              </a:defRPr>
            </a:lvl3pPr>
            <a:lvl4pPr lvl="3" algn="r" rtl="0">
              <a:lnSpc>
                <a:spcPct val="100000"/>
              </a:lnSpc>
              <a:spcBef>
                <a:spcPts val="0"/>
              </a:spcBef>
              <a:spcAft>
                <a:spcPts val="0"/>
              </a:spcAft>
              <a:buClr>
                <a:srgbClr val="338987"/>
              </a:buClr>
              <a:buSzPts val="1200"/>
              <a:buNone/>
              <a:defRPr>
                <a:solidFill>
                  <a:srgbClr val="338987"/>
                </a:solidFill>
              </a:defRPr>
            </a:lvl4pPr>
            <a:lvl5pPr lvl="4" algn="r" rtl="0">
              <a:lnSpc>
                <a:spcPct val="100000"/>
              </a:lnSpc>
              <a:spcBef>
                <a:spcPts val="0"/>
              </a:spcBef>
              <a:spcAft>
                <a:spcPts val="0"/>
              </a:spcAft>
              <a:buClr>
                <a:srgbClr val="338987"/>
              </a:buClr>
              <a:buSzPts val="1200"/>
              <a:buNone/>
              <a:defRPr>
                <a:solidFill>
                  <a:srgbClr val="338987"/>
                </a:solidFill>
              </a:defRPr>
            </a:lvl5pPr>
            <a:lvl6pPr lvl="5" algn="r" rtl="0">
              <a:lnSpc>
                <a:spcPct val="100000"/>
              </a:lnSpc>
              <a:spcBef>
                <a:spcPts val="0"/>
              </a:spcBef>
              <a:spcAft>
                <a:spcPts val="0"/>
              </a:spcAft>
              <a:buClr>
                <a:srgbClr val="338987"/>
              </a:buClr>
              <a:buSzPts val="1200"/>
              <a:buNone/>
              <a:defRPr>
                <a:solidFill>
                  <a:srgbClr val="338987"/>
                </a:solidFill>
              </a:defRPr>
            </a:lvl6pPr>
            <a:lvl7pPr lvl="6" algn="r" rtl="0">
              <a:lnSpc>
                <a:spcPct val="100000"/>
              </a:lnSpc>
              <a:spcBef>
                <a:spcPts val="0"/>
              </a:spcBef>
              <a:spcAft>
                <a:spcPts val="0"/>
              </a:spcAft>
              <a:buClr>
                <a:srgbClr val="338987"/>
              </a:buClr>
              <a:buSzPts val="1200"/>
              <a:buNone/>
              <a:defRPr>
                <a:solidFill>
                  <a:srgbClr val="338987"/>
                </a:solidFill>
              </a:defRPr>
            </a:lvl7pPr>
            <a:lvl8pPr lvl="7" algn="r" rtl="0">
              <a:lnSpc>
                <a:spcPct val="100000"/>
              </a:lnSpc>
              <a:spcBef>
                <a:spcPts val="0"/>
              </a:spcBef>
              <a:spcAft>
                <a:spcPts val="0"/>
              </a:spcAft>
              <a:buClr>
                <a:srgbClr val="338987"/>
              </a:buClr>
              <a:buSzPts val="1200"/>
              <a:buNone/>
              <a:defRPr>
                <a:solidFill>
                  <a:srgbClr val="338987"/>
                </a:solidFill>
              </a:defRPr>
            </a:lvl8pPr>
            <a:lvl9pPr lvl="8" algn="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35" name="Google Shape;35;p4"/>
          <p:cNvSpPr/>
          <p:nvPr/>
        </p:nvSpPr>
        <p:spPr>
          <a:xfrm>
            <a:off x="1237467" y="824467"/>
            <a:ext cx="4796000" cy="52092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4"/>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4"/>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38" name="Google Shape;38;p4"/>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062194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DF3E5">
            <a:alpha val="29620"/>
          </a:srgbClr>
        </a:solidFill>
        <a:effectLst/>
      </p:bgPr>
    </p:bg>
    <p:spTree>
      <p:nvGrpSpPr>
        <p:cNvPr id="1" name="Shape 39"/>
        <p:cNvGrpSpPr/>
        <p:nvPr/>
      </p:nvGrpSpPr>
      <p:grpSpPr>
        <a:xfrm>
          <a:off x="0" y="0"/>
          <a:ext cx="0" cy="0"/>
          <a:chOff x="0" y="0"/>
          <a:chExt cx="0" cy="0"/>
        </a:xfrm>
      </p:grpSpPr>
      <p:sp>
        <p:nvSpPr>
          <p:cNvPr id="40" name="Google Shape;40;p5"/>
          <p:cNvSpPr/>
          <p:nvPr/>
        </p:nvSpPr>
        <p:spPr>
          <a:xfrm>
            <a:off x="0" y="0"/>
            <a:ext cx="12192000" cy="1394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5"/>
          <p:cNvSpPr/>
          <p:nvPr/>
        </p:nvSpPr>
        <p:spPr>
          <a:xfrm>
            <a:off x="0" y="5464000"/>
            <a:ext cx="12192000" cy="1394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2" name="Google Shape;42;p5"/>
          <p:cNvCxnSpPr/>
          <p:nvPr/>
        </p:nvCxnSpPr>
        <p:spPr>
          <a:xfrm>
            <a:off x="1105800" y="1972119"/>
            <a:ext cx="9980400" cy="0"/>
          </a:xfrm>
          <a:prstGeom prst="straightConnector1">
            <a:avLst/>
          </a:prstGeom>
          <a:noFill/>
          <a:ln w="19050" cap="flat" cmpd="sng">
            <a:solidFill>
              <a:srgbClr val="338987"/>
            </a:solidFill>
            <a:prstDash val="solid"/>
            <a:round/>
            <a:headEnd type="none" w="med" len="med"/>
            <a:tailEnd type="none" w="med" len="med"/>
          </a:ln>
        </p:spPr>
      </p:cxnSp>
      <p:cxnSp>
        <p:nvCxnSpPr>
          <p:cNvPr id="43" name="Google Shape;43;p5"/>
          <p:cNvCxnSpPr/>
          <p:nvPr/>
        </p:nvCxnSpPr>
        <p:spPr>
          <a:xfrm>
            <a:off x="1105800" y="4867600"/>
            <a:ext cx="9980400" cy="0"/>
          </a:xfrm>
          <a:prstGeom prst="straightConnector1">
            <a:avLst/>
          </a:prstGeom>
          <a:noFill/>
          <a:ln w="19050" cap="flat" cmpd="sng">
            <a:solidFill>
              <a:srgbClr val="338987"/>
            </a:solidFill>
            <a:prstDash val="solid"/>
            <a:round/>
            <a:headEnd type="none" w="med" len="med"/>
            <a:tailEnd type="none" w="med" len="med"/>
          </a:ln>
        </p:spPr>
      </p:cxnSp>
      <p:sp>
        <p:nvSpPr>
          <p:cNvPr id="44" name="Google Shape;44;p5"/>
          <p:cNvSpPr txBox="1">
            <a:spLocks noGrp="1"/>
          </p:cNvSpPr>
          <p:nvPr>
            <p:ph type="ctrTitle"/>
          </p:nvPr>
        </p:nvSpPr>
        <p:spPr>
          <a:xfrm>
            <a:off x="6380200" y="3711081"/>
            <a:ext cx="2164000" cy="937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38987"/>
              </a:buClr>
              <a:buSzPts val="1200"/>
              <a:buNone/>
              <a:defRPr sz="1600">
                <a:solidFill>
                  <a:srgbClr val="338987"/>
                </a:solidFill>
              </a:defRPr>
            </a:lvl1pPr>
            <a:lvl2pPr lvl="1" algn="r" rtl="0">
              <a:spcBef>
                <a:spcPts val="0"/>
              </a:spcBef>
              <a:spcAft>
                <a:spcPts val="0"/>
              </a:spcAft>
              <a:buClr>
                <a:srgbClr val="338987"/>
              </a:buClr>
              <a:buSzPts val="1600"/>
              <a:buNone/>
              <a:defRPr sz="2133">
                <a:solidFill>
                  <a:srgbClr val="338987"/>
                </a:solidFill>
              </a:defRPr>
            </a:lvl2pPr>
            <a:lvl3pPr lvl="2" algn="r" rtl="0">
              <a:spcBef>
                <a:spcPts val="0"/>
              </a:spcBef>
              <a:spcAft>
                <a:spcPts val="0"/>
              </a:spcAft>
              <a:buClr>
                <a:srgbClr val="338987"/>
              </a:buClr>
              <a:buSzPts val="1600"/>
              <a:buNone/>
              <a:defRPr sz="2133">
                <a:solidFill>
                  <a:srgbClr val="338987"/>
                </a:solidFill>
              </a:defRPr>
            </a:lvl3pPr>
            <a:lvl4pPr lvl="3" algn="r" rtl="0">
              <a:spcBef>
                <a:spcPts val="0"/>
              </a:spcBef>
              <a:spcAft>
                <a:spcPts val="0"/>
              </a:spcAft>
              <a:buClr>
                <a:srgbClr val="338987"/>
              </a:buClr>
              <a:buSzPts val="1600"/>
              <a:buNone/>
              <a:defRPr sz="2133">
                <a:solidFill>
                  <a:srgbClr val="338987"/>
                </a:solidFill>
              </a:defRPr>
            </a:lvl4pPr>
            <a:lvl5pPr lvl="4" algn="r" rtl="0">
              <a:spcBef>
                <a:spcPts val="0"/>
              </a:spcBef>
              <a:spcAft>
                <a:spcPts val="0"/>
              </a:spcAft>
              <a:buClr>
                <a:srgbClr val="338987"/>
              </a:buClr>
              <a:buSzPts val="1600"/>
              <a:buNone/>
              <a:defRPr sz="2133">
                <a:solidFill>
                  <a:srgbClr val="338987"/>
                </a:solidFill>
              </a:defRPr>
            </a:lvl5pPr>
            <a:lvl6pPr lvl="5" algn="r" rtl="0">
              <a:spcBef>
                <a:spcPts val="0"/>
              </a:spcBef>
              <a:spcAft>
                <a:spcPts val="0"/>
              </a:spcAft>
              <a:buClr>
                <a:srgbClr val="338987"/>
              </a:buClr>
              <a:buSzPts val="1600"/>
              <a:buNone/>
              <a:defRPr sz="2133">
                <a:solidFill>
                  <a:srgbClr val="338987"/>
                </a:solidFill>
              </a:defRPr>
            </a:lvl6pPr>
            <a:lvl7pPr lvl="6" algn="r" rtl="0">
              <a:spcBef>
                <a:spcPts val="0"/>
              </a:spcBef>
              <a:spcAft>
                <a:spcPts val="0"/>
              </a:spcAft>
              <a:buClr>
                <a:srgbClr val="338987"/>
              </a:buClr>
              <a:buSzPts val="1600"/>
              <a:buNone/>
              <a:defRPr sz="2133">
                <a:solidFill>
                  <a:srgbClr val="338987"/>
                </a:solidFill>
              </a:defRPr>
            </a:lvl7pPr>
            <a:lvl8pPr lvl="7" algn="r" rtl="0">
              <a:spcBef>
                <a:spcPts val="0"/>
              </a:spcBef>
              <a:spcAft>
                <a:spcPts val="0"/>
              </a:spcAft>
              <a:buClr>
                <a:srgbClr val="338987"/>
              </a:buClr>
              <a:buSzPts val="1600"/>
              <a:buNone/>
              <a:defRPr sz="2133">
                <a:solidFill>
                  <a:srgbClr val="338987"/>
                </a:solidFill>
              </a:defRPr>
            </a:lvl8pPr>
            <a:lvl9pPr lvl="8" algn="r" rtl="0">
              <a:spcBef>
                <a:spcPts val="0"/>
              </a:spcBef>
              <a:spcAft>
                <a:spcPts val="0"/>
              </a:spcAft>
              <a:buClr>
                <a:srgbClr val="338987"/>
              </a:buClr>
              <a:buSzPts val="1600"/>
              <a:buNone/>
              <a:defRPr sz="2133">
                <a:solidFill>
                  <a:srgbClr val="338987"/>
                </a:solidFill>
              </a:defRPr>
            </a:lvl9pPr>
          </a:lstStyle>
          <a:p>
            <a:endParaRPr/>
          </a:p>
        </p:txBody>
      </p:sp>
      <p:sp>
        <p:nvSpPr>
          <p:cNvPr id="45" name="Google Shape;45;p5"/>
          <p:cNvSpPr txBox="1">
            <a:spLocks noGrp="1"/>
          </p:cNvSpPr>
          <p:nvPr>
            <p:ph type="subTitle" idx="1"/>
          </p:nvPr>
        </p:nvSpPr>
        <p:spPr>
          <a:xfrm>
            <a:off x="3195900" y="3112667"/>
            <a:ext cx="5633200" cy="8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867">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200"/>
              <a:buNone/>
              <a:defRPr>
                <a:solidFill>
                  <a:srgbClr val="338987"/>
                </a:solidFill>
              </a:defRPr>
            </a:lvl2pPr>
            <a:lvl3pPr lvl="2" algn="ctr" rtl="0">
              <a:lnSpc>
                <a:spcPct val="100000"/>
              </a:lnSpc>
              <a:spcBef>
                <a:spcPts val="0"/>
              </a:spcBef>
              <a:spcAft>
                <a:spcPts val="0"/>
              </a:spcAft>
              <a:buClr>
                <a:srgbClr val="338987"/>
              </a:buClr>
              <a:buSzPts val="1200"/>
              <a:buNone/>
              <a:defRPr>
                <a:solidFill>
                  <a:srgbClr val="338987"/>
                </a:solidFill>
              </a:defRPr>
            </a:lvl3pPr>
            <a:lvl4pPr lvl="3" algn="ctr" rtl="0">
              <a:lnSpc>
                <a:spcPct val="100000"/>
              </a:lnSpc>
              <a:spcBef>
                <a:spcPts val="0"/>
              </a:spcBef>
              <a:spcAft>
                <a:spcPts val="0"/>
              </a:spcAft>
              <a:buClr>
                <a:srgbClr val="338987"/>
              </a:buClr>
              <a:buSzPts val="1200"/>
              <a:buNone/>
              <a:defRPr>
                <a:solidFill>
                  <a:srgbClr val="338987"/>
                </a:solidFill>
              </a:defRPr>
            </a:lvl4pPr>
            <a:lvl5pPr lvl="4" algn="ctr" rtl="0">
              <a:lnSpc>
                <a:spcPct val="100000"/>
              </a:lnSpc>
              <a:spcBef>
                <a:spcPts val="0"/>
              </a:spcBef>
              <a:spcAft>
                <a:spcPts val="0"/>
              </a:spcAft>
              <a:buClr>
                <a:srgbClr val="338987"/>
              </a:buClr>
              <a:buSzPts val="1200"/>
              <a:buNone/>
              <a:defRPr>
                <a:solidFill>
                  <a:srgbClr val="338987"/>
                </a:solidFill>
              </a:defRPr>
            </a:lvl5pPr>
            <a:lvl6pPr lvl="5" algn="ctr" rtl="0">
              <a:lnSpc>
                <a:spcPct val="100000"/>
              </a:lnSpc>
              <a:spcBef>
                <a:spcPts val="0"/>
              </a:spcBef>
              <a:spcAft>
                <a:spcPts val="0"/>
              </a:spcAft>
              <a:buClr>
                <a:srgbClr val="338987"/>
              </a:buClr>
              <a:buSzPts val="1200"/>
              <a:buNone/>
              <a:defRPr>
                <a:solidFill>
                  <a:srgbClr val="338987"/>
                </a:solidFill>
              </a:defRPr>
            </a:lvl6pPr>
            <a:lvl7pPr lvl="6" algn="ctr" rtl="0">
              <a:lnSpc>
                <a:spcPct val="100000"/>
              </a:lnSpc>
              <a:spcBef>
                <a:spcPts val="0"/>
              </a:spcBef>
              <a:spcAft>
                <a:spcPts val="0"/>
              </a:spcAft>
              <a:buClr>
                <a:srgbClr val="338987"/>
              </a:buClr>
              <a:buSzPts val="1200"/>
              <a:buNone/>
              <a:defRPr>
                <a:solidFill>
                  <a:srgbClr val="338987"/>
                </a:solidFill>
              </a:defRPr>
            </a:lvl7pPr>
            <a:lvl8pPr lvl="7" algn="ctr" rtl="0">
              <a:lnSpc>
                <a:spcPct val="100000"/>
              </a:lnSpc>
              <a:spcBef>
                <a:spcPts val="0"/>
              </a:spcBef>
              <a:spcAft>
                <a:spcPts val="0"/>
              </a:spcAft>
              <a:buClr>
                <a:srgbClr val="338987"/>
              </a:buClr>
              <a:buSzPts val="1200"/>
              <a:buNone/>
              <a:defRPr>
                <a:solidFill>
                  <a:srgbClr val="338987"/>
                </a:solidFill>
              </a:defRPr>
            </a:lvl8pPr>
            <a:lvl9pPr lvl="8" algn="ct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46" name="Google Shape;46;p5"/>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5"/>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48" name="Google Shape;48;p5"/>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154813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rgbClr val="FDF3E5">
            <a:alpha val="29620"/>
          </a:srgbClr>
        </a:solidFill>
        <a:effectLst/>
      </p:bgPr>
    </p:bg>
    <p:spTree>
      <p:nvGrpSpPr>
        <p:cNvPr id="1" name="Shape 49"/>
        <p:cNvGrpSpPr/>
        <p:nvPr/>
      </p:nvGrpSpPr>
      <p:grpSpPr>
        <a:xfrm>
          <a:off x="0" y="0"/>
          <a:ext cx="0" cy="0"/>
          <a:chOff x="0" y="0"/>
          <a:chExt cx="0" cy="0"/>
        </a:xfrm>
      </p:grpSpPr>
      <p:sp>
        <p:nvSpPr>
          <p:cNvPr id="50" name="Google Shape;50;p6"/>
          <p:cNvSpPr/>
          <p:nvPr/>
        </p:nvSpPr>
        <p:spPr>
          <a:xfrm>
            <a:off x="8135444" y="1510867"/>
            <a:ext cx="1876000" cy="53496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6"/>
          <p:cNvSpPr/>
          <p:nvPr/>
        </p:nvSpPr>
        <p:spPr>
          <a:xfrm>
            <a:off x="2353067" y="1510867"/>
            <a:ext cx="1876000" cy="53496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6"/>
          <p:cNvSpPr/>
          <p:nvPr/>
        </p:nvSpPr>
        <p:spPr>
          <a:xfrm>
            <a:off x="4939633" y="178000"/>
            <a:ext cx="2312800" cy="48584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6"/>
          <p:cNvSpPr/>
          <p:nvPr/>
        </p:nvSpPr>
        <p:spPr>
          <a:xfrm>
            <a:off x="707189" y="3518300"/>
            <a:ext cx="2740400" cy="29748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6"/>
          <p:cNvSpPr/>
          <p:nvPr/>
        </p:nvSpPr>
        <p:spPr>
          <a:xfrm>
            <a:off x="4730919" y="3518484"/>
            <a:ext cx="2740400" cy="29744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6"/>
          <p:cNvSpPr/>
          <p:nvPr/>
        </p:nvSpPr>
        <p:spPr>
          <a:xfrm>
            <a:off x="8745224" y="3518383"/>
            <a:ext cx="2740400" cy="29744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6"/>
          <p:cNvSpPr txBox="1">
            <a:spLocks noGrp="1"/>
          </p:cNvSpPr>
          <p:nvPr>
            <p:ph type="subTitle" idx="1"/>
          </p:nvPr>
        </p:nvSpPr>
        <p:spPr>
          <a:xfrm>
            <a:off x="865456"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57" name="Google Shape;57;p6"/>
          <p:cNvSpPr txBox="1">
            <a:spLocks noGrp="1"/>
          </p:cNvSpPr>
          <p:nvPr>
            <p:ph type="ctrTitle"/>
          </p:nvPr>
        </p:nvSpPr>
        <p:spPr>
          <a:xfrm>
            <a:off x="331256"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58" name="Google Shape;58;p6"/>
          <p:cNvSpPr txBox="1">
            <a:spLocks noGrp="1"/>
          </p:cNvSpPr>
          <p:nvPr>
            <p:ph type="subTitle" idx="2"/>
          </p:nvPr>
        </p:nvSpPr>
        <p:spPr>
          <a:xfrm>
            <a:off x="8903424"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59" name="Google Shape;59;p6"/>
          <p:cNvSpPr txBox="1">
            <a:spLocks noGrp="1"/>
          </p:cNvSpPr>
          <p:nvPr>
            <p:ph type="ctrTitle" idx="3"/>
          </p:nvPr>
        </p:nvSpPr>
        <p:spPr>
          <a:xfrm>
            <a:off x="8369224"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60" name="Google Shape;60;p6"/>
          <p:cNvSpPr txBox="1">
            <a:spLocks noGrp="1"/>
          </p:cNvSpPr>
          <p:nvPr>
            <p:ph type="subTitle" idx="4"/>
          </p:nvPr>
        </p:nvSpPr>
        <p:spPr>
          <a:xfrm>
            <a:off x="4889123"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61" name="Google Shape;61;p6"/>
          <p:cNvSpPr txBox="1">
            <a:spLocks noGrp="1"/>
          </p:cNvSpPr>
          <p:nvPr>
            <p:ph type="ctrTitle" idx="5"/>
          </p:nvPr>
        </p:nvSpPr>
        <p:spPr>
          <a:xfrm>
            <a:off x="4354923"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62" name="Google Shape;62;p6"/>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6"/>
          <p:cNvSpPr txBox="1">
            <a:spLocks noGrp="1"/>
          </p:cNvSpPr>
          <p:nvPr>
            <p:ph type="ctrTitle" idx="6"/>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64" name="Google Shape;64;p6"/>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671392630"/>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rgbClr val="FDF3E5">
            <a:alpha val="29620"/>
          </a:srgbClr>
        </a:solidFill>
        <a:effectLst/>
      </p:bgPr>
    </p:bg>
    <p:spTree>
      <p:nvGrpSpPr>
        <p:cNvPr id="1" name="Shape 65"/>
        <p:cNvGrpSpPr/>
        <p:nvPr/>
      </p:nvGrpSpPr>
      <p:grpSpPr>
        <a:xfrm>
          <a:off x="0" y="0"/>
          <a:ext cx="0" cy="0"/>
          <a:chOff x="0" y="0"/>
          <a:chExt cx="0" cy="0"/>
        </a:xfrm>
      </p:grpSpPr>
      <p:sp>
        <p:nvSpPr>
          <p:cNvPr id="66" name="Google Shape;66;p7"/>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7"/>
          <p:cNvSpPr/>
          <p:nvPr/>
        </p:nvSpPr>
        <p:spPr>
          <a:xfrm>
            <a:off x="2242733" y="1787167"/>
            <a:ext cx="10034800" cy="19820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7"/>
          <p:cNvSpPr/>
          <p:nvPr/>
        </p:nvSpPr>
        <p:spPr>
          <a:xfrm>
            <a:off x="-74967" y="4034833"/>
            <a:ext cx="10034800" cy="19820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7"/>
          <p:cNvSpPr txBox="1">
            <a:spLocks noGrp="1"/>
          </p:cNvSpPr>
          <p:nvPr>
            <p:ph type="subTitle" idx="1"/>
          </p:nvPr>
        </p:nvSpPr>
        <p:spPr>
          <a:xfrm>
            <a:off x="4661633" y="2369883"/>
            <a:ext cx="56528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38987"/>
              </a:buClr>
              <a:buSzPts val="1100"/>
              <a:buNone/>
              <a:defRPr sz="1467"/>
            </a:lvl1pPr>
            <a:lvl2pPr lvl="1" rtl="0">
              <a:lnSpc>
                <a:spcPct val="100000"/>
              </a:lnSpc>
              <a:spcBef>
                <a:spcPts val="0"/>
              </a:spcBef>
              <a:spcAft>
                <a:spcPts val="0"/>
              </a:spcAft>
              <a:buClr>
                <a:srgbClr val="338987"/>
              </a:buClr>
              <a:buSzPts val="1100"/>
              <a:buNone/>
              <a:defRPr sz="1467">
                <a:solidFill>
                  <a:srgbClr val="338987"/>
                </a:solidFill>
              </a:defRPr>
            </a:lvl2pPr>
            <a:lvl3pPr lvl="2" rtl="0">
              <a:lnSpc>
                <a:spcPct val="100000"/>
              </a:lnSpc>
              <a:spcBef>
                <a:spcPts val="0"/>
              </a:spcBef>
              <a:spcAft>
                <a:spcPts val="0"/>
              </a:spcAft>
              <a:buClr>
                <a:srgbClr val="338987"/>
              </a:buClr>
              <a:buSzPts val="1100"/>
              <a:buNone/>
              <a:defRPr sz="1467">
                <a:solidFill>
                  <a:srgbClr val="338987"/>
                </a:solidFill>
              </a:defRPr>
            </a:lvl3pPr>
            <a:lvl4pPr lvl="3" rtl="0">
              <a:lnSpc>
                <a:spcPct val="100000"/>
              </a:lnSpc>
              <a:spcBef>
                <a:spcPts val="0"/>
              </a:spcBef>
              <a:spcAft>
                <a:spcPts val="0"/>
              </a:spcAft>
              <a:buClr>
                <a:srgbClr val="338987"/>
              </a:buClr>
              <a:buSzPts val="1100"/>
              <a:buNone/>
              <a:defRPr sz="1467">
                <a:solidFill>
                  <a:srgbClr val="338987"/>
                </a:solidFill>
              </a:defRPr>
            </a:lvl4pPr>
            <a:lvl5pPr lvl="4" rtl="0">
              <a:lnSpc>
                <a:spcPct val="100000"/>
              </a:lnSpc>
              <a:spcBef>
                <a:spcPts val="0"/>
              </a:spcBef>
              <a:spcAft>
                <a:spcPts val="0"/>
              </a:spcAft>
              <a:buClr>
                <a:srgbClr val="338987"/>
              </a:buClr>
              <a:buSzPts val="1100"/>
              <a:buNone/>
              <a:defRPr sz="1467">
                <a:solidFill>
                  <a:srgbClr val="338987"/>
                </a:solidFill>
              </a:defRPr>
            </a:lvl5pPr>
            <a:lvl6pPr lvl="5" rtl="0">
              <a:lnSpc>
                <a:spcPct val="100000"/>
              </a:lnSpc>
              <a:spcBef>
                <a:spcPts val="0"/>
              </a:spcBef>
              <a:spcAft>
                <a:spcPts val="0"/>
              </a:spcAft>
              <a:buClr>
                <a:srgbClr val="338987"/>
              </a:buClr>
              <a:buSzPts val="1100"/>
              <a:buNone/>
              <a:defRPr sz="1467">
                <a:solidFill>
                  <a:srgbClr val="338987"/>
                </a:solidFill>
              </a:defRPr>
            </a:lvl6pPr>
            <a:lvl7pPr lvl="6" rtl="0">
              <a:lnSpc>
                <a:spcPct val="100000"/>
              </a:lnSpc>
              <a:spcBef>
                <a:spcPts val="0"/>
              </a:spcBef>
              <a:spcAft>
                <a:spcPts val="0"/>
              </a:spcAft>
              <a:buClr>
                <a:srgbClr val="338987"/>
              </a:buClr>
              <a:buSzPts val="1100"/>
              <a:buNone/>
              <a:defRPr sz="1467">
                <a:solidFill>
                  <a:srgbClr val="338987"/>
                </a:solidFill>
              </a:defRPr>
            </a:lvl7pPr>
            <a:lvl8pPr lvl="7" rtl="0">
              <a:lnSpc>
                <a:spcPct val="100000"/>
              </a:lnSpc>
              <a:spcBef>
                <a:spcPts val="0"/>
              </a:spcBef>
              <a:spcAft>
                <a:spcPts val="0"/>
              </a:spcAft>
              <a:buClr>
                <a:srgbClr val="338987"/>
              </a:buClr>
              <a:buSzPts val="1100"/>
              <a:buNone/>
              <a:defRPr sz="1467">
                <a:solidFill>
                  <a:srgbClr val="338987"/>
                </a:solidFill>
              </a:defRPr>
            </a:lvl8pPr>
            <a:lvl9pPr lvl="8" rtl="0">
              <a:lnSpc>
                <a:spcPct val="100000"/>
              </a:lnSpc>
              <a:spcBef>
                <a:spcPts val="0"/>
              </a:spcBef>
              <a:spcAft>
                <a:spcPts val="0"/>
              </a:spcAft>
              <a:buClr>
                <a:srgbClr val="338987"/>
              </a:buClr>
              <a:buSzPts val="1100"/>
              <a:buNone/>
              <a:defRPr sz="1467">
                <a:solidFill>
                  <a:srgbClr val="338987"/>
                </a:solidFill>
              </a:defRPr>
            </a:lvl9pPr>
          </a:lstStyle>
          <a:p>
            <a:endParaRPr/>
          </a:p>
        </p:txBody>
      </p:sp>
      <p:sp>
        <p:nvSpPr>
          <p:cNvPr id="70" name="Google Shape;70;p7"/>
          <p:cNvSpPr txBox="1">
            <a:spLocks noGrp="1"/>
          </p:cNvSpPr>
          <p:nvPr>
            <p:ph type="ctrTitle"/>
          </p:nvPr>
        </p:nvSpPr>
        <p:spPr>
          <a:xfrm>
            <a:off x="2888923" y="2844340"/>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338987"/>
              </a:buClr>
              <a:buSzPts val="1600"/>
              <a:buNone/>
              <a:defRPr sz="2133"/>
            </a:lvl1pPr>
            <a:lvl2pPr lvl="1" algn="ctr" rtl="0">
              <a:spcBef>
                <a:spcPts val="0"/>
              </a:spcBef>
              <a:spcAft>
                <a:spcPts val="0"/>
              </a:spcAft>
              <a:buClr>
                <a:srgbClr val="338987"/>
              </a:buClr>
              <a:buSzPts val="1600"/>
              <a:buNone/>
              <a:defRPr sz="2133">
                <a:solidFill>
                  <a:srgbClr val="338987"/>
                </a:solidFill>
              </a:defRPr>
            </a:lvl2pPr>
            <a:lvl3pPr lvl="2" algn="ctr" rtl="0">
              <a:spcBef>
                <a:spcPts val="0"/>
              </a:spcBef>
              <a:spcAft>
                <a:spcPts val="0"/>
              </a:spcAft>
              <a:buClr>
                <a:srgbClr val="338987"/>
              </a:buClr>
              <a:buSzPts val="1600"/>
              <a:buNone/>
              <a:defRPr sz="2133">
                <a:solidFill>
                  <a:srgbClr val="338987"/>
                </a:solidFill>
              </a:defRPr>
            </a:lvl3pPr>
            <a:lvl4pPr lvl="3" algn="ctr" rtl="0">
              <a:spcBef>
                <a:spcPts val="0"/>
              </a:spcBef>
              <a:spcAft>
                <a:spcPts val="0"/>
              </a:spcAft>
              <a:buClr>
                <a:srgbClr val="338987"/>
              </a:buClr>
              <a:buSzPts val="1600"/>
              <a:buNone/>
              <a:defRPr sz="2133">
                <a:solidFill>
                  <a:srgbClr val="338987"/>
                </a:solidFill>
              </a:defRPr>
            </a:lvl4pPr>
            <a:lvl5pPr lvl="4" algn="ctr" rtl="0">
              <a:spcBef>
                <a:spcPts val="0"/>
              </a:spcBef>
              <a:spcAft>
                <a:spcPts val="0"/>
              </a:spcAft>
              <a:buClr>
                <a:srgbClr val="338987"/>
              </a:buClr>
              <a:buSzPts val="1600"/>
              <a:buNone/>
              <a:defRPr sz="2133">
                <a:solidFill>
                  <a:srgbClr val="338987"/>
                </a:solidFill>
              </a:defRPr>
            </a:lvl5pPr>
            <a:lvl6pPr lvl="5" algn="ctr" rtl="0">
              <a:spcBef>
                <a:spcPts val="0"/>
              </a:spcBef>
              <a:spcAft>
                <a:spcPts val="0"/>
              </a:spcAft>
              <a:buClr>
                <a:srgbClr val="338987"/>
              </a:buClr>
              <a:buSzPts val="1600"/>
              <a:buNone/>
              <a:defRPr sz="2133">
                <a:solidFill>
                  <a:srgbClr val="338987"/>
                </a:solidFill>
              </a:defRPr>
            </a:lvl6pPr>
            <a:lvl7pPr lvl="6" algn="ctr" rtl="0">
              <a:spcBef>
                <a:spcPts val="0"/>
              </a:spcBef>
              <a:spcAft>
                <a:spcPts val="0"/>
              </a:spcAft>
              <a:buClr>
                <a:srgbClr val="338987"/>
              </a:buClr>
              <a:buSzPts val="1600"/>
              <a:buNone/>
              <a:defRPr sz="2133">
                <a:solidFill>
                  <a:srgbClr val="338987"/>
                </a:solidFill>
              </a:defRPr>
            </a:lvl7pPr>
            <a:lvl8pPr lvl="7" algn="ctr" rtl="0">
              <a:spcBef>
                <a:spcPts val="0"/>
              </a:spcBef>
              <a:spcAft>
                <a:spcPts val="0"/>
              </a:spcAft>
              <a:buClr>
                <a:srgbClr val="338987"/>
              </a:buClr>
              <a:buSzPts val="1600"/>
              <a:buNone/>
              <a:defRPr sz="2133">
                <a:solidFill>
                  <a:srgbClr val="338987"/>
                </a:solidFill>
              </a:defRPr>
            </a:lvl8pPr>
            <a:lvl9pPr lvl="8" algn="ctr" rtl="0">
              <a:spcBef>
                <a:spcPts val="0"/>
              </a:spcBef>
              <a:spcAft>
                <a:spcPts val="0"/>
              </a:spcAft>
              <a:buClr>
                <a:srgbClr val="338987"/>
              </a:buClr>
              <a:buSzPts val="1600"/>
              <a:buNone/>
              <a:defRPr sz="2133">
                <a:solidFill>
                  <a:srgbClr val="338987"/>
                </a:solidFill>
              </a:defRPr>
            </a:lvl9pPr>
          </a:lstStyle>
          <a:p>
            <a:endParaRPr/>
          </a:p>
        </p:txBody>
      </p:sp>
      <p:sp>
        <p:nvSpPr>
          <p:cNvPr id="71" name="Google Shape;71;p7"/>
          <p:cNvSpPr txBox="1">
            <a:spLocks noGrp="1"/>
          </p:cNvSpPr>
          <p:nvPr>
            <p:ph type="subTitle" idx="2"/>
          </p:nvPr>
        </p:nvSpPr>
        <p:spPr>
          <a:xfrm>
            <a:off x="2152267" y="4630317"/>
            <a:ext cx="5375600" cy="84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338987"/>
              </a:buClr>
              <a:buSzPts val="1100"/>
              <a:buNone/>
              <a:defRPr sz="1467"/>
            </a:lvl1pPr>
            <a:lvl2pPr lvl="1" algn="r" rtl="0">
              <a:lnSpc>
                <a:spcPct val="100000"/>
              </a:lnSpc>
              <a:spcBef>
                <a:spcPts val="0"/>
              </a:spcBef>
              <a:spcAft>
                <a:spcPts val="0"/>
              </a:spcAft>
              <a:buClr>
                <a:srgbClr val="338987"/>
              </a:buClr>
              <a:buSzPts val="1100"/>
              <a:buNone/>
              <a:defRPr sz="1467">
                <a:solidFill>
                  <a:srgbClr val="338987"/>
                </a:solidFill>
              </a:defRPr>
            </a:lvl2pPr>
            <a:lvl3pPr lvl="2" algn="r" rtl="0">
              <a:lnSpc>
                <a:spcPct val="100000"/>
              </a:lnSpc>
              <a:spcBef>
                <a:spcPts val="0"/>
              </a:spcBef>
              <a:spcAft>
                <a:spcPts val="0"/>
              </a:spcAft>
              <a:buClr>
                <a:srgbClr val="338987"/>
              </a:buClr>
              <a:buSzPts val="1100"/>
              <a:buNone/>
              <a:defRPr sz="1467">
                <a:solidFill>
                  <a:srgbClr val="338987"/>
                </a:solidFill>
              </a:defRPr>
            </a:lvl3pPr>
            <a:lvl4pPr lvl="3" algn="r" rtl="0">
              <a:lnSpc>
                <a:spcPct val="100000"/>
              </a:lnSpc>
              <a:spcBef>
                <a:spcPts val="0"/>
              </a:spcBef>
              <a:spcAft>
                <a:spcPts val="0"/>
              </a:spcAft>
              <a:buClr>
                <a:srgbClr val="338987"/>
              </a:buClr>
              <a:buSzPts val="1100"/>
              <a:buNone/>
              <a:defRPr sz="1467">
                <a:solidFill>
                  <a:srgbClr val="338987"/>
                </a:solidFill>
              </a:defRPr>
            </a:lvl4pPr>
            <a:lvl5pPr lvl="4" algn="r" rtl="0">
              <a:lnSpc>
                <a:spcPct val="100000"/>
              </a:lnSpc>
              <a:spcBef>
                <a:spcPts val="0"/>
              </a:spcBef>
              <a:spcAft>
                <a:spcPts val="0"/>
              </a:spcAft>
              <a:buClr>
                <a:srgbClr val="338987"/>
              </a:buClr>
              <a:buSzPts val="1100"/>
              <a:buNone/>
              <a:defRPr sz="1467">
                <a:solidFill>
                  <a:srgbClr val="338987"/>
                </a:solidFill>
              </a:defRPr>
            </a:lvl5pPr>
            <a:lvl6pPr lvl="5" algn="r" rtl="0">
              <a:lnSpc>
                <a:spcPct val="100000"/>
              </a:lnSpc>
              <a:spcBef>
                <a:spcPts val="0"/>
              </a:spcBef>
              <a:spcAft>
                <a:spcPts val="0"/>
              </a:spcAft>
              <a:buClr>
                <a:srgbClr val="338987"/>
              </a:buClr>
              <a:buSzPts val="1100"/>
              <a:buNone/>
              <a:defRPr sz="1467">
                <a:solidFill>
                  <a:srgbClr val="338987"/>
                </a:solidFill>
              </a:defRPr>
            </a:lvl6pPr>
            <a:lvl7pPr lvl="6" algn="r" rtl="0">
              <a:lnSpc>
                <a:spcPct val="100000"/>
              </a:lnSpc>
              <a:spcBef>
                <a:spcPts val="0"/>
              </a:spcBef>
              <a:spcAft>
                <a:spcPts val="0"/>
              </a:spcAft>
              <a:buClr>
                <a:srgbClr val="338987"/>
              </a:buClr>
              <a:buSzPts val="1100"/>
              <a:buNone/>
              <a:defRPr sz="1467">
                <a:solidFill>
                  <a:srgbClr val="338987"/>
                </a:solidFill>
              </a:defRPr>
            </a:lvl7pPr>
            <a:lvl8pPr lvl="7" algn="r" rtl="0">
              <a:lnSpc>
                <a:spcPct val="100000"/>
              </a:lnSpc>
              <a:spcBef>
                <a:spcPts val="0"/>
              </a:spcBef>
              <a:spcAft>
                <a:spcPts val="0"/>
              </a:spcAft>
              <a:buClr>
                <a:srgbClr val="338987"/>
              </a:buClr>
              <a:buSzPts val="1100"/>
              <a:buNone/>
              <a:defRPr sz="1467">
                <a:solidFill>
                  <a:srgbClr val="338987"/>
                </a:solidFill>
              </a:defRPr>
            </a:lvl8pPr>
            <a:lvl9pPr lvl="8" algn="r" rtl="0">
              <a:lnSpc>
                <a:spcPct val="100000"/>
              </a:lnSpc>
              <a:spcBef>
                <a:spcPts val="0"/>
              </a:spcBef>
              <a:spcAft>
                <a:spcPts val="0"/>
              </a:spcAft>
              <a:buClr>
                <a:srgbClr val="338987"/>
              </a:buClr>
              <a:buSzPts val="1100"/>
              <a:buNone/>
              <a:defRPr sz="1467">
                <a:solidFill>
                  <a:srgbClr val="338987"/>
                </a:solidFill>
              </a:defRPr>
            </a:lvl9pPr>
          </a:lstStyle>
          <a:p>
            <a:endParaRPr/>
          </a:p>
        </p:txBody>
      </p:sp>
      <p:sp>
        <p:nvSpPr>
          <p:cNvPr id="72" name="Google Shape;72;p7"/>
          <p:cNvSpPr txBox="1">
            <a:spLocks noGrp="1"/>
          </p:cNvSpPr>
          <p:nvPr>
            <p:ph type="ctrTitle" idx="3"/>
          </p:nvPr>
        </p:nvSpPr>
        <p:spPr>
          <a:xfrm>
            <a:off x="6832884" y="501108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338987"/>
              </a:buClr>
              <a:buSzPts val="1600"/>
              <a:buNone/>
              <a:defRPr sz="2133"/>
            </a:lvl1pPr>
            <a:lvl2pPr lvl="1" algn="ctr" rtl="0">
              <a:spcBef>
                <a:spcPts val="0"/>
              </a:spcBef>
              <a:spcAft>
                <a:spcPts val="0"/>
              </a:spcAft>
              <a:buClr>
                <a:srgbClr val="338987"/>
              </a:buClr>
              <a:buSzPts val="1600"/>
              <a:buNone/>
              <a:defRPr sz="2133">
                <a:solidFill>
                  <a:srgbClr val="338987"/>
                </a:solidFill>
              </a:defRPr>
            </a:lvl2pPr>
            <a:lvl3pPr lvl="2" algn="ctr" rtl="0">
              <a:spcBef>
                <a:spcPts val="0"/>
              </a:spcBef>
              <a:spcAft>
                <a:spcPts val="0"/>
              </a:spcAft>
              <a:buClr>
                <a:srgbClr val="338987"/>
              </a:buClr>
              <a:buSzPts val="1600"/>
              <a:buNone/>
              <a:defRPr sz="2133">
                <a:solidFill>
                  <a:srgbClr val="338987"/>
                </a:solidFill>
              </a:defRPr>
            </a:lvl3pPr>
            <a:lvl4pPr lvl="3" algn="ctr" rtl="0">
              <a:spcBef>
                <a:spcPts val="0"/>
              </a:spcBef>
              <a:spcAft>
                <a:spcPts val="0"/>
              </a:spcAft>
              <a:buClr>
                <a:srgbClr val="338987"/>
              </a:buClr>
              <a:buSzPts val="1600"/>
              <a:buNone/>
              <a:defRPr sz="2133">
                <a:solidFill>
                  <a:srgbClr val="338987"/>
                </a:solidFill>
              </a:defRPr>
            </a:lvl4pPr>
            <a:lvl5pPr lvl="4" algn="ctr" rtl="0">
              <a:spcBef>
                <a:spcPts val="0"/>
              </a:spcBef>
              <a:spcAft>
                <a:spcPts val="0"/>
              </a:spcAft>
              <a:buClr>
                <a:srgbClr val="338987"/>
              </a:buClr>
              <a:buSzPts val="1600"/>
              <a:buNone/>
              <a:defRPr sz="2133">
                <a:solidFill>
                  <a:srgbClr val="338987"/>
                </a:solidFill>
              </a:defRPr>
            </a:lvl5pPr>
            <a:lvl6pPr lvl="5" algn="ctr" rtl="0">
              <a:spcBef>
                <a:spcPts val="0"/>
              </a:spcBef>
              <a:spcAft>
                <a:spcPts val="0"/>
              </a:spcAft>
              <a:buClr>
                <a:srgbClr val="338987"/>
              </a:buClr>
              <a:buSzPts val="1600"/>
              <a:buNone/>
              <a:defRPr sz="2133">
                <a:solidFill>
                  <a:srgbClr val="338987"/>
                </a:solidFill>
              </a:defRPr>
            </a:lvl6pPr>
            <a:lvl7pPr lvl="6" algn="ctr" rtl="0">
              <a:spcBef>
                <a:spcPts val="0"/>
              </a:spcBef>
              <a:spcAft>
                <a:spcPts val="0"/>
              </a:spcAft>
              <a:buClr>
                <a:srgbClr val="338987"/>
              </a:buClr>
              <a:buSzPts val="1600"/>
              <a:buNone/>
              <a:defRPr sz="2133">
                <a:solidFill>
                  <a:srgbClr val="338987"/>
                </a:solidFill>
              </a:defRPr>
            </a:lvl7pPr>
            <a:lvl8pPr lvl="7" algn="ctr" rtl="0">
              <a:spcBef>
                <a:spcPts val="0"/>
              </a:spcBef>
              <a:spcAft>
                <a:spcPts val="0"/>
              </a:spcAft>
              <a:buClr>
                <a:srgbClr val="338987"/>
              </a:buClr>
              <a:buSzPts val="1600"/>
              <a:buNone/>
              <a:defRPr sz="2133">
                <a:solidFill>
                  <a:srgbClr val="338987"/>
                </a:solidFill>
              </a:defRPr>
            </a:lvl8pPr>
            <a:lvl9pPr lvl="8" algn="ctr" rtl="0">
              <a:spcBef>
                <a:spcPts val="0"/>
              </a:spcBef>
              <a:spcAft>
                <a:spcPts val="0"/>
              </a:spcAft>
              <a:buClr>
                <a:srgbClr val="338987"/>
              </a:buClr>
              <a:buSzPts val="1600"/>
              <a:buNone/>
              <a:defRPr sz="2133">
                <a:solidFill>
                  <a:srgbClr val="338987"/>
                </a:solidFill>
              </a:defRPr>
            </a:lvl9pPr>
          </a:lstStyle>
          <a:p>
            <a:endParaRPr/>
          </a:p>
        </p:txBody>
      </p:sp>
      <p:sp>
        <p:nvSpPr>
          <p:cNvPr id="73" name="Google Shape;73;p7"/>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txBox="1">
            <a:spLocks noGrp="1"/>
          </p:cNvSpPr>
          <p:nvPr>
            <p:ph type="ctrTitle" idx="4"/>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75" name="Google Shape;75;p7"/>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590094183"/>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
  <p:cSld name="Title + design ">
    <p:bg>
      <p:bgPr>
        <a:solidFill>
          <a:srgbClr val="FDF3E5">
            <a:alpha val="29620"/>
          </a:srgbClr>
        </a:solidFill>
        <a:effectLst/>
      </p:bgPr>
    </p:bg>
    <p:spTree>
      <p:nvGrpSpPr>
        <p:cNvPr id="1" name="Shape 76"/>
        <p:cNvGrpSpPr/>
        <p:nvPr/>
      </p:nvGrpSpPr>
      <p:grpSpPr>
        <a:xfrm>
          <a:off x="0" y="0"/>
          <a:ext cx="0" cy="0"/>
          <a:chOff x="0" y="0"/>
          <a:chExt cx="0" cy="0"/>
        </a:xfrm>
      </p:grpSpPr>
      <p:sp>
        <p:nvSpPr>
          <p:cNvPr id="77" name="Google Shape;77;p8"/>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8"/>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79" name="Google Shape;79;p8"/>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905481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2">
  <p:cSld name="Two columns 2">
    <p:bg>
      <p:bgPr>
        <a:solidFill>
          <a:srgbClr val="FDF3E5">
            <a:alpha val="29620"/>
          </a:srgbClr>
        </a:solidFill>
        <a:effectLst/>
      </p:bgPr>
    </p:bg>
    <p:spTree>
      <p:nvGrpSpPr>
        <p:cNvPr id="1" name="Shape 80"/>
        <p:cNvGrpSpPr/>
        <p:nvPr/>
      </p:nvGrpSpPr>
      <p:grpSpPr>
        <a:xfrm>
          <a:off x="0" y="0"/>
          <a:ext cx="0" cy="0"/>
          <a:chOff x="0" y="0"/>
          <a:chExt cx="0" cy="0"/>
        </a:xfrm>
      </p:grpSpPr>
      <p:sp>
        <p:nvSpPr>
          <p:cNvPr id="81" name="Google Shape;81;p9"/>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9"/>
          <p:cNvSpPr/>
          <p:nvPr/>
        </p:nvSpPr>
        <p:spPr>
          <a:xfrm>
            <a:off x="6726833" y="4261800"/>
            <a:ext cx="5498000" cy="20892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9"/>
          <p:cNvSpPr txBox="1">
            <a:spLocks noGrp="1"/>
          </p:cNvSpPr>
          <p:nvPr>
            <p:ph type="subTitle" idx="1"/>
          </p:nvPr>
        </p:nvSpPr>
        <p:spPr>
          <a:xfrm>
            <a:off x="8072767" y="5489851"/>
            <a:ext cx="29920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333">
                <a:solidFill>
                  <a:srgbClr val="FDF3E5"/>
                </a:solidFill>
              </a:defRPr>
            </a:lvl1pPr>
            <a:lvl2pPr lvl="1" algn="r" rtl="0">
              <a:lnSpc>
                <a:spcPct val="100000"/>
              </a:lnSpc>
              <a:spcBef>
                <a:spcPts val="0"/>
              </a:spcBef>
              <a:spcAft>
                <a:spcPts val="0"/>
              </a:spcAft>
              <a:buClr>
                <a:srgbClr val="FDF3E5"/>
              </a:buClr>
              <a:buSzPts val="1000"/>
              <a:buNone/>
              <a:defRPr sz="1333">
                <a:solidFill>
                  <a:srgbClr val="FDF3E5"/>
                </a:solidFill>
              </a:defRPr>
            </a:lvl2pPr>
            <a:lvl3pPr lvl="2" algn="r" rtl="0">
              <a:lnSpc>
                <a:spcPct val="100000"/>
              </a:lnSpc>
              <a:spcBef>
                <a:spcPts val="0"/>
              </a:spcBef>
              <a:spcAft>
                <a:spcPts val="0"/>
              </a:spcAft>
              <a:buClr>
                <a:srgbClr val="FDF3E5"/>
              </a:buClr>
              <a:buSzPts val="1000"/>
              <a:buNone/>
              <a:defRPr sz="1333">
                <a:solidFill>
                  <a:srgbClr val="FDF3E5"/>
                </a:solidFill>
              </a:defRPr>
            </a:lvl3pPr>
            <a:lvl4pPr lvl="3" algn="r" rtl="0">
              <a:lnSpc>
                <a:spcPct val="100000"/>
              </a:lnSpc>
              <a:spcBef>
                <a:spcPts val="0"/>
              </a:spcBef>
              <a:spcAft>
                <a:spcPts val="0"/>
              </a:spcAft>
              <a:buClr>
                <a:srgbClr val="FDF3E5"/>
              </a:buClr>
              <a:buSzPts val="1000"/>
              <a:buNone/>
              <a:defRPr sz="1333">
                <a:solidFill>
                  <a:srgbClr val="FDF3E5"/>
                </a:solidFill>
              </a:defRPr>
            </a:lvl4pPr>
            <a:lvl5pPr lvl="4" algn="r" rtl="0">
              <a:lnSpc>
                <a:spcPct val="100000"/>
              </a:lnSpc>
              <a:spcBef>
                <a:spcPts val="0"/>
              </a:spcBef>
              <a:spcAft>
                <a:spcPts val="0"/>
              </a:spcAft>
              <a:buClr>
                <a:srgbClr val="FDF3E5"/>
              </a:buClr>
              <a:buSzPts val="1000"/>
              <a:buNone/>
              <a:defRPr sz="1333">
                <a:solidFill>
                  <a:srgbClr val="FDF3E5"/>
                </a:solidFill>
              </a:defRPr>
            </a:lvl5pPr>
            <a:lvl6pPr lvl="5" algn="r" rtl="0">
              <a:lnSpc>
                <a:spcPct val="100000"/>
              </a:lnSpc>
              <a:spcBef>
                <a:spcPts val="0"/>
              </a:spcBef>
              <a:spcAft>
                <a:spcPts val="0"/>
              </a:spcAft>
              <a:buClr>
                <a:srgbClr val="FDF3E5"/>
              </a:buClr>
              <a:buSzPts val="1000"/>
              <a:buNone/>
              <a:defRPr sz="1333">
                <a:solidFill>
                  <a:srgbClr val="FDF3E5"/>
                </a:solidFill>
              </a:defRPr>
            </a:lvl6pPr>
            <a:lvl7pPr lvl="6" algn="r" rtl="0">
              <a:lnSpc>
                <a:spcPct val="100000"/>
              </a:lnSpc>
              <a:spcBef>
                <a:spcPts val="0"/>
              </a:spcBef>
              <a:spcAft>
                <a:spcPts val="0"/>
              </a:spcAft>
              <a:buClr>
                <a:srgbClr val="FDF3E5"/>
              </a:buClr>
              <a:buSzPts val="1000"/>
              <a:buNone/>
              <a:defRPr sz="1333">
                <a:solidFill>
                  <a:srgbClr val="FDF3E5"/>
                </a:solidFill>
              </a:defRPr>
            </a:lvl7pPr>
            <a:lvl8pPr lvl="7" algn="r" rtl="0">
              <a:lnSpc>
                <a:spcPct val="100000"/>
              </a:lnSpc>
              <a:spcBef>
                <a:spcPts val="0"/>
              </a:spcBef>
              <a:spcAft>
                <a:spcPts val="0"/>
              </a:spcAft>
              <a:buClr>
                <a:srgbClr val="FDF3E5"/>
              </a:buClr>
              <a:buSzPts val="1000"/>
              <a:buNone/>
              <a:defRPr sz="1333">
                <a:solidFill>
                  <a:srgbClr val="FDF3E5"/>
                </a:solidFill>
              </a:defRPr>
            </a:lvl8pPr>
            <a:lvl9pPr lvl="8" algn="r" rtl="0">
              <a:lnSpc>
                <a:spcPct val="100000"/>
              </a:lnSpc>
              <a:spcBef>
                <a:spcPts val="0"/>
              </a:spcBef>
              <a:spcAft>
                <a:spcPts val="0"/>
              </a:spcAft>
              <a:buClr>
                <a:srgbClr val="FDF3E5"/>
              </a:buClr>
              <a:buSzPts val="1000"/>
              <a:buNone/>
              <a:defRPr sz="1333">
                <a:solidFill>
                  <a:srgbClr val="FDF3E5"/>
                </a:solidFill>
              </a:defRPr>
            </a:lvl9pPr>
          </a:lstStyle>
          <a:p>
            <a:endParaRPr/>
          </a:p>
        </p:txBody>
      </p:sp>
      <p:sp>
        <p:nvSpPr>
          <p:cNvPr id="84" name="Google Shape;84;p9"/>
          <p:cNvSpPr txBox="1">
            <a:spLocks noGrp="1"/>
          </p:cNvSpPr>
          <p:nvPr>
            <p:ph type="title" hasCustomPrompt="1"/>
          </p:nvPr>
        </p:nvSpPr>
        <p:spPr>
          <a:xfrm>
            <a:off x="5713800" y="5569051"/>
            <a:ext cx="2242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8000">
                <a:solidFill>
                  <a:srgbClr val="FDF3E5"/>
                </a:solidFill>
              </a:defRPr>
            </a:lvl1pPr>
            <a:lvl2pPr lvl="1"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9"/>
          <p:cNvSpPr/>
          <p:nvPr/>
        </p:nvSpPr>
        <p:spPr>
          <a:xfrm>
            <a:off x="0" y="674767"/>
            <a:ext cx="5498000" cy="20892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9"/>
          <p:cNvSpPr txBox="1">
            <a:spLocks noGrp="1"/>
          </p:cNvSpPr>
          <p:nvPr>
            <p:ph type="subTitle" idx="2"/>
          </p:nvPr>
        </p:nvSpPr>
        <p:spPr>
          <a:xfrm>
            <a:off x="1658000" y="838513"/>
            <a:ext cx="34716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333">
                <a:solidFill>
                  <a:srgbClr val="FDF3E5"/>
                </a:solidFill>
              </a:defRPr>
            </a:lvl1pPr>
            <a:lvl2pPr lvl="1" algn="r" rtl="0">
              <a:lnSpc>
                <a:spcPct val="100000"/>
              </a:lnSpc>
              <a:spcBef>
                <a:spcPts val="0"/>
              </a:spcBef>
              <a:spcAft>
                <a:spcPts val="0"/>
              </a:spcAft>
              <a:buClr>
                <a:srgbClr val="FDF3E5"/>
              </a:buClr>
              <a:buSzPts val="1000"/>
              <a:buNone/>
              <a:defRPr sz="1333">
                <a:solidFill>
                  <a:srgbClr val="FDF3E5"/>
                </a:solidFill>
              </a:defRPr>
            </a:lvl2pPr>
            <a:lvl3pPr lvl="2" algn="r" rtl="0">
              <a:lnSpc>
                <a:spcPct val="100000"/>
              </a:lnSpc>
              <a:spcBef>
                <a:spcPts val="0"/>
              </a:spcBef>
              <a:spcAft>
                <a:spcPts val="0"/>
              </a:spcAft>
              <a:buClr>
                <a:srgbClr val="FDF3E5"/>
              </a:buClr>
              <a:buSzPts val="1000"/>
              <a:buNone/>
              <a:defRPr sz="1333">
                <a:solidFill>
                  <a:srgbClr val="FDF3E5"/>
                </a:solidFill>
              </a:defRPr>
            </a:lvl3pPr>
            <a:lvl4pPr lvl="3" algn="r" rtl="0">
              <a:lnSpc>
                <a:spcPct val="100000"/>
              </a:lnSpc>
              <a:spcBef>
                <a:spcPts val="0"/>
              </a:spcBef>
              <a:spcAft>
                <a:spcPts val="0"/>
              </a:spcAft>
              <a:buClr>
                <a:srgbClr val="FDF3E5"/>
              </a:buClr>
              <a:buSzPts val="1000"/>
              <a:buNone/>
              <a:defRPr sz="1333">
                <a:solidFill>
                  <a:srgbClr val="FDF3E5"/>
                </a:solidFill>
              </a:defRPr>
            </a:lvl4pPr>
            <a:lvl5pPr lvl="4" algn="r" rtl="0">
              <a:lnSpc>
                <a:spcPct val="100000"/>
              </a:lnSpc>
              <a:spcBef>
                <a:spcPts val="0"/>
              </a:spcBef>
              <a:spcAft>
                <a:spcPts val="0"/>
              </a:spcAft>
              <a:buClr>
                <a:srgbClr val="FDF3E5"/>
              </a:buClr>
              <a:buSzPts val="1000"/>
              <a:buNone/>
              <a:defRPr sz="1333">
                <a:solidFill>
                  <a:srgbClr val="FDF3E5"/>
                </a:solidFill>
              </a:defRPr>
            </a:lvl5pPr>
            <a:lvl6pPr lvl="5" algn="r" rtl="0">
              <a:lnSpc>
                <a:spcPct val="100000"/>
              </a:lnSpc>
              <a:spcBef>
                <a:spcPts val="0"/>
              </a:spcBef>
              <a:spcAft>
                <a:spcPts val="0"/>
              </a:spcAft>
              <a:buClr>
                <a:srgbClr val="FDF3E5"/>
              </a:buClr>
              <a:buSzPts val="1000"/>
              <a:buNone/>
              <a:defRPr sz="1333">
                <a:solidFill>
                  <a:srgbClr val="FDF3E5"/>
                </a:solidFill>
              </a:defRPr>
            </a:lvl6pPr>
            <a:lvl7pPr lvl="6" algn="r" rtl="0">
              <a:lnSpc>
                <a:spcPct val="100000"/>
              </a:lnSpc>
              <a:spcBef>
                <a:spcPts val="0"/>
              </a:spcBef>
              <a:spcAft>
                <a:spcPts val="0"/>
              </a:spcAft>
              <a:buClr>
                <a:srgbClr val="FDF3E5"/>
              </a:buClr>
              <a:buSzPts val="1000"/>
              <a:buNone/>
              <a:defRPr sz="1333">
                <a:solidFill>
                  <a:srgbClr val="FDF3E5"/>
                </a:solidFill>
              </a:defRPr>
            </a:lvl7pPr>
            <a:lvl8pPr lvl="7" algn="r" rtl="0">
              <a:lnSpc>
                <a:spcPct val="100000"/>
              </a:lnSpc>
              <a:spcBef>
                <a:spcPts val="0"/>
              </a:spcBef>
              <a:spcAft>
                <a:spcPts val="0"/>
              </a:spcAft>
              <a:buClr>
                <a:srgbClr val="FDF3E5"/>
              </a:buClr>
              <a:buSzPts val="1000"/>
              <a:buNone/>
              <a:defRPr sz="1333">
                <a:solidFill>
                  <a:srgbClr val="FDF3E5"/>
                </a:solidFill>
              </a:defRPr>
            </a:lvl8pPr>
            <a:lvl9pPr lvl="8" algn="r" rtl="0">
              <a:lnSpc>
                <a:spcPct val="100000"/>
              </a:lnSpc>
              <a:spcBef>
                <a:spcPts val="0"/>
              </a:spcBef>
              <a:spcAft>
                <a:spcPts val="0"/>
              </a:spcAft>
              <a:buClr>
                <a:srgbClr val="FDF3E5"/>
              </a:buClr>
              <a:buSzPts val="1000"/>
              <a:buNone/>
              <a:defRPr sz="1333">
                <a:solidFill>
                  <a:srgbClr val="FDF3E5"/>
                </a:solidFill>
              </a:defRPr>
            </a:lvl9pPr>
          </a:lstStyle>
          <a:p>
            <a:endParaRPr/>
          </a:p>
        </p:txBody>
      </p:sp>
      <p:sp>
        <p:nvSpPr>
          <p:cNvPr id="87" name="Google Shape;87;p9"/>
          <p:cNvSpPr txBox="1">
            <a:spLocks noGrp="1"/>
          </p:cNvSpPr>
          <p:nvPr>
            <p:ph type="title" idx="3" hasCustomPrompt="1"/>
          </p:nvPr>
        </p:nvSpPr>
        <p:spPr>
          <a:xfrm>
            <a:off x="-700967" y="941573"/>
            <a:ext cx="2242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8000">
                <a:solidFill>
                  <a:srgbClr val="FDF3E5"/>
                </a:solidFill>
              </a:defRPr>
            </a:lvl1pPr>
            <a:lvl2pPr lvl="1"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9"/>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9"/>
          <p:cNvSpPr txBox="1">
            <a:spLocks noGrp="1"/>
          </p:cNvSpPr>
          <p:nvPr>
            <p:ph type="ctrTitle" idx="4"/>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90" name="Google Shape;90;p9"/>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082787006"/>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ABD0DE8-FDD7-4A5A-B594-B20764AB0A94}" type="datetimeFigureOut">
              <a:rPr lang="en-US" smtClean="0"/>
              <a:t>8/4/2020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3565781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ext 1">
  <p:cSld name="1_Title + text 1">
    <p:bg>
      <p:bgPr>
        <a:solidFill>
          <a:srgbClr val="FDF3E5">
            <a:alpha val="29620"/>
          </a:srgbClr>
        </a:solidFill>
        <a:effectLst/>
      </p:bgPr>
    </p:bg>
    <p:spTree>
      <p:nvGrpSpPr>
        <p:cNvPr id="1" name="Shape 96"/>
        <p:cNvGrpSpPr/>
        <p:nvPr/>
      </p:nvGrpSpPr>
      <p:grpSpPr>
        <a:xfrm>
          <a:off x="0" y="0"/>
          <a:ext cx="0" cy="0"/>
          <a:chOff x="0" y="0"/>
          <a:chExt cx="0" cy="0"/>
        </a:xfrm>
      </p:grpSpPr>
      <p:sp>
        <p:nvSpPr>
          <p:cNvPr id="97" name="Google Shape;97;p11"/>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1"/>
          <p:cNvSpPr/>
          <p:nvPr/>
        </p:nvSpPr>
        <p:spPr>
          <a:xfrm>
            <a:off x="0" y="2202800"/>
            <a:ext cx="5356400" cy="32620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491"/>
              </a:solidFill>
            </a:endParaRPr>
          </a:p>
        </p:txBody>
      </p:sp>
      <p:sp>
        <p:nvSpPr>
          <p:cNvPr id="99" name="Google Shape;99;p11"/>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DF3E5"/>
              </a:buClr>
              <a:buSzPts val="2800"/>
              <a:buNone/>
              <a:defRPr>
                <a:solidFill>
                  <a:srgbClr val="FDF3E5"/>
                </a:solidFill>
              </a:defRPr>
            </a:lvl1pPr>
            <a:lvl2pPr lvl="1" rtl="0">
              <a:spcBef>
                <a:spcPts val="0"/>
              </a:spcBef>
              <a:spcAft>
                <a:spcPts val="0"/>
              </a:spcAft>
              <a:buClr>
                <a:srgbClr val="FDF3E5"/>
              </a:buClr>
              <a:buSzPts val="1600"/>
              <a:buNone/>
              <a:defRPr sz="2133">
                <a:solidFill>
                  <a:srgbClr val="FDF3E5"/>
                </a:solidFill>
              </a:defRPr>
            </a:lvl2pPr>
            <a:lvl3pPr lvl="2" rtl="0">
              <a:spcBef>
                <a:spcPts val="0"/>
              </a:spcBef>
              <a:spcAft>
                <a:spcPts val="0"/>
              </a:spcAft>
              <a:buClr>
                <a:srgbClr val="FDF3E5"/>
              </a:buClr>
              <a:buSzPts val="1600"/>
              <a:buNone/>
              <a:defRPr sz="2133">
                <a:solidFill>
                  <a:srgbClr val="FDF3E5"/>
                </a:solidFill>
              </a:defRPr>
            </a:lvl3pPr>
            <a:lvl4pPr lvl="3" rtl="0">
              <a:spcBef>
                <a:spcPts val="0"/>
              </a:spcBef>
              <a:spcAft>
                <a:spcPts val="0"/>
              </a:spcAft>
              <a:buClr>
                <a:srgbClr val="FDF3E5"/>
              </a:buClr>
              <a:buSzPts val="1600"/>
              <a:buNone/>
              <a:defRPr sz="2133">
                <a:solidFill>
                  <a:srgbClr val="FDF3E5"/>
                </a:solidFill>
              </a:defRPr>
            </a:lvl4pPr>
            <a:lvl5pPr lvl="4" rtl="0">
              <a:spcBef>
                <a:spcPts val="0"/>
              </a:spcBef>
              <a:spcAft>
                <a:spcPts val="0"/>
              </a:spcAft>
              <a:buClr>
                <a:srgbClr val="FDF3E5"/>
              </a:buClr>
              <a:buSzPts val="1600"/>
              <a:buNone/>
              <a:defRPr sz="2133">
                <a:solidFill>
                  <a:srgbClr val="FDF3E5"/>
                </a:solidFill>
              </a:defRPr>
            </a:lvl5pPr>
            <a:lvl6pPr lvl="5" rtl="0">
              <a:spcBef>
                <a:spcPts val="0"/>
              </a:spcBef>
              <a:spcAft>
                <a:spcPts val="0"/>
              </a:spcAft>
              <a:buClr>
                <a:srgbClr val="FDF3E5"/>
              </a:buClr>
              <a:buSzPts val="1600"/>
              <a:buNone/>
              <a:defRPr sz="2133">
                <a:solidFill>
                  <a:srgbClr val="FDF3E5"/>
                </a:solidFill>
              </a:defRPr>
            </a:lvl6pPr>
            <a:lvl7pPr lvl="6" rtl="0">
              <a:spcBef>
                <a:spcPts val="0"/>
              </a:spcBef>
              <a:spcAft>
                <a:spcPts val="0"/>
              </a:spcAft>
              <a:buClr>
                <a:srgbClr val="FDF3E5"/>
              </a:buClr>
              <a:buSzPts val="1600"/>
              <a:buNone/>
              <a:defRPr sz="2133">
                <a:solidFill>
                  <a:srgbClr val="FDF3E5"/>
                </a:solidFill>
              </a:defRPr>
            </a:lvl7pPr>
            <a:lvl8pPr lvl="7" rtl="0">
              <a:spcBef>
                <a:spcPts val="0"/>
              </a:spcBef>
              <a:spcAft>
                <a:spcPts val="0"/>
              </a:spcAft>
              <a:buClr>
                <a:srgbClr val="FDF3E5"/>
              </a:buClr>
              <a:buSzPts val="1600"/>
              <a:buNone/>
              <a:defRPr sz="2133">
                <a:solidFill>
                  <a:srgbClr val="FDF3E5"/>
                </a:solidFill>
              </a:defRPr>
            </a:lvl8pPr>
            <a:lvl9pPr lvl="8" rtl="0">
              <a:spcBef>
                <a:spcPts val="0"/>
              </a:spcBef>
              <a:spcAft>
                <a:spcPts val="0"/>
              </a:spcAft>
              <a:buClr>
                <a:srgbClr val="FDF3E5"/>
              </a:buClr>
              <a:buSzPts val="1600"/>
              <a:buNone/>
              <a:defRPr sz="2133">
                <a:solidFill>
                  <a:srgbClr val="FDF3E5"/>
                </a:solidFill>
              </a:defRPr>
            </a:lvl9pPr>
          </a:lstStyle>
          <a:p>
            <a:endParaRPr/>
          </a:p>
        </p:txBody>
      </p:sp>
      <p:sp>
        <p:nvSpPr>
          <p:cNvPr id="100" name="Google Shape;100;p11"/>
          <p:cNvSpPr txBox="1">
            <a:spLocks noGrp="1"/>
          </p:cNvSpPr>
          <p:nvPr>
            <p:ph type="subTitle" idx="1"/>
          </p:nvPr>
        </p:nvSpPr>
        <p:spPr>
          <a:xfrm>
            <a:off x="1108267" y="3085633"/>
            <a:ext cx="41088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1" name="Google Shape;101;p11"/>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1"/>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103" name="Google Shape;103;p11"/>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8847551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ext 2">
  <p:cSld name="Title + text 2">
    <p:bg>
      <p:bgPr>
        <a:solidFill>
          <a:srgbClr val="FDF3E5">
            <a:alpha val="29620"/>
          </a:srgbClr>
        </a:solidFill>
        <a:effectLst/>
      </p:bgPr>
    </p:bg>
    <p:spTree>
      <p:nvGrpSpPr>
        <p:cNvPr id="1" name="Shape 104"/>
        <p:cNvGrpSpPr/>
        <p:nvPr/>
      </p:nvGrpSpPr>
      <p:grpSpPr>
        <a:xfrm>
          <a:off x="0" y="0"/>
          <a:ext cx="0" cy="0"/>
          <a:chOff x="0" y="0"/>
          <a:chExt cx="0" cy="0"/>
        </a:xfrm>
      </p:grpSpPr>
      <p:sp>
        <p:nvSpPr>
          <p:cNvPr id="105" name="Google Shape;105;p12"/>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2"/>
          <p:cNvSpPr/>
          <p:nvPr/>
        </p:nvSpPr>
        <p:spPr>
          <a:xfrm>
            <a:off x="4572000" y="2202800"/>
            <a:ext cx="7620000" cy="32620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491"/>
              </a:solidFill>
            </a:endParaRPr>
          </a:p>
        </p:txBody>
      </p:sp>
      <p:sp>
        <p:nvSpPr>
          <p:cNvPr id="107" name="Google Shape;107;p12"/>
          <p:cNvSpPr txBox="1">
            <a:spLocks noGrp="1"/>
          </p:cNvSpPr>
          <p:nvPr>
            <p:ph type="subTitle" idx="1"/>
          </p:nvPr>
        </p:nvSpPr>
        <p:spPr>
          <a:xfrm>
            <a:off x="4974867" y="2644200"/>
            <a:ext cx="6708000" cy="23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8" name="Google Shape;108;p12"/>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2"/>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110" name="Google Shape;110;p12"/>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9591980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1" type="blank">
  <p:cSld name="Blank slide 1">
    <p:bg>
      <p:bgPr>
        <a:solidFill>
          <a:srgbClr val="FDF3E5">
            <a:alpha val="29620"/>
          </a:srgbClr>
        </a:solidFill>
        <a:effectLst/>
      </p:bgPr>
    </p:bg>
    <p:spTree>
      <p:nvGrpSpPr>
        <p:cNvPr id="1" name="Shape 111"/>
        <p:cNvGrpSpPr/>
        <p:nvPr/>
      </p:nvGrpSpPr>
      <p:grpSpPr>
        <a:xfrm>
          <a:off x="0" y="0"/>
          <a:ext cx="0" cy="0"/>
          <a:chOff x="0" y="0"/>
          <a:chExt cx="0" cy="0"/>
        </a:xfrm>
      </p:grpSpPr>
    </p:spTree>
    <p:extLst>
      <p:ext uri="{BB962C8B-B14F-4D97-AF65-F5344CB8AC3E}">
        <p14:creationId xmlns:p14="http://schemas.microsoft.com/office/powerpoint/2010/main" val="17929829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FDF3E5">
            <a:alpha val="29620"/>
          </a:srgbClr>
        </a:solidFill>
        <a:effectLst/>
      </p:bgPr>
    </p:bg>
    <p:spTree>
      <p:nvGrpSpPr>
        <p:cNvPr id="1" name="Shape 8"/>
        <p:cNvGrpSpPr/>
        <p:nvPr/>
      </p:nvGrpSpPr>
      <p:grpSpPr>
        <a:xfrm>
          <a:off x="0" y="0"/>
          <a:ext cx="0" cy="0"/>
          <a:chOff x="0" y="0"/>
          <a:chExt cx="0" cy="0"/>
        </a:xfrm>
      </p:grpSpPr>
      <p:sp>
        <p:nvSpPr>
          <p:cNvPr id="9" name="Google Shape;9;p2"/>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640200" y="2693451"/>
            <a:ext cx="10911600" cy="618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38987"/>
              </a:buClr>
              <a:buSzPts val="3600"/>
              <a:buFont typeface="Josefin Sans"/>
              <a:buNone/>
              <a:defRPr sz="4800" b="1">
                <a:solidFill>
                  <a:srgbClr val="338987"/>
                </a:solidFill>
                <a:latin typeface="Josefin Sans"/>
                <a:ea typeface="Josefin Sans"/>
                <a:cs typeface="Josefin Sans"/>
                <a:sym typeface="Josefin Sans"/>
              </a:defRPr>
            </a:lvl1pPr>
            <a:lvl2pPr lvl="1" algn="ctr" rtl="0">
              <a:spcBef>
                <a:spcPts val="0"/>
              </a:spcBef>
              <a:spcAft>
                <a:spcPts val="0"/>
              </a:spcAft>
              <a:buClr>
                <a:srgbClr val="338987"/>
              </a:buClr>
              <a:buSzPts val="5200"/>
              <a:buNone/>
              <a:defRPr sz="6933">
                <a:solidFill>
                  <a:srgbClr val="338987"/>
                </a:solidFill>
              </a:defRPr>
            </a:lvl2pPr>
            <a:lvl3pPr lvl="2" algn="ctr" rtl="0">
              <a:spcBef>
                <a:spcPts val="0"/>
              </a:spcBef>
              <a:spcAft>
                <a:spcPts val="0"/>
              </a:spcAft>
              <a:buClr>
                <a:srgbClr val="338987"/>
              </a:buClr>
              <a:buSzPts val="5200"/>
              <a:buNone/>
              <a:defRPr sz="6933">
                <a:solidFill>
                  <a:srgbClr val="338987"/>
                </a:solidFill>
              </a:defRPr>
            </a:lvl3pPr>
            <a:lvl4pPr lvl="3" algn="ctr" rtl="0">
              <a:spcBef>
                <a:spcPts val="0"/>
              </a:spcBef>
              <a:spcAft>
                <a:spcPts val="0"/>
              </a:spcAft>
              <a:buClr>
                <a:srgbClr val="338987"/>
              </a:buClr>
              <a:buSzPts val="5200"/>
              <a:buNone/>
              <a:defRPr sz="6933">
                <a:solidFill>
                  <a:srgbClr val="338987"/>
                </a:solidFill>
              </a:defRPr>
            </a:lvl4pPr>
            <a:lvl5pPr lvl="4" algn="ctr" rtl="0">
              <a:spcBef>
                <a:spcPts val="0"/>
              </a:spcBef>
              <a:spcAft>
                <a:spcPts val="0"/>
              </a:spcAft>
              <a:buClr>
                <a:srgbClr val="338987"/>
              </a:buClr>
              <a:buSzPts val="5200"/>
              <a:buNone/>
              <a:defRPr sz="6933">
                <a:solidFill>
                  <a:srgbClr val="338987"/>
                </a:solidFill>
              </a:defRPr>
            </a:lvl5pPr>
            <a:lvl6pPr lvl="5" algn="ctr" rtl="0">
              <a:spcBef>
                <a:spcPts val="0"/>
              </a:spcBef>
              <a:spcAft>
                <a:spcPts val="0"/>
              </a:spcAft>
              <a:buClr>
                <a:srgbClr val="338987"/>
              </a:buClr>
              <a:buSzPts val="5200"/>
              <a:buNone/>
              <a:defRPr sz="6933">
                <a:solidFill>
                  <a:srgbClr val="338987"/>
                </a:solidFill>
              </a:defRPr>
            </a:lvl6pPr>
            <a:lvl7pPr lvl="6" algn="ctr" rtl="0">
              <a:spcBef>
                <a:spcPts val="0"/>
              </a:spcBef>
              <a:spcAft>
                <a:spcPts val="0"/>
              </a:spcAft>
              <a:buClr>
                <a:srgbClr val="338987"/>
              </a:buClr>
              <a:buSzPts val="5200"/>
              <a:buNone/>
              <a:defRPr sz="6933">
                <a:solidFill>
                  <a:srgbClr val="338987"/>
                </a:solidFill>
              </a:defRPr>
            </a:lvl7pPr>
            <a:lvl8pPr lvl="7" algn="ctr" rtl="0">
              <a:spcBef>
                <a:spcPts val="0"/>
              </a:spcBef>
              <a:spcAft>
                <a:spcPts val="0"/>
              </a:spcAft>
              <a:buClr>
                <a:srgbClr val="338987"/>
              </a:buClr>
              <a:buSzPts val="5200"/>
              <a:buNone/>
              <a:defRPr sz="6933">
                <a:solidFill>
                  <a:srgbClr val="338987"/>
                </a:solidFill>
              </a:defRPr>
            </a:lvl8pPr>
            <a:lvl9pPr lvl="8" algn="ctr" rtl="0">
              <a:spcBef>
                <a:spcPts val="0"/>
              </a:spcBef>
              <a:spcAft>
                <a:spcPts val="0"/>
              </a:spcAft>
              <a:buClr>
                <a:srgbClr val="338987"/>
              </a:buClr>
              <a:buSzPts val="5200"/>
              <a:buNone/>
              <a:defRPr sz="6933">
                <a:solidFill>
                  <a:srgbClr val="338987"/>
                </a:solidFill>
              </a:defRPr>
            </a:lvl9pPr>
          </a:lstStyle>
          <a:p>
            <a:endParaRPr/>
          </a:p>
        </p:txBody>
      </p:sp>
      <p:sp>
        <p:nvSpPr>
          <p:cNvPr id="11" name="Google Shape;11;p2"/>
          <p:cNvSpPr txBox="1">
            <a:spLocks noGrp="1"/>
          </p:cNvSpPr>
          <p:nvPr>
            <p:ph type="subTitle" idx="1"/>
          </p:nvPr>
        </p:nvSpPr>
        <p:spPr>
          <a:xfrm>
            <a:off x="2991800" y="3173217"/>
            <a:ext cx="6208400" cy="4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867">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2pPr>
            <a:lvl3pPr lvl="2"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3pPr>
            <a:lvl4pPr lvl="3"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4pPr>
            <a:lvl5pPr lvl="4"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5pPr>
            <a:lvl6pPr lvl="5"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6pPr>
            <a:lvl7pPr lvl="6"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7pPr>
            <a:lvl8pPr lvl="7"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8pPr>
            <a:lvl9pPr lvl="8"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9pPr>
          </a:lstStyle>
          <a:p>
            <a:endParaRPr/>
          </a:p>
        </p:txBody>
      </p:sp>
      <p:sp>
        <p:nvSpPr>
          <p:cNvPr id="12" name="Google Shape;12;p2"/>
          <p:cNvSpPr/>
          <p:nvPr/>
        </p:nvSpPr>
        <p:spPr>
          <a:xfrm>
            <a:off x="9762387" y="-13233"/>
            <a:ext cx="1733200" cy="69180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38324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FDF3E5">
            <a:alpha val="29620"/>
          </a:srgbClr>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469619" y="11601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15" name="Google Shape;15;p3"/>
          <p:cNvSpPr txBox="1">
            <a:spLocks noGrp="1"/>
          </p:cNvSpPr>
          <p:nvPr>
            <p:ph type="subTitle" idx="1"/>
          </p:nvPr>
        </p:nvSpPr>
        <p:spPr>
          <a:xfrm>
            <a:off x="3469617" y="1713564"/>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16" name="Google Shape;16;p3"/>
          <p:cNvSpPr txBox="1">
            <a:spLocks noGrp="1"/>
          </p:cNvSpPr>
          <p:nvPr>
            <p:ph type="title" idx="2" hasCustomPrompt="1"/>
          </p:nvPr>
        </p:nvSpPr>
        <p:spPr>
          <a:xfrm>
            <a:off x="3469632" y="6941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6532785" y="1155633"/>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18" name="Google Shape;18;p3"/>
          <p:cNvSpPr txBox="1">
            <a:spLocks noGrp="1"/>
          </p:cNvSpPr>
          <p:nvPr>
            <p:ph type="subTitle" idx="4"/>
          </p:nvPr>
        </p:nvSpPr>
        <p:spPr>
          <a:xfrm>
            <a:off x="6532779" y="1706511"/>
            <a:ext cx="2635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19" name="Google Shape;19;p3"/>
          <p:cNvSpPr txBox="1">
            <a:spLocks noGrp="1"/>
          </p:cNvSpPr>
          <p:nvPr>
            <p:ph type="title" idx="5" hasCustomPrompt="1"/>
          </p:nvPr>
        </p:nvSpPr>
        <p:spPr>
          <a:xfrm>
            <a:off x="6532799" y="6896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3469619" y="52245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21" name="Google Shape;21;p3"/>
          <p:cNvSpPr txBox="1">
            <a:spLocks noGrp="1"/>
          </p:cNvSpPr>
          <p:nvPr>
            <p:ph type="subTitle" idx="7"/>
          </p:nvPr>
        </p:nvSpPr>
        <p:spPr>
          <a:xfrm>
            <a:off x="3469617" y="5775431"/>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22" name="Google Shape;22;p3"/>
          <p:cNvSpPr txBox="1">
            <a:spLocks noGrp="1"/>
          </p:cNvSpPr>
          <p:nvPr>
            <p:ph type="title" idx="8" hasCustomPrompt="1"/>
          </p:nvPr>
        </p:nvSpPr>
        <p:spPr>
          <a:xfrm>
            <a:off x="3469632" y="4758563"/>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a:off x="6532785" y="52245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97775"/>
              </a:buClr>
              <a:buSzPts val="1200"/>
              <a:buNone/>
              <a:defRPr sz="1600"/>
            </a:lvl1pPr>
            <a:lvl2pPr lvl="1" rtl="0">
              <a:spcBef>
                <a:spcPts val="0"/>
              </a:spcBef>
              <a:spcAft>
                <a:spcPts val="0"/>
              </a:spcAft>
              <a:buClr>
                <a:srgbClr val="297775"/>
              </a:buClr>
              <a:buSzPts val="1200"/>
              <a:buNone/>
              <a:defRPr sz="1600">
                <a:solidFill>
                  <a:srgbClr val="297775"/>
                </a:solidFill>
              </a:defRPr>
            </a:lvl2pPr>
            <a:lvl3pPr lvl="2" rtl="0">
              <a:spcBef>
                <a:spcPts val="0"/>
              </a:spcBef>
              <a:spcAft>
                <a:spcPts val="0"/>
              </a:spcAft>
              <a:buClr>
                <a:srgbClr val="297775"/>
              </a:buClr>
              <a:buSzPts val="1200"/>
              <a:buNone/>
              <a:defRPr sz="1600">
                <a:solidFill>
                  <a:srgbClr val="297775"/>
                </a:solidFill>
              </a:defRPr>
            </a:lvl3pPr>
            <a:lvl4pPr lvl="3" rtl="0">
              <a:spcBef>
                <a:spcPts val="0"/>
              </a:spcBef>
              <a:spcAft>
                <a:spcPts val="0"/>
              </a:spcAft>
              <a:buClr>
                <a:srgbClr val="297775"/>
              </a:buClr>
              <a:buSzPts val="1200"/>
              <a:buNone/>
              <a:defRPr sz="1600">
                <a:solidFill>
                  <a:srgbClr val="297775"/>
                </a:solidFill>
              </a:defRPr>
            </a:lvl4pPr>
            <a:lvl5pPr lvl="4" rtl="0">
              <a:spcBef>
                <a:spcPts val="0"/>
              </a:spcBef>
              <a:spcAft>
                <a:spcPts val="0"/>
              </a:spcAft>
              <a:buClr>
                <a:srgbClr val="297775"/>
              </a:buClr>
              <a:buSzPts val="1200"/>
              <a:buNone/>
              <a:defRPr sz="1600">
                <a:solidFill>
                  <a:srgbClr val="297775"/>
                </a:solidFill>
              </a:defRPr>
            </a:lvl5pPr>
            <a:lvl6pPr lvl="5" rtl="0">
              <a:spcBef>
                <a:spcPts val="0"/>
              </a:spcBef>
              <a:spcAft>
                <a:spcPts val="0"/>
              </a:spcAft>
              <a:buClr>
                <a:srgbClr val="297775"/>
              </a:buClr>
              <a:buSzPts val="1200"/>
              <a:buNone/>
              <a:defRPr sz="1600">
                <a:solidFill>
                  <a:srgbClr val="297775"/>
                </a:solidFill>
              </a:defRPr>
            </a:lvl6pPr>
            <a:lvl7pPr lvl="6" rtl="0">
              <a:spcBef>
                <a:spcPts val="0"/>
              </a:spcBef>
              <a:spcAft>
                <a:spcPts val="0"/>
              </a:spcAft>
              <a:buClr>
                <a:srgbClr val="297775"/>
              </a:buClr>
              <a:buSzPts val="1200"/>
              <a:buNone/>
              <a:defRPr sz="1600">
                <a:solidFill>
                  <a:srgbClr val="297775"/>
                </a:solidFill>
              </a:defRPr>
            </a:lvl7pPr>
            <a:lvl8pPr lvl="7" rtl="0">
              <a:spcBef>
                <a:spcPts val="0"/>
              </a:spcBef>
              <a:spcAft>
                <a:spcPts val="0"/>
              </a:spcAft>
              <a:buClr>
                <a:srgbClr val="297775"/>
              </a:buClr>
              <a:buSzPts val="1200"/>
              <a:buNone/>
              <a:defRPr sz="1600">
                <a:solidFill>
                  <a:srgbClr val="297775"/>
                </a:solidFill>
              </a:defRPr>
            </a:lvl8pPr>
            <a:lvl9pPr lvl="8" rtl="0">
              <a:spcBef>
                <a:spcPts val="0"/>
              </a:spcBef>
              <a:spcAft>
                <a:spcPts val="0"/>
              </a:spcAft>
              <a:buClr>
                <a:srgbClr val="297775"/>
              </a:buClr>
              <a:buSzPts val="1200"/>
              <a:buNone/>
              <a:defRPr sz="1600">
                <a:solidFill>
                  <a:srgbClr val="297775"/>
                </a:solidFill>
              </a:defRPr>
            </a:lvl9pPr>
          </a:lstStyle>
          <a:p>
            <a:endParaRPr/>
          </a:p>
        </p:txBody>
      </p:sp>
      <p:sp>
        <p:nvSpPr>
          <p:cNvPr id="24" name="Google Shape;24;p3"/>
          <p:cNvSpPr txBox="1">
            <a:spLocks noGrp="1"/>
          </p:cNvSpPr>
          <p:nvPr>
            <p:ph type="subTitle" idx="13"/>
          </p:nvPr>
        </p:nvSpPr>
        <p:spPr>
          <a:xfrm>
            <a:off x="6532784" y="5777964"/>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25" name="Google Shape;25;p3"/>
          <p:cNvSpPr txBox="1">
            <a:spLocks noGrp="1"/>
          </p:cNvSpPr>
          <p:nvPr>
            <p:ph type="title" idx="14" hasCustomPrompt="1"/>
          </p:nvPr>
        </p:nvSpPr>
        <p:spPr>
          <a:xfrm>
            <a:off x="6532799" y="47585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92000" y="2604527"/>
            <a:ext cx="11608000" cy="16512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0" y="2750769"/>
            <a:ext cx="12192000" cy="1330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3"/>
          <p:cNvSpPr txBox="1">
            <a:spLocks noGrp="1"/>
          </p:cNvSpPr>
          <p:nvPr>
            <p:ph type="ctrTitle" idx="15"/>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30" name="Google Shape;30;p3"/>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7487854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1">
  <p:cSld name="Title + text 1">
    <p:bg>
      <p:bgPr>
        <a:solidFill>
          <a:srgbClr val="FDF3E5">
            <a:alpha val="29620"/>
          </a:srgbClr>
        </a:solidFill>
        <a:effectLst/>
      </p:bgPr>
    </p:bg>
    <p:spTree>
      <p:nvGrpSpPr>
        <p:cNvPr id="1" name="Shape 31"/>
        <p:cNvGrpSpPr/>
        <p:nvPr/>
      </p:nvGrpSpPr>
      <p:grpSpPr>
        <a:xfrm>
          <a:off x="0" y="0"/>
          <a:ext cx="0" cy="0"/>
          <a:chOff x="0" y="0"/>
          <a:chExt cx="0" cy="0"/>
        </a:xfrm>
      </p:grpSpPr>
      <p:sp>
        <p:nvSpPr>
          <p:cNvPr id="32" name="Google Shape;32;p4"/>
          <p:cNvSpPr/>
          <p:nvPr/>
        </p:nvSpPr>
        <p:spPr>
          <a:xfrm>
            <a:off x="1050867" y="1002467"/>
            <a:ext cx="5156400" cy="48584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txBox="1">
            <a:spLocks noGrp="1"/>
          </p:cNvSpPr>
          <p:nvPr>
            <p:ph type="ctrTitle"/>
          </p:nvPr>
        </p:nvSpPr>
        <p:spPr>
          <a:xfrm>
            <a:off x="6873680" y="1096933"/>
            <a:ext cx="41212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2800"/>
              <a:buNone/>
              <a:defRPr>
                <a:solidFill>
                  <a:srgbClr val="338987"/>
                </a:solidFill>
              </a:defRPr>
            </a:lvl1pPr>
            <a:lvl2pPr lvl="1" algn="r" rtl="0">
              <a:spcBef>
                <a:spcPts val="0"/>
              </a:spcBef>
              <a:spcAft>
                <a:spcPts val="0"/>
              </a:spcAft>
              <a:buClr>
                <a:srgbClr val="338987"/>
              </a:buClr>
              <a:buSzPts val="1600"/>
              <a:buNone/>
              <a:defRPr sz="2133">
                <a:solidFill>
                  <a:srgbClr val="338987"/>
                </a:solidFill>
              </a:defRPr>
            </a:lvl2pPr>
            <a:lvl3pPr lvl="2" algn="r" rtl="0">
              <a:spcBef>
                <a:spcPts val="0"/>
              </a:spcBef>
              <a:spcAft>
                <a:spcPts val="0"/>
              </a:spcAft>
              <a:buClr>
                <a:srgbClr val="338987"/>
              </a:buClr>
              <a:buSzPts val="1600"/>
              <a:buNone/>
              <a:defRPr sz="2133">
                <a:solidFill>
                  <a:srgbClr val="338987"/>
                </a:solidFill>
              </a:defRPr>
            </a:lvl3pPr>
            <a:lvl4pPr lvl="3" algn="r" rtl="0">
              <a:spcBef>
                <a:spcPts val="0"/>
              </a:spcBef>
              <a:spcAft>
                <a:spcPts val="0"/>
              </a:spcAft>
              <a:buClr>
                <a:srgbClr val="338987"/>
              </a:buClr>
              <a:buSzPts val="1600"/>
              <a:buNone/>
              <a:defRPr sz="2133">
                <a:solidFill>
                  <a:srgbClr val="338987"/>
                </a:solidFill>
              </a:defRPr>
            </a:lvl4pPr>
            <a:lvl5pPr lvl="4" algn="r" rtl="0">
              <a:spcBef>
                <a:spcPts val="0"/>
              </a:spcBef>
              <a:spcAft>
                <a:spcPts val="0"/>
              </a:spcAft>
              <a:buClr>
                <a:srgbClr val="338987"/>
              </a:buClr>
              <a:buSzPts val="1600"/>
              <a:buNone/>
              <a:defRPr sz="2133">
                <a:solidFill>
                  <a:srgbClr val="338987"/>
                </a:solidFill>
              </a:defRPr>
            </a:lvl5pPr>
            <a:lvl6pPr lvl="5" algn="r" rtl="0">
              <a:spcBef>
                <a:spcPts val="0"/>
              </a:spcBef>
              <a:spcAft>
                <a:spcPts val="0"/>
              </a:spcAft>
              <a:buClr>
                <a:srgbClr val="338987"/>
              </a:buClr>
              <a:buSzPts val="1600"/>
              <a:buNone/>
              <a:defRPr sz="2133">
                <a:solidFill>
                  <a:srgbClr val="338987"/>
                </a:solidFill>
              </a:defRPr>
            </a:lvl6pPr>
            <a:lvl7pPr lvl="6" algn="r" rtl="0">
              <a:spcBef>
                <a:spcPts val="0"/>
              </a:spcBef>
              <a:spcAft>
                <a:spcPts val="0"/>
              </a:spcAft>
              <a:buClr>
                <a:srgbClr val="338987"/>
              </a:buClr>
              <a:buSzPts val="1600"/>
              <a:buNone/>
              <a:defRPr sz="2133">
                <a:solidFill>
                  <a:srgbClr val="338987"/>
                </a:solidFill>
              </a:defRPr>
            </a:lvl7pPr>
            <a:lvl8pPr lvl="7" algn="r" rtl="0">
              <a:spcBef>
                <a:spcPts val="0"/>
              </a:spcBef>
              <a:spcAft>
                <a:spcPts val="0"/>
              </a:spcAft>
              <a:buClr>
                <a:srgbClr val="338987"/>
              </a:buClr>
              <a:buSzPts val="1600"/>
              <a:buNone/>
              <a:defRPr sz="2133">
                <a:solidFill>
                  <a:srgbClr val="338987"/>
                </a:solidFill>
              </a:defRPr>
            </a:lvl8pPr>
            <a:lvl9pPr lvl="8" algn="r" rtl="0">
              <a:spcBef>
                <a:spcPts val="0"/>
              </a:spcBef>
              <a:spcAft>
                <a:spcPts val="0"/>
              </a:spcAft>
              <a:buClr>
                <a:srgbClr val="338987"/>
              </a:buClr>
              <a:buSzPts val="1600"/>
              <a:buNone/>
              <a:defRPr sz="2133">
                <a:solidFill>
                  <a:srgbClr val="338987"/>
                </a:solidFill>
              </a:defRPr>
            </a:lvl9pPr>
          </a:lstStyle>
          <a:p>
            <a:endParaRPr/>
          </a:p>
        </p:txBody>
      </p:sp>
      <p:sp>
        <p:nvSpPr>
          <p:cNvPr id="34" name="Google Shape;34;p4"/>
          <p:cNvSpPr txBox="1">
            <a:spLocks noGrp="1"/>
          </p:cNvSpPr>
          <p:nvPr>
            <p:ph type="subTitle" idx="1"/>
          </p:nvPr>
        </p:nvSpPr>
        <p:spPr>
          <a:xfrm>
            <a:off x="6820533" y="3680567"/>
            <a:ext cx="4174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338987"/>
              </a:buClr>
              <a:buSzPts val="1200"/>
              <a:buNone/>
              <a:defRPr>
                <a:solidFill>
                  <a:srgbClr val="338987"/>
                </a:solidFill>
              </a:defRPr>
            </a:lvl1pPr>
            <a:lvl2pPr lvl="1" algn="r" rtl="0">
              <a:lnSpc>
                <a:spcPct val="100000"/>
              </a:lnSpc>
              <a:spcBef>
                <a:spcPts val="0"/>
              </a:spcBef>
              <a:spcAft>
                <a:spcPts val="0"/>
              </a:spcAft>
              <a:buClr>
                <a:srgbClr val="338987"/>
              </a:buClr>
              <a:buSzPts val="1200"/>
              <a:buNone/>
              <a:defRPr>
                <a:solidFill>
                  <a:srgbClr val="338987"/>
                </a:solidFill>
              </a:defRPr>
            </a:lvl2pPr>
            <a:lvl3pPr lvl="2" algn="r" rtl="0">
              <a:lnSpc>
                <a:spcPct val="100000"/>
              </a:lnSpc>
              <a:spcBef>
                <a:spcPts val="0"/>
              </a:spcBef>
              <a:spcAft>
                <a:spcPts val="0"/>
              </a:spcAft>
              <a:buClr>
                <a:srgbClr val="338987"/>
              </a:buClr>
              <a:buSzPts val="1200"/>
              <a:buNone/>
              <a:defRPr>
                <a:solidFill>
                  <a:srgbClr val="338987"/>
                </a:solidFill>
              </a:defRPr>
            </a:lvl3pPr>
            <a:lvl4pPr lvl="3" algn="r" rtl="0">
              <a:lnSpc>
                <a:spcPct val="100000"/>
              </a:lnSpc>
              <a:spcBef>
                <a:spcPts val="0"/>
              </a:spcBef>
              <a:spcAft>
                <a:spcPts val="0"/>
              </a:spcAft>
              <a:buClr>
                <a:srgbClr val="338987"/>
              </a:buClr>
              <a:buSzPts val="1200"/>
              <a:buNone/>
              <a:defRPr>
                <a:solidFill>
                  <a:srgbClr val="338987"/>
                </a:solidFill>
              </a:defRPr>
            </a:lvl4pPr>
            <a:lvl5pPr lvl="4" algn="r" rtl="0">
              <a:lnSpc>
                <a:spcPct val="100000"/>
              </a:lnSpc>
              <a:spcBef>
                <a:spcPts val="0"/>
              </a:spcBef>
              <a:spcAft>
                <a:spcPts val="0"/>
              </a:spcAft>
              <a:buClr>
                <a:srgbClr val="338987"/>
              </a:buClr>
              <a:buSzPts val="1200"/>
              <a:buNone/>
              <a:defRPr>
                <a:solidFill>
                  <a:srgbClr val="338987"/>
                </a:solidFill>
              </a:defRPr>
            </a:lvl5pPr>
            <a:lvl6pPr lvl="5" algn="r" rtl="0">
              <a:lnSpc>
                <a:spcPct val="100000"/>
              </a:lnSpc>
              <a:spcBef>
                <a:spcPts val="0"/>
              </a:spcBef>
              <a:spcAft>
                <a:spcPts val="0"/>
              </a:spcAft>
              <a:buClr>
                <a:srgbClr val="338987"/>
              </a:buClr>
              <a:buSzPts val="1200"/>
              <a:buNone/>
              <a:defRPr>
                <a:solidFill>
                  <a:srgbClr val="338987"/>
                </a:solidFill>
              </a:defRPr>
            </a:lvl6pPr>
            <a:lvl7pPr lvl="6" algn="r" rtl="0">
              <a:lnSpc>
                <a:spcPct val="100000"/>
              </a:lnSpc>
              <a:spcBef>
                <a:spcPts val="0"/>
              </a:spcBef>
              <a:spcAft>
                <a:spcPts val="0"/>
              </a:spcAft>
              <a:buClr>
                <a:srgbClr val="338987"/>
              </a:buClr>
              <a:buSzPts val="1200"/>
              <a:buNone/>
              <a:defRPr>
                <a:solidFill>
                  <a:srgbClr val="338987"/>
                </a:solidFill>
              </a:defRPr>
            </a:lvl7pPr>
            <a:lvl8pPr lvl="7" algn="r" rtl="0">
              <a:lnSpc>
                <a:spcPct val="100000"/>
              </a:lnSpc>
              <a:spcBef>
                <a:spcPts val="0"/>
              </a:spcBef>
              <a:spcAft>
                <a:spcPts val="0"/>
              </a:spcAft>
              <a:buClr>
                <a:srgbClr val="338987"/>
              </a:buClr>
              <a:buSzPts val="1200"/>
              <a:buNone/>
              <a:defRPr>
                <a:solidFill>
                  <a:srgbClr val="338987"/>
                </a:solidFill>
              </a:defRPr>
            </a:lvl8pPr>
            <a:lvl9pPr lvl="8" algn="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35" name="Google Shape;35;p4"/>
          <p:cNvSpPr/>
          <p:nvPr/>
        </p:nvSpPr>
        <p:spPr>
          <a:xfrm>
            <a:off x="1237467" y="824467"/>
            <a:ext cx="4796000" cy="52092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4"/>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4"/>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38" name="Google Shape;38;p4"/>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2479394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DF3E5">
            <a:alpha val="29620"/>
          </a:srgbClr>
        </a:solidFill>
        <a:effectLst/>
      </p:bgPr>
    </p:bg>
    <p:spTree>
      <p:nvGrpSpPr>
        <p:cNvPr id="1" name="Shape 39"/>
        <p:cNvGrpSpPr/>
        <p:nvPr/>
      </p:nvGrpSpPr>
      <p:grpSpPr>
        <a:xfrm>
          <a:off x="0" y="0"/>
          <a:ext cx="0" cy="0"/>
          <a:chOff x="0" y="0"/>
          <a:chExt cx="0" cy="0"/>
        </a:xfrm>
      </p:grpSpPr>
      <p:sp>
        <p:nvSpPr>
          <p:cNvPr id="40" name="Google Shape;40;p5"/>
          <p:cNvSpPr/>
          <p:nvPr/>
        </p:nvSpPr>
        <p:spPr>
          <a:xfrm>
            <a:off x="0" y="0"/>
            <a:ext cx="12192000" cy="1394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5"/>
          <p:cNvSpPr/>
          <p:nvPr/>
        </p:nvSpPr>
        <p:spPr>
          <a:xfrm>
            <a:off x="0" y="5464000"/>
            <a:ext cx="12192000" cy="1394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2" name="Google Shape;42;p5"/>
          <p:cNvCxnSpPr/>
          <p:nvPr/>
        </p:nvCxnSpPr>
        <p:spPr>
          <a:xfrm>
            <a:off x="1105800" y="1972119"/>
            <a:ext cx="9980400" cy="0"/>
          </a:xfrm>
          <a:prstGeom prst="straightConnector1">
            <a:avLst/>
          </a:prstGeom>
          <a:noFill/>
          <a:ln w="19050" cap="flat" cmpd="sng">
            <a:solidFill>
              <a:srgbClr val="338987"/>
            </a:solidFill>
            <a:prstDash val="solid"/>
            <a:round/>
            <a:headEnd type="none" w="med" len="med"/>
            <a:tailEnd type="none" w="med" len="med"/>
          </a:ln>
        </p:spPr>
      </p:cxnSp>
      <p:cxnSp>
        <p:nvCxnSpPr>
          <p:cNvPr id="43" name="Google Shape;43;p5"/>
          <p:cNvCxnSpPr/>
          <p:nvPr/>
        </p:nvCxnSpPr>
        <p:spPr>
          <a:xfrm>
            <a:off x="1105800" y="4867600"/>
            <a:ext cx="9980400" cy="0"/>
          </a:xfrm>
          <a:prstGeom prst="straightConnector1">
            <a:avLst/>
          </a:prstGeom>
          <a:noFill/>
          <a:ln w="19050" cap="flat" cmpd="sng">
            <a:solidFill>
              <a:srgbClr val="338987"/>
            </a:solidFill>
            <a:prstDash val="solid"/>
            <a:round/>
            <a:headEnd type="none" w="med" len="med"/>
            <a:tailEnd type="none" w="med" len="med"/>
          </a:ln>
        </p:spPr>
      </p:cxnSp>
      <p:sp>
        <p:nvSpPr>
          <p:cNvPr id="44" name="Google Shape;44;p5"/>
          <p:cNvSpPr txBox="1">
            <a:spLocks noGrp="1"/>
          </p:cNvSpPr>
          <p:nvPr>
            <p:ph type="ctrTitle"/>
          </p:nvPr>
        </p:nvSpPr>
        <p:spPr>
          <a:xfrm>
            <a:off x="6380200" y="3711081"/>
            <a:ext cx="2164000" cy="937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38987"/>
              </a:buClr>
              <a:buSzPts val="1200"/>
              <a:buNone/>
              <a:defRPr sz="1600">
                <a:solidFill>
                  <a:srgbClr val="338987"/>
                </a:solidFill>
              </a:defRPr>
            </a:lvl1pPr>
            <a:lvl2pPr lvl="1" algn="r" rtl="0">
              <a:spcBef>
                <a:spcPts val="0"/>
              </a:spcBef>
              <a:spcAft>
                <a:spcPts val="0"/>
              </a:spcAft>
              <a:buClr>
                <a:srgbClr val="338987"/>
              </a:buClr>
              <a:buSzPts val="1600"/>
              <a:buNone/>
              <a:defRPr sz="2133">
                <a:solidFill>
                  <a:srgbClr val="338987"/>
                </a:solidFill>
              </a:defRPr>
            </a:lvl2pPr>
            <a:lvl3pPr lvl="2" algn="r" rtl="0">
              <a:spcBef>
                <a:spcPts val="0"/>
              </a:spcBef>
              <a:spcAft>
                <a:spcPts val="0"/>
              </a:spcAft>
              <a:buClr>
                <a:srgbClr val="338987"/>
              </a:buClr>
              <a:buSzPts val="1600"/>
              <a:buNone/>
              <a:defRPr sz="2133">
                <a:solidFill>
                  <a:srgbClr val="338987"/>
                </a:solidFill>
              </a:defRPr>
            </a:lvl3pPr>
            <a:lvl4pPr lvl="3" algn="r" rtl="0">
              <a:spcBef>
                <a:spcPts val="0"/>
              </a:spcBef>
              <a:spcAft>
                <a:spcPts val="0"/>
              </a:spcAft>
              <a:buClr>
                <a:srgbClr val="338987"/>
              </a:buClr>
              <a:buSzPts val="1600"/>
              <a:buNone/>
              <a:defRPr sz="2133">
                <a:solidFill>
                  <a:srgbClr val="338987"/>
                </a:solidFill>
              </a:defRPr>
            </a:lvl4pPr>
            <a:lvl5pPr lvl="4" algn="r" rtl="0">
              <a:spcBef>
                <a:spcPts val="0"/>
              </a:spcBef>
              <a:spcAft>
                <a:spcPts val="0"/>
              </a:spcAft>
              <a:buClr>
                <a:srgbClr val="338987"/>
              </a:buClr>
              <a:buSzPts val="1600"/>
              <a:buNone/>
              <a:defRPr sz="2133">
                <a:solidFill>
                  <a:srgbClr val="338987"/>
                </a:solidFill>
              </a:defRPr>
            </a:lvl5pPr>
            <a:lvl6pPr lvl="5" algn="r" rtl="0">
              <a:spcBef>
                <a:spcPts val="0"/>
              </a:spcBef>
              <a:spcAft>
                <a:spcPts val="0"/>
              </a:spcAft>
              <a:buClr>
                <a:srgbClr val="338987"/>
              </a:buClr>
              <a:buSzPts val="1600"/>
              <a:buNone/>
              <a:defRPr sz="2133">
                <a:solidFill>
                  <a:srgbClr val="338987"/>
                </a:solidFill>
              </a:defRPr>
            </a:lvl6pPr>
            <a:lvl7pPr lvl="6" algn="r" rtl="0">
              <a:spcBef>
                <a:spcPts val="0"/>
              </a:spcBef>
              <a:spcAft>
                <a:spcPts val="0"/>
              </a:spcAft>
              <a:buClr>
                <a:srgbClr val="338987"/>
              </a:buClr>
              <a:buSzPts val="1600"/>
              <a:buNone/>
              <a:defRPr sz="2133">
                <a:solidFill>
                  <a:srgbClr val="338987"/>
                </a:solidFill>
              </a:defRPr>
            </a:lvl7pPr>
            <a:lvl8pPr lvl="7" algn="r" rtl="0">
              <a:spcBef>
                <a:spcPts val="0"/>
              </a:spcBef>
              <a:spcAft>
                <a:spcPts val="0"/>
              </a:spcAft>
              <a:buClr>
                <a:srgbClr val="338987"/>
              </a:buClr>
              <a:buSzPts val="1600"/>
              <a:buNone/>
              <a:defRPr sz="2133">
                <a:solidFill>
                  <a:srgbClr val="338987"/>
                </a:solidFill>
              </a:defRPr>
            </a:lvl8pPr>
            <a:lvl9pPr lvl="8" algn="r" rtl="0">
              <a:spcBef>
                <a:spcPts val="0"/>
              </a:spcBef>
              <a:spcAft>
                <a:spcPts val="0"/>
              </a:spcAft>
              <a:buClr>
                <a:srgbClr val="338987"/>
              </a:buClr>
              <a:buSzPts val="1600"/>
              <a:buNone/>
              <a:defRPr sz="2133">
                <a:solidFill>
                  <a:srgbClr val="338987"/>
                </a:solidFill>
              </a:defRPr>
            </a:lvl9pPr>
          </a:lstStyle>
          <a:p>
            <a:endParaRPr/>
          </a:p>
        </p:txBody>
      </p:sp>
      <p:sp>
        <p:nvSpPr>
          <p:cNvPr id="45" name="Google Shape;45;p5"/>
          <p:cNvSpPr txBox="1">
            <a:spLocks noGrp="1"/>
          </p:cNvSpPr>
          <p:nvPr>
            <p:ph type="subTitle" idx="1"/>
          </p:nvPr>
        </p:nvSpPr>
        <p:spPr>
          <a:xfrm>
            <a:off x="3195900" y="3112667"/>
            <a:ext cx="5633200" cy="8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867">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200"/>
              <a:buNone/>
              <a:defRPr>
                <a:solidFill>
                  <a:srgbClr val="338987"/>
                </a:solidFill>
              </a:defRPr>
            </a:lvl2pPr>
            <a:lvl3pPr lvl="2" algn="ctr" rtl="0">
              <a:lnSpc>
                <a:spcPct val="100000"/>
              </a:lnSpc>
              <a:spcBef>
                <a:spcPts val="0"/>
              </a:spcBef>
              <a:spcAft>
                <a:spcPts val="0"/>
              </a:spcAft>
              <a:buClr>
                <a:srgbClr val="338987"/>
              </a:buClr>
              <a:buSzPts val="1200"/>
              <a:buNone/>
              <a:defRPr>
                <a:solidFill>
                  <a:srgbClr val="338987"/>
                </a:solidFill>
              </a:defRPr>
            </a:lvl3pPr>
            <a:lvl4pPr lvl="3" algn="ctr" rtl="0">
              <a:lnSpc>
                <a:spcPct val="100000"/>
              </a:lnSpc>
              <a:spcBef>
                <a:spcPts val="0"/>
              </a:spcBef>
              <a:spcAft>
                <a:spcPts val="0"/>
              </a:spcAft>
              <a:buClr>
                <a:srgbClr val="338987"/>
              </a:buClr>
              <a:buSzPts val="1200"/>
              <a:buNone/>
              <a:defRPr>
                <a:solidFill>
                  <a:srgbClr val="338987"/>
                </a:solidFill>
              </a:defRPr>
            </a:lvl4pPr>
            <a:lvl5pPr lvl="4" algn="ctr" rtl="0">
              <a:lnSpc>
                <a:spcPct val="100000"/>
              </a:lnSpc>
              <a:spcBef>
                <a:spcPts val="0"/>
              </a:spcBef>
              <a:spcAft>
                <a:spcPts val="0"/>
              </a:spcAft>
              <a:buClr>
                <a:srgbClr val="338987"/>
              </a:buClr>
              <a:buSzPts val="1200"/>
              <a:buNone/>
              <a:defRPr>
                <a:solidFill>
                  <a:srgbClr val="338987"/>
                </a:solidFill>
              </a:defRPr>
            </a:lvl5pPr>
            <a:lvl6pPr lvl="5" algn="ctr" rtl="0">
              <a:lnSpc>
                <a:spcPct val="100000"/>
              </a:lnSpc>
              <a:spcBef>
                <a:spcPts val="0"/>
              </a:spcBef>
              <a:spcAft>
                <a:spcPts val="0"/>
              </a:spcAft>
              <a:buClr>
                <a:srgbClr val="338987"/>
              </a:buClr>
              <a:buSzPts val="1200"/>
              <a:buNone/>
              <a:defRPr>
                <a:solidFill>
                  <a:srgbClr val="338987"/>
                </a:solidFill>
              </a:defRPr>
            </a:lvl6pPr>
            <a:lvl7pPr lvl="6" algn="ctr" rtl="0">
              <a:lnSpc>
                <a:spcPct val="100000"/>
              </a:lnSpc>
              <a:spcBef>
                <a:spcPts val="0"/>
              </a:spcBef>
              <a:spcAft>
                <a:spcPts val="0"/>
              </a:spcAft>
              <a:buClr>
                <a:srgbClr val="338987"/>
              </a:buClr>
              <a:buSzPts val="1200"/>
              <a:buNone/>
              <a:defRPr>
                <a:solidFill>
                  <a:srgbClr val="338987"/>
                </a:solidFill>
              </a:defRPr>
            </a:lvl7pPr>
            <a:lvl8pPr lvl="7" algn="ctr" rtl="0">
              <a:lnSpc>
                <a:spcPct val="100000"/>
              </a:lnSpc>
              <a:spcBef>
                <a:spcPts val="0"/>
              </a:spcBef>
              <a:spcAft>
                <a:spcPts val="0"/>
              </a:spcAft>
              <a:buClr>
                <a:srgbClr val="338987"/>
              </a:buClr>
              <a:buSzPts val="1200"/>
              <a:buNone/>
              <a:defRPr>
                <a:solidFill>
                  <a:srgbClr val="338987"/>
                </a:solidFill>
              </a:defRPr>
            </a:lvl8pPr>
            <a:lvl9pPr lvl="8" algn="ct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46" name="Google Shape;46;p5"/>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5"/>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48" name="Google Shape;48;p5"/>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0702712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rgbClr val="FDF3E5">
            <a:alpha val="29620"/>
          </a:srgbClr>
        </a:solidFill>
        <a:effectLst/>
      </p:bgPr>
    </p:bg>
    <p:spTree>
      <p:nvGrpSpPr>
        <p:cNvPr id="1" name="Shape 49"/>
        <p:cNvGrpSpPr/>
        <p:nvPr/>
      </p:nvGrpSpPr>
      <p:grpSpPr>
        <a:xfrm>
          <a:off x="0" y="0"/>
          <a:ext cx="0" cy="0"/>
          <a:chOff x="0" y="0"/>
          <a:chExt cx="0" cy="0"/>
        </a:xfrm>
      </p:grpSpPr>
      <p:sp>
        <p:nvSpPr>
          <p:cNvPr id="50" name="Google Shape;50;p6"/>
          <p:cNvSpPr/>
          <p:nvPr/>
        </p:nvSpPr>
        <p:spPr>
          <a:xfrm>
            <a:off x="8135444" y="1510867"/>
            <a:ext cx="1876000" cy="53496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6"/>
          <p:cNvSpPr/>
          <p:nvPr/>
        </p:nvSpPr>
        <p:spPr>
          <a:xfrm>
            <a:off x="2353067" y="1510867"/>
            <a:ext cx="1876000" cy="53496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6"/>
          <p:cNvSpPr/>
          <p:nvPr/>
        </p:nvSpPr>
        <p:spPr>
          <a:xfrm>
            <a:off x="4939633" y="178000"/>
            <a:ext cx="2312800" cy="48584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6"/>
          <p:cNvSpPr/>
          <p:nvPr/>
        </p:nvSpPr>
        <p:spPr>
          <a:xfrm>
            <a:off x="707189" y="3518300"/>
            <a:ext cx="2740400" cy="29748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6"/>
          <p:cNvSpPr/>
          <p:nvPr/>
        </p:nvSpPr>
        <p:spPr>
          <a:xfrm>
            <a:off x="4730919" y="3518484"/>
            <a:ext cx="2740400" cy="29744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6"/>
          <p:cNvSpPr/>
          <p:nvPr/>
        </p:nvSpPr>
        <p:spPr>
          <a:xfrm>
            <a:off x="8745224" y="3518383"/>
            <a:ext cx="2740400" cy="29744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6"/>
          <p:cNvSpPr txBox="1">
            <a:spLocks noGrp="1"/>
          </p:cNvSpPr>
          <p:nvPr>
            <p:ph type="subTitle" idx="1"/>
          </p:nvPr>
        </p:nvSpPr>
        <p:spPr>
          <a:xfrm>
            <a:off x="865456"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57" name="Google Shape;57;p6"/>
          <p:cNvSpPr txBox="1">
            <a:spLocks noGrp="1"/>
          </p:cNvSpPr>
          <p:nvPr>
            <p:ph type="ctrTitle"/>
          </p:nvPr>
        </p:nvSpPr>
        <p:spPr>
          <a:xfrm>
            <a:off x="331256"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58" name="Google Shape;58;p6"/>
          <p:cNvSpPr txBox="1">
            <a:spLocks noGrp="1"/>
          </p:cNvSpPr>
          <p:nvPr>
            <p:ph type="subTitle" idx="2"/>
          </p:nvPr>
        </p:nvSpPr>
        <p:spPr>
          <a:xfrm>
            <a:off x="8903424"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59" name="Google Shape;59;p6"/>
          <p:cNvSpPr txBox="1">
            <a:spLocks noGrp="1"/>
          </p:cNvSpPr>
          <p:nvPr>
            <p:ph type="ctrTitle" idx="3"/>
          </p:nvPr>
        </p:nvSpPr>
        <p:spPr>
          <a:xfrm>
            <a:off x="8369224"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60" name="Google Shape;60;p6"/>
          <p:cNvSpPr txBox="1">
            <a:spLocks noGrp="1"/>
          </p:cNvSpPr>
          <p:nvPr>
            <p:ph type="subTitle" idx="4"/>
          </p:nvPr>
        </p:nvSpPr>
        <p:spPr>
          <a:xfrm>
            <a:off x="4889123"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61" name="Google Shape;61;p6"/>
          <p:cNvSpPr txBox="1">
            <a:spLocks noGrp="1"/>
          </p:cNvSpPr>
          <p:nvPr>
            <p:ph type="ctrTitle" idx="5"/>
          </p:nvPr>
        </p:nvSpPr>
        <p:spPr>
          <a:xfrm>
            <a:off x="4354923"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62" name="Google Shape;62;p6"/>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6"/>
          <p:cNvSpPr txBox="1">
            <a:spLocks noGrp="1"/>
          </p:cNvSpPr>
          <p:nvPr>
            <p:ph type="ctrTitle" idx="6"/>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64" name="Google Shape;64;p6"/>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507044406"/>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rgbClr val="FDF3E5">
            <a:alpha val="29620"/>
          </a:srgbClr>
        </a:solidFill>
        <a:effectLst/>
      </p:bgPr>
    </p:bg>
    <p:spTree>
      <p:nvGrpSpPr>
        <p:cNvPr id="1" name="Shape 65"/>
        <p:cNvGrpSpPr/>
        <p:nvPr/>
      </p:nvGrpSpPr>
      <p:grpSpPr>
        <a:xfrm>
          <a:off x="0" y="0"/>
          <a:ext cx="0" cy="0"/>
          <a:chOff x="0" y="0"/>
          <a:chExt cx="0" cy="0"/>
        </a:xfrm>
      </p:grpSpPr>
      <p:sp>
        <p:nvSpPr>
          <p:cNvPr id="66" name="Google Shape;66;p7"/>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7"/>
          <p:cNvSpPr/>
          <p:nvPr/>
        </p:nvSpPr>
        <p:spPr>
          <a:xfrm>
            <a:off x="2242733" y="1787167"/>
            <a:ext cx="10034800" cy="19820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7"/>
          <p:cNvSpPr/>
          <p:nvPr/>
        </p:nvSpPr>
        <p:spPr>
          <a:xfrm>
            <a:off x="-74967" y="4034833"/>
            <a:ext cx="10034800" cy="19820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7"/>
          <p:cNvSpPr txBox="1">
            <a:spLocks noGrp="1"/>
          </p:cNvSpPr>
          <p:nvPr>
            <p:ph type="subTitle" idx="1"/>
          </p:nvPr>
        </p:nvSpPr>
        <p:spPr>
          <a:xfrm>
            <a:off x="4661633" y="2369883"/>
            <a:ext cx="56528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38987"/>
              </a:buClr>
              <a:buSzPts val="1100"/>
              <a:buNone/>
              <a:defRPr sz="1467"/>
            </a:lvl1pPr>
            <a:lvl2pPr lvl="1" rtl="0">
              <a:lnSpc>
                <a:spcPct val="100000"/>
              </a:lnSpc>
              <a:spcBef>
                <a:spcPts val="0"/>
              </a:spcBef>
              <a:spcAft>
                <a:spcPts val="0"/>
              </a:spcAft>
              <a:buClr>
                <a:srgbClr val="338987"/>
              </a:buClr>
              <a:buSzPts val="1100"/>
              <a:buNone/>
              <a:defRPr sz="1467">
                <a:solidFill>
                  <a:srgbClr val="338987"/>
                </a:solidFill>
              </a:defRPr>
            </a:lvl2pPr>
            <a:lvl3pPr lvl="2" rtl="0">
              <a:lnSpc>
                <a:spcPct val="100000"/>
              </a:lnSpc>
              <a:spcBef>
                <a:spcPts val="0"/>
              </a:spcBef>
              <a:spcAft>
                <a:spcPts val="0"/>
              </a:spcAft>
              <a:buClr>
                <a:srgbClr val="338987"/>
              </a:buClr>
              <a:buSzPts val="1100"/>
              <a:buNone/>
              <a:defRPr sz="1467">
                <a:solidFill>
                  <a:srgbClr val="338987"/>
                </a:solidFill>
              </a:defRPr>
            </a:lvl3pPr>
            <a:lvl4pPr lvl="3" rtl="0">
              <a:lnSpc>
                <a:spcPct val="100000"/>
              </a:lnSpc>
              <a:spcBef>
                <a:spcPts val="0"/>
              </a:spcBef>
              <a:spcAft>
                <a:spcPts val="0"/>
              </a:spcAft>
              <a:buClr>
                <a:srgbClr val="338987"/>
              </a:buClr>
              <a:buSzPts val="1100"/>
              <a:buNone/>
              <a:defRPr sz="1467">
                <a:solidFill>
                  <a:srgbClr val="338987"/>
                </a:solidFill>
              </a:defRPr>
            </a:lvl4pPr>
            <a:lvl5pPr lvl="4" rtl="0">
              <a:lnSpc>
                <a:spcPct val="100000"/>
              </a:lnSpc>
              <a:spcBef>
                <a:spcPts val="0"/>
              </a:spcBef>
              <a:spcAft>
                <a:spcPts val="0"/>
              </a:spcAft>
              <a:buClr>
                <a:srgbClr val="338987"/>
              </a:buClr>
              <a:buSzPts val="1100"/>
              <a:buNone/>
              <a:defRPr sz="1467">
                <a:solidFill>
                  <a:srgbClr val="338987"/>
                </a:solidFill>
              </a:defRPr>
            </a:lvl5pPr>
            <a:lvl6pPr lvl="5" rtl="0">
              <a:lnSpc>
                <a:spcPct val="100000"/>
              </a:lnSpc>
              <a:spcBef>
                <a:spcPts val="0"/>
              </a:spcBef>
              <a:spcAft>
                <a:spcPts val="0"/>
              </a:spcAft>
              <a:buClr>
                <a:srgbClr val="338987"/>
              </a:buClr>
              <a:buSzPts val="1100"/>
              <a:buNone/>
              <a:defRPr sz="1467">
                <a:solidFill>
                  <a:srgbClr val="338987"/>
                </a:solidFill>
              </a:defRPr>
            </a:lvl6pPr>
            <a:lvl7pPr lvl="6" rtl="0">
              <a:lnSpc>
                <a:spcPct val="100000"/>
              </a:lnSpc>
              <a:spcBef>
                <a:spcPts val="0"/>
              </a:spcBef>
              <a:spcAft>
                <a:spcPts val="0"/>
              </a:spcAft>
              <a:buClr>
                <a:srgbClr val="338987"/>
              </a:buClr>
              <a:buSzPts val="1100"/>
              <a:buNone/>
              <a:defRPr sz="1467">
                <a:solidFill>
                  <a:srgbClr val="338987"/>
                </a:solidFill>
              </a:defRPr>
            </a:lvl7pPr>
            <a:lvl8pPr lvl="7" rtl="0">
              <a:lnSpc>
                <a:spcPct val="100000"/>
              </a:lnSpc>
              <a:spcBef>
                <a:spcPts val="0"/>
              </a:spcBef>
              <a:spcAft>
                <a:spcPts val="0"/>
              </a:spcAft>
              <a:buClr>
                <a:srgbClr val="338987"/>
              </a:buClr>
              <a:buSzPts val="1100"/>
              <a:buNone/>
              <a:defRPr sz="1467">
                <a:solidFill>
                  <a:srgbClr val="338987"/>
                </a:solidFill>
              </a:defRPr>
            </a:lvl8pPr>
            <a:lvl9pPr lvl="8" rtl="0">
              <a:lnSpc>
                <a:spcPct val="100000"/>
              </a:lnSpc>
              <a:spcBef>
                <a:spcPts val="0"/>
              </a:spcBef>
              <a:spcAft>
                <a:spcPts val="0"/>
              </a:spcAft>
              <a:buClr>
                <a:srgbClr val="338987"/>
              </a:buClr>
              <a:buSzPts val="1100"/>
              <a:buNone/>
              <a:defRPr sz="1467">
                <a:solidFill>
                  <a:srgbClr val="338987"/>
                </a:solidFill>
              </a:defRPr>
            </a:lvl9pPr>
          </a:lstStyle>
          <a:p>
            <a:endParaRPr/>
          </a:p>
        </p:txBody>
      </p:sp>
      <p:sp>
        <p:nvSpPr>
          <p:cNvPr id="70" name="Google Shape;70;p7"/>
          <p:cNvSpPr txBox="1">
            <a:spLocks noGrp="1"/>
          </p:cNvSpPr>
          <p:nvPr>
            <p:ph type="ctrTitle"/>
          </p:nvPr>
        </p:nvSpPr>
        <p:spPr>
          <a:xfrm>
            <a:off x="2888923" y="2844340"/>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338987"/>
              </a:buClr>
              <a:buSzPts val="1600"/>
              <a:buNone/>
              <a:defRPr sz="2133"/>
            </a:lvl1pPr>
            <a:lvl2pPr lvl="1" algn="ctr" rtl="0">
              <a:spcBef>
                <a:spcPts val="0"/>
              </a:spcBef>
              <a:spcAft>
                <a:spcPts val="0"/>
              </a:spcAft>
              <a:buClr>
                <a:srgbClr val="338987"/>
              </a:buClr>
              <a:buSzPts val="1600"/>
              <a:buNone/>
              <a:defRPr sz="2133">
                <a:solidFill>
                  <a:srgbClr val="338987"/>
                </a:solidFill>
              </a:defRPr>
            </a:lvl2pPr>
            <a:lvl3pPr lvl="2" algn="ctr" rtl="0">
              <a:spcBef>
                <a:spcPts val="0"/>
              </a:spcBef>
              <a:spcAft>
                <a:spcPts val="0"/>
              </a:spcAft>
              <a:buClr>
                <a:srgbClr val="338987"/>
              </a:buClr>
              <a:buSzPts val="1600"/>
              <a:buNone/>
              <a:defRPr sz="2133">
                <a:solidFill>
                  <a:srgbClr val="338987"/>
                </a:solidFill>
              </a:defRPr>
            </a:lvl3pPr>
            <a:lvl4pPr lvl="3" algn="ctr" rtl="0">
              <a:spcBef>
                <a:spcPts val="0"/>
              </a:spcBef>
              <a:spcAft>
                <a:spcPts val="0"/>
              </a:spcAft>
              <a:buClr>
                <a:srgbClr val="338987"/>
              </a:buClr>
              <a:buSzPts val="1600"/>
              <a:buNone/>
              <a:defRPr sz="2133">
                <a:solidFill>
                  <a:srgbClr val="338987"/>
                </a:solidFill>
              </a:defRPr>
            </a:lvl4pPr>
            <a:lvl5pPr lvl="4" algn="ctr" rtl="0">
              <a:spcBef>
                <a:spcPts val="0"/>
              </a:spcBef>
              <a:spcAft>
                <a:spcPts val="0"/>
              </a:spcAft>
              <a:buClr>
                <a:srgbClr val="338987"/>
              </a:buClr>
              <a:buSzPts val="1600"/>
              <a:buNone/>
              <a:defRPr sz="2133">
                <a:solidFill>
                  <a:srgbClr val="338987"/>
                </a:solidFill>
              </a:defRPr>
            </a:lvl5pPr>
            <a:lvl6pPr lvl="5" algn="ctr" rtl="0">
              <a:spcBef>
                <a:spcPts val="0"/>
              </a:spcBef>
              <a:spcAft>
                <a:spcPts val="0"/>
              </a:spcAft>
              <a:buClr>
                <a:srgbClr val="338987"/>
              </a:buClr>
              <a:buSzPts val="1600"/>
              <a:buNone/>
              <a:defRPr sz="2133">
                <a:solidFill>
                  <a:srgbClr val="338987"/>
                </a:solidFill>
              </a:defRPr>
            </a:lvl6pPr>
            <a:lvl7pPr lvl="6" algn="ctr" rtl="0">
              <a:spcBef>
                <a:spcPts val="0"/>
              </a:spcBef>
              <a:spcAft>
                <a:spcPts val="0"/>
              </a:spcAft>
              <a:buClr>
                <a:srgbClr val="338987"/>
              </a:buClr>
              <a:buSzPts val="1600"/>
              <a:buNone/>
              <a:defRPr sz="2133">
                <a:solidFill>
                  <a:srgbClr val="338987"/>
                </a:solidFill>
              </a:defRPr>
            </a:lvl7pPr>
            <a:lvl8pPr lvl="7" algn="ctr" rtl="0">
              <a:spcBef>
                <a:spcPts val="0"/>
              </a:spcBef>
              <a:spcAft>
                <a:spcPts val="0"/>
              </a:spcAft>
              <a:buClr>
                <a:srgbClr val="338987"/>
              </a:buClr>
              <a:buSzPts val="1600"/>
              <a:buNone/>
              <a:defRPr sz="2133">
                <a:solidFill>
                  <a:srgbClr val="338987"/>
                </a:solidFill>
              </a:defRPr>
            </a:lvl8pPr>
            <a:lvl9pPr lvl="8" algn="ctr" rtl="0">
              <a:spcBef>
                <a:spcPts val="0"/>
              </a:spcBef>
              <a:spcAft>
                <a:spcPts val="0"/>
              </a:spcAft>
              <a:buClr>
                <a:srgbClr val="338987"/>
              </a:buClr>
              <a:buSzPts val="1600"/>
              <a:buNone/>
              <a:defRPr sz="2133">
                <a:solidFill>
                  <a:srgbClr val="338987"/>
                </a:solidFill>
              </a:defRPr>
            </a:lvl9pPr>
          </a:lstStyle>
          <a:p>
            <a:endParaRPr/>
          </a:p>
        </p:txBody>
      </p:sp>
      <p:sp>
        <p:nvSpPr>
          <p:cNvPr id="71" name="Google Shape;71;p7"/>
          <p:cNvSpPr txBox="1">
            <a:spLocks noGrp="1"/>
          </p:cNvSpPr>
          <p:nvPr>
            <p:ph type="subTitle" idx="2"/>
          </p:nvPr>
        </p:nvSpPr>
        <p:spPr>
          <a:xfrm>
            <a:off x="2152267" y="4630317"/>
            <a:ext cx="5375600" cy="84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338987"/>
              </a:buClr>
              <a:buSzPts val="1100"/>
              <a:buNone/>
              <a:defRPr sz="1467"/>
            </a:lvl1pPr>
            <a:lvl2pPr lvl="1" algn="r" rtl="0">
              <a:lnSpc>
                <a:spcPct val="100000"/>
              </a:lnSpc>
              <a:spcBef>
                <a:spcPts val="0"/>
              </a:spcBef>
              <a:spcAft>
                <a:spcPts val="0"/>
              </a:spcAft>
              <a:buClr>
                <a:srgbClr val="338987"/>
              </a:buClr>
              <a:buSzPts val="1100"/>
              <a:buNone/>
              <a:defRPr sz="1467">
                <a:solidFill>
                  <a:srgbClr val="338987"/>
                </a:solidFill>
              </a:defRPr>
            </a:lvl2pPr>
            <a:lvl3pPr lvl="2" algn="r" rtl="0">
              <a:lnSpc>
                <a:spcPct val="100000"/>
              </a:lnSpc>
              <a:spcBef>
                <a:spcPts val="0"/>
              </a:spcBef>
              <a:spcAft>
                <a:spcPts val="0"/>
              </a:spcAft>
              <a:buClr>
                <a:srgbClr val="338987"/>
              </a:buClr>
              <a:buSzPts val="1100"/>
              <a:buNone/>
              <a:defRPr sz="1467">
                <a:solidFill>
                  <a:srgbClr val="338987"/>
                </a:solidFill>
              </a:defRPr>
            </a:lvl3pPr>
            <a:lvl4pPr lvl="3" algn="r" rtl="0">
              <a:lnSpc>
                <a:spcPct val="100000"/>
              </a:lnSpc>
              <a:spcBef>
                <a:spcPts val="0"/>
              </a:spcBef>
              <a:spcAft>
                <a:spcPts val="0"/>
              </a:spcAft>
              <a:buClr>
                <a:srgbClr val="338987"/>
              </a:buClr>
              <a:buSzPts val="1100"/>
              <a:buNone/>
              <a:defRPr sz="1467">
                <a:solidFill>
                  <a:srgbClr val="338987"/>
                </a:solidFill>
              </a:defRPr>
            </a:lvl4pPr>
            <a:lvl5pPr lvl="4" algn="r" rtl="0">
              <a:lnSpc>
                <a:spcPct val="100000"/>
              </a:lnSpc>
              <a:spcBef>
                <a:spcPts val="0"/>
              </a:spcBef>
              <a:spcAft>
                <a:spcPts val="0"/>
              </a:spcAft>
              <a:buClr>
                <a:srgbClr val="338987"/>
              </a:buClr>
              <a:buSzPts val="1100"/>
              <a:buNone/>
              <a:defRPr sz="1467">
                <a:solidFill>
                  <a:srgbClr val="338987"/>
                </a:solidFill>
              </a:defRPr>
            </a:lvl5pPr>
            <a:lvl6pPr lvl="5" algn="r" rtl="0">
              <a:lnSpc>
                <a:spcPct val="100000"/>
              </a:lnSpc>
              <a:spcBef>
                <a:spcPts val="0"/>
              </a:spcBef>
              <a:spcAft>
                <a:spcPts val="0"/>
              </a:spcAft>
              <a:buClr>
                <a:srgbClr val="338987"/>
              </a:buClr>
              <a:buSzPts val="1100"/>
              <a:buNone/>
              <a:defRPr sz="1467">
                <a:solidFill>
                  <a:srgbClr val="338987"/>
                </a:solidFill>
              </a:defRPr>
            </a:lvl6pPr>
            <a:lvl7pPr lvl="6" algn="r" rtl="0">
              <a:lnSpc>
                <a:spcPct val="100000"/>
              </a:lnSpc>
              <a:spcBef>
                <a:spcPts val="0"/>
              </a:spcBef>
              <a:spcAft>
                <a:spcPts val="0"/>
              </a:spcAft>
              <a:buClr>
                <a:srgbClr val="338987"/>
              </a:buClr>
              <a:buSzPts val="1100"/>
              <a:buNone/>
              <a:defRPr sz="1467">
                <a:solidFill>
                  <a:srgbClr val="338987"/>
                </a:solidFill>
              </a:defRPr>
            </a:lvl7pPr>
            <a:lvl8pPr lvl="7" algn="r" rtl="0">
              <a:lnSpc>
                <a:spcPct val="100000"/>
              </a:lnSpc>
              <a:spcBef>
                <a:spcPts val="0"/>
              </a:spcBef>
              <a:spcAft>
                <a:spcPts val="0"/>
              </a:spcAft>
              <a:buClr>
                <a:srgbClr val="338987"/>
              </a:buClr>
              <a:buSzPts val="1100"/>
              <a:buNone/>
              <a:defRPr sz="1467">
                <a:solidFill>
                  <a:srgbClr val="338987"/>
                </a:solidFill>
              </a:defRPr>
            </a:lvl8pPr>
            <a:lvl9pPr lvl="8" algn="r" rtl="0">
              <a:lnSpc>
                <a:spcPct val="100000"/>
              </a:lnSpc>
              <a:spcBef>
                <a:spcPts val="0"/>
              </a:spcBef>
              <a:spcAft>
                <a:spcPts val="0"/>
              </a:spcAft>
              <a:buClr>
                <a:srgbClr val="338987"/>
              </a:buClr>
              <a:buSzPts val="1100"/>
              <a:buNone/>
              <a:defRPr sz="1467">
                <a:solidFill>
                  <a:srgbClr val="338987"/>
                </a:solidFill>
              </a:defRPr>
            </a:lvl9pPr>
          </a:lstStyle>
          <a:p>
            <a:endParaRPr/>
          </a:p>
        </p:txBody>
      </p:sp>
      <p:sp>
        <p:nvSpPr>
          <p:cNvPr id="72" name="Google Shape;72;p7"/>
          <p:cNvSpPr txBox="1">
            <a:spLocks noGrp="1"/>
          </p:cNvSpPr>
          <p:nvPr>
            <p:ph type="ctrTitle" idx="3"/>
          </p:nvPr>
        </p:nvSpPr>
        <p:spPr>
          <a:xfrm>
            <a:off x="6832884" y="501108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338987"/>
              </a:buClr>
              <a:buSzPts val="1600"/>
              <a:buNone/>
              <a:defRPr sz="2133"/>
            </a:lvl1pPr>
            <a:lvl2pPr lvl="1" algn="ctr" rtl="0">
              <a:spcBef>
                <a:spcPts val="0"/>
              </a:spcBef>
              <a:spcAft>
                <a:spcPts val="0"/>
              </a:spcAft>
              <a:buClr>
                <a:srgbClr val="338987"/>
              </a:buClr>
              <a:buSzPts val="1600"/>
              <a:buNone/>
              <a:defRPr sz="2133">
                <a:solidFill>
                  <a:srgbClr val="338987"/>
                </a:solidFill>
              </a:defRPr>
            </a:lvl2pPr>
            <a:lvl3pPr lvl="2" algn="ctr" rtl="0">
              <a:spcBef>
                <a:spcPts val="0"/>
              </a:spcBef>
              <a:spcAft>
                <a:spcPts val="0"/>
              </a:spcAft>
              <a:buClr>
                <a:srgbClr val="338987"/>
              </a:buClr>
              <a:buSzPts val="1600"/>
              <a:buNone/>
              <a:defRPr sz="2133">
                <a:solidFill>
                  <a:srgbClr val="338987"/>
                </a:solidFill>
              </a:defRPr>
            </a:lvl3pPr>
            <a:lvl4pPr lvl="3" algn="ctr" rtl="0">
              <a:spcBef>
                <a:spcPts val="0"/>
              </a:spcBef>
              <a:spcAft>
                <a:spcPts val="0"/>
              </a:spcAft>
              <a:buClr>
                <a:srgbClr val="338987"/>
              </a:buClr>
              <a:buSzPts val="1600"/>
              <a:buNone/>
              <a:defRPr sz="2133">
                <a:solidFill>
                  <a:srgbClr val="338987"/>
                </a:solidFill>
              </a:defRPr>
            </a:lvl4pPr>
            <a:lvl5pPr lvl="4" algn="ctr" rtl="0">
              <a:spcBef>
                <a:spcPts val="0"/>
              </a:spcBef>
              <a:spcAft>
                <a:spcPts val="0"/>
              </a:spcAft>
              <a:buClr>
                <a:srgbClr val="338987"/>
              </a:buClr>
              <a:buSzPts val="1600"/>
              <a:buNone/>
              <a:defRPr sz="2133">
                <a:solidFill>
                  <a:srgbClr val="338987"/>
                </a:solidFill>
              </a:defRPr>
            </a:lvl5pPr>
            <a:lvl6pPr lvl="5" algn="ctr" rtl="0">
              <a:spcBef>
                <a:spcPts val="0"/>
              </a:spcBef>
              <a:spcAft>
                <a:spcPts val="0"/>
              </a:spcAft>
              <a:buClr>
                <a:srgbClr val="338987"/>
              </a:buClr>
              <a:buSzPts val="1600"/>
              <a:buNone/>
              <a:defRPr sz="2133">
                <a:solidFill>
                  <a:srgbClr val="338987"/>
                </a:solidFill>
              </a:defRPr>
            </a:lvl6pPr>
            <a:lvl7pPr lvl="6" algn="ctr" rtl="0">
              <a:spcBef>
                <a:spcPts val="0"/>
              </a:spcBef>
              <a:spcAft>
                <a:spcPts val="0"/>
              </a:spcAft>
              <a:buClr>
                <a:srgbClr val="338987"/>
              </a:buClr>
              <a:buSzPts val="1600"/>
              <a:buNone/>
              <a:defRPr sz="2133">
                <a:solidFill>
                  <a:srgbClr val="338987"/>
                </a:solidFill>
              </a:defRPr>
            </a:lvl7pPr>
            <a:lvl8pPr lvl="7" algn="ctr" rtl="0">
              <a:spcBef>
                <a:spcPts val="0"/>
              </a:spcBef>
              <a:spcAft>
                <a:spcPts val="0"/>
              </a:spcAft>
              <a:buClr>
                <a:srgbClr val="338987"/>
              </a:buClr>
              <a:buSzPts val="1600"/>
              <a:buNone/>
              <a:defRPr sz="2133">
                <a:solidFill>
                  <a:srgbClr val="338987"/>
                </a:solidFill>
              </a:defRPr>
            </a:lvl8pPr>
            <a:lvl9pPr lvl="8" algn="ctr" rtl="0">
              <a:spcBef>
                <a:spcPts val="0"/>
              </a:spcBef>
              <a:spcAft>
                <a:spcPts val="0"/>
              </a:spcAft>
              <a:buClr>
                <a:srgbClr val="338987"/>
              </a:buClr>
              <a:buSzPts val="1600"/>
              <a:buNone/>
              <a:defRPr sz="2133">
                <a:solidFill>
                  <a:srgbClr val="338987"/>
                </a:solidFill>
              </a:defRPr>
            </a:lvl9pPr>
          </a:lstStyle>
          <a:p>
            <a:endParaRPr/>
          </a:p>
        </p:txBody>
      </p:sp>
      <p:sp>
        <p:nvSpPr>
          <p:cNvPr id="73" name="Google Shape;73;p7"/>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txBox="1">
            <a:spLocks noGrp="1"/>
          </p:cNvSpPr>
          <p:nvPr>
            <p:ph type="ctrTitle" idx="4"/>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75" name="Google Shape;75;p7"/>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899217889"/>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design ">
  <p:cSld name="Title + design ">
    <p:bg>
      <p:bgPr>
        <a:solidFill>
          <a:srgbClr val="FDF3E5">
            <a:alpha val="29620"/>
          </a:srgbClr>
        </a:solidFill>
        <a:effectLst/>
      </p:bgPr>
    </p:bg>
    <p:spTree>
      <p:nvGrpSpPr>
        <p:cNvPr id="1" name="Shape 76"/>
        <p:cNvGrpSpPr/>
        <p:nvPr/>
      </p:nvGrpSpPr>
      <p:grpSpPr>
        <a:xfrm>
          <a:off x="0" y="0"/>
          <a:ext cx="0" cy="0"/>
          <a:chOff x="0" y="0"/>
          <a:chExt cx="0" cy="0"/>
        </a:xfrm>
      </p:grpSpPr>
      <p:sp>
        <p:nvSpPr>
          <p:cNvPr id="77" name="Google Shape;77;p8"/>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8"/>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79" name="Google Shape;79;p8"/>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74434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7" name="Date Placeholder 6"/>
          <p:cNvSpPr>
            <a:spLocks noGrp="1"/>
          </p:cNvSpPr>
          <p:nvPr>
            <p:ph type="dt" sz="half" idx="10"/>
          </p:nvPr>
        </p:nvSpPr>
        <p:spPr/>
        <p:txBody>
          <a:bodyPr/>
          <a:lstStyle/>
          <a:p>
            <a:fld id="{0ABD0DE8-FDD7-4A5A-B594-B20764AB0A94}" type="datetimeFigureOut">
              <a:rPr lang="en-US" smtClean="0"/>
              <a:t>8/4/2020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3623239623"/>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s 2">
  <p:cSld name="Two columns 2">
    <p:bg>
      <p:bgPr>
        <a:solidFill>
          <a:srgbClr val="FDF3E5">
            <a:alpha val="29620"/>
          </a:srgbClr>
        </a:solidFill>
        <a:effectLst/>
      </p:bgPr>
    </p:bg>
    <p:spTree>
      <p:nvGrpSpPr>
        <p:cNvPr id="1" name="Shape 80"/>
        <p:cNvGrpSpPr/>
        <p:nvPr/>
      </p:nvGrpSpPr>
      <p:grpSpPr>
        <a:xfrm>
          <a:off x="0" y="0"/>
          <a:ext cx="0" cy="0"/>
          <a:chOff x="0" y="0"/>
          <a:chExt cx="0" cy="0"/>
        </a:xfrm>
      </p:grpSpPr>
      <p:sp>
        <p:nvSpPr>
          <p:cNvPr id="81" name="Google Shape;81;p9"/>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9"/>
          <p:cNvSpPr/>
          <p:nvPr/>
        </p:nvSpPr>
        <p:spPr>
          <a:xfrm>
            <a:off x="6726833" y="4261800"/>
            <a:ext cx="5498000" cy="20892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9"/>
          <p:cNvSpPr txBox="1">
            <a:spLocks noGrp="1"/>
          </p:cNvSpPr>
          <p:nvPr>
            <p:ph type="subTitle" idx="1"/>
          </p:nvPr>
        </p:nvSpPr>
        <p:spPr>
          <a:xfrm>
            <a:off x="8072767" y="5489851"/>
            <a:ext cx="29920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333">
                <a:solidFill>
                  <a:srgbClr val="FDF3E5"/>
                </a:solidFill>
              </a:defRPr>
            </a:lvl1pPr>
            <a:lvl2pPr lvl="1" algn="r" rtl="0">
              <a:lnSpc>
                <a:spcPct val="100000"/>
              </a:lnSpc>
              <a:spcBef>
                <a:spcPts val="0"/>
              </a:spcBef>
              <a:spcAft>
                <a:spcPts val="0"/>
              </a:spcAft>
              <a:buClr>
                <a:srgbClr val="FDF3E5"/>
              </a:buClr>
              <a:buSzPts val="1000"/>
              <a:buNone/>
              <a:defRPr sz="1333">
                <a:solidFill>
                  <a:srgbClr val="FDF3E5"/>
                </a:solidFill>
              </a:defRPr>
            </a:lvl2pPr>
            <a:lvl3pPr lvl="2" algn="r" rtl="0">
              <a:lnSpc>
                <a:spcPct val="100000"/>
              </a:lnSpc>
              <a:spcBef>
                <a:spcPts val="0"/>
              </a:spcBef>
              <a:spcAft>
                <a:spcPts val="0"/>
              </a:spcAft>
              <a:buClr>
                <a:srgbClr val="FDF3E5"/>
              </a:buClr>
              <a:buSzPts val="1000"/>
              <a:buNone/>
              <a:defRPr sz="1333">
                <a:solidFill>
                  <a:srgbClr val="FDF3E5"/>
                </a:solidFill>
              </a:defRPr>
            </a:lvl3pPr>
            <a:lvl4pPr lvl="3" algn="r" rtl="0">
              <a:lnSpc>
                <a:spcPct val="100000"/>
              </a:lnSpc>
              <a:spcBef>
                <a:spcPts val="0"/>
              </a:spcBef>
              <a:spcAft>
                <a:spcPts val="0"/>
              </a:spcAft>
              <a:buClr>
                <a:srgbClr val="FDF3E5"/>
              </a:buClr>
              <a:buSzPts val="1000"/>
              <a:buNone/>
              <a:defRPr sz="1333">
                <a:solidFill>
                  <a:srgbClr val="FDF3E5"/>
                </a:solidFill>
              </a:defRPr>
            </a:lvl4pPr>
            <a:lvl5pPr lvl="4" algn="r" rtl="0">
              <a:lnSpc>
                <a:spcPct val="100000"/>
              </a:lnSpc>
              <a:spcBef>
                <a:spcPts val="0"/>
              </a:spcBef>
              <a:spcAft>
                <a:spcPts val="0"/>
              </a:spcAft>
              <a:buClr>
                <a:srgbClr val="FDF3E5"/>
              </a:buClr>
              <a:buSzPts val="1000"/>
              <a:buNone/>
              <a:defRPr sz="1333">
                <a:solidFill>
                  <a:srgbClr val="FDF3E5"/>
                </a:solidFill>
              </a:defRPr>
            </a:lvl5pPr>
            <a:lvl6pPr lvl="5" algn="r" rtl="0">
              <a:lnSpc>
                <a:spcPct val="100000"/>
              </a:lnSpc>
              <a:spcBef>
                <a:spcPts val="0"/>
              </a:spcBef>
              <a:spcAft>
                <a:spcPts val="0"/>
              </a:spcAft>
              <a:buClr>
                <a:srgbClr val="FDF3E5"/>
              </a:buClr>
              <a:buSzPts val="1000"/>
              <a:buNone/>
              <a:defRPr sz="1333">
                <a:solidFill>
                  <a:srgbClr val="FDF3E5"/>
                </a:solidFill>
              </a:defRPr>
            </a:lvl6pPr>
            <a:lvl7pPr lvl="6" algn="r" rtl="0">
              <a:lnSpc>
                <a:spcPct val="100000"/>
              </a:lnSpc>
              <a:spcBef>
                <a:spcPts val="0"/>
              </a:spcBef>
              <a:spcAft>
                <a:spcPts val="0"/>
              </a:spcAft>
              <a:buClr>
                <a:srgbClr val="FDF3E5"/>
              </a:buClr>
              <a:buSzPts val="1000"/>
              <a:buNone/>
              <a:defRPr sz="1333">
                <a:solidFill>
                  <a:srgbClr val="FDF3E5"/>
                </a:solidFill>
              </a:defRPr>
            </a:lvl7pPr>
            <a:lvl8pPr lvl="7" algn="r" rtl="0">
              <a:lnSpc>
                <a:spcPct val="100000"/>
              </a:lnSpc>
              <a:spcBef>
                <a:spcPts val="0"/>
              </a:spcBef>
              <a:spcAft>
                <a:spcPts val="0"/>
              </a:spcAft>
              <a:buClr>
                <a:srgbClr val="FDF3E5"/>
              </a:buClr>
              <a:buSzPts val="1000"/>
              <a:buNone/>
              <a:defRPr sz="1333">
                <a:solidFill>
                  <a:srgbClr val="FDF3E5"/>
                </a:solidFill>
              </a:defRPr>
            </a:lvl8pPr>
            <a:lvl9pPr lvl="8" algn="r" rtl="0">
              <a:lnSpc>
                <a:spcPct val="100000"/>
              </a:lnSpc>
              <a:spcBef>
                <a:spcPts val="0"/>
              </a:spcBef>
              <a:spcAft>
                <a:spcPts val="0"/>
              </a:spcAft>
              <a:buClr>
                <a:srgbClr val="FDF3E5"/>
              </a:buClr>
              <a:buSzPts val="1000"/>
              <a:buNone/>
              <a:defRPr sz="1333">
                <a:solidFill>
                  <a:srgbClr val="FDF3E5"/>
                </a:solidFill>
              </a:defRPr>
            </a:lvl9pPr>
          </a:lstStyle>
          <a:p>
            <a:endParaRPr/>
          </a:p>
        </p:txBody>
      </p:sp>
      <p:sp>
        <p:nvSpPr>
          <p:cNvPr id="84" name="Google Shape;84;p9"/>
          <p:cNvSpPr txBox="1">
            <a:spLocks noGrp="1"/>
          </p:cNvSpPr>
          <p:nvPr>
            <p:ph type="title" hasCustomPrompt="1"/>
          </p:nvPr>
        </p:nvSpPr>
        <p:spPr>
          <a:xfrm>
            <a:off x="5713800" y="5569051"/>
            <a:ext cx="2242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8000">
                <a:solidFill>
                  <a:srgbClr val="FDF3E5"/>
                </a:solidFill>
              </a:defRPr>
            </a:lvl1pPr>
            <a:lvl2pPr lvl="1"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9"/>
          <p:cNvSpPr/>
          <p:nvPr/>
        </p:nvSpPr>
        <p:spPr>
          <a:xfrm>
            <a:off x="0" y="674767"/>
            <a:ext cx="5498000" cy="20892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9"/>
          <p:cNvSpPr txBox="1">
            <a:spLocks noGrp="1"/>
          </p:cNvSpPr>
          <p:nvPr>
            <p:ph type="subTitle" idx="2"/>
          </p:nvPr>
        </p:nvSpPr>
        <p:spPr>
          <a:xfrm>
            <a:off x="1658000" y="838513"/>
            <a:ext cx="34716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333">
                <a:solidFill>
                  <a:srgbClr val="FDF3E5"/>
                </a:solidFill>
              </a:defRPr>
            </a:lvl1pPr>
            <a:lvl2pPr lvl="1" algn="r" rtl="0">
              <a:lnSpc>
                <a:spcPct val="100000"/>
              </a:lnSpc>
              <a:spcBef>
                <a:spcPts val="0"/>
              </a:spcBef>
              <a:spcAft>
                <a:spcPts val="0"/>
              </a:spcAft>
              <a:buClr>
                <a:srgbClr val="FDF3E5"/>
              </a:buClr>
              <a:buSzPts val="1000"/>
              <a:buNone/>
              <a:defRPr sz="1333">
                <a:solidFill>
                  <a:srgbClr val="FDF3E5"/>
                </a:solidFill>
              </a:defRPr>
            </a:lvl2pPr>
            <a:lvl3pPr lvl="2" algn="r" rtl="0">
              <a:lnSpc>
                <a:spcPct val="100000"/>
              </a:lnSpc>
              <a:spcBef>
                <a:spcPts val="0"/>
              </a:spcBef>
              <a:spcAft>
                <a:spcPts val="0"/>
              </a:spcAft>
              <a:buClr>
                <a:srgbClr val="FDF3E5"/>
              </a:buClr>
              <a:buSzPts val="1000"/>
              <a:buNone/>
              <a:defRPr sz="1333">
                <a:solidFill>
                  <a:srgbClr val="FDF3E5"/>
                </a:solidFill>
              </a:defRPr>
            </a:lvl3pPr>
            <a:lvl4pPr lvl="3" algn="r" rtl="0">
              <a:lnSpc>
                <a:spcPct val="100000"/>
              </a:lnSpc>
              <a:spcBef>
                <a:spcPts val="0"/>
              </a:spcBef>
              <a:spcAft>
                <a:spcPts val="0"/>
              </a:spcAft>
              <a:buClr>
                <a:srgbClr val="FDF3E5"/>
              </a:buClr>
              <a:buSzPts val="1000"/>
              <a:buNone/>
              <a:defRPr sz="1333">
                <a:solidFill>
                  <a:srgbClr val="FDF3E5"/>
                </a:solidFill>
              </a:defRPr>
            </a:lvl4pPr>
            <a:lvl5pPr lvl="4" algn="r" rtl="0">
              <a:lnSpc>
                <a:spcPct val="100000"/>
              </a:lnSpc>
              <a:spcBef>
                <a:spcPts val="0"/>
              </a:spcBef>
              <a:spcAft>
                <a:spcPts val="0"/>
              </a:spcAft>
              <a:buClr>
                <a:srgbClr val="FDF3E5"/>
              </a:buClr>
              <a:buSzPts val="1000"/>
              <a:buNone/>
              <a:defRPr sz="1333">
                <a:solidFill>
                  <a:srgbClr val="FDF3E5"/>
                </a:solidFill>
              </a:defRPr>
            </a:lvl5pPr>
            <a:lvl6pPr lvl="5" algn="r" rtl="0">
              <a:lnSpc>
                <a:spcPct val="100000"/>
              </a:lnSpc>
              <a:spcBef>
                <a:spcPts val="0"/>
              </a:spcBef>
              <a:spcAft>
                <a:spcPts val="0"/>
              </a:spcAft>
              <a:buClr>
                <a:srgbClr val="FDF3E5"/>
              </a:buClr>
              <a:buSzPts val="1000"/>
              <a:buNone/>
              <a:defRPr sz="1333">
                <a:solidFill>
                  <a:srgbClr val="FDF3E5"/>
                </a:solidFill>
              </a:defRPr>
            </a:lvl6pPr>
            <a:lvl7pPr lvl="6" algn="r" rtl="0">
              <a:lnSpc>
                <a:spcPct val="100000"/>
              </a:lnSpc>
              <a:spcBef>
                <a:spcPts val="0"/>
              </a:spcBef>
              <a:spcAft>
                <a:spcPts val="0"/>
              </a:spcAft>
              <a:buClr>
                <a:srgbClr val="FDF3E5"/>
              </a:buClr>
              <a:buSzPts val="1000"/>
              <a:buNone/>
              <a:defRPr sz="1333">
                <a:solidFill>
                  <a:srgbClr val="FDF3E5"/>
                </a:solidFill>
              </a:defRPr>
            </a:lvl7pPr>
            <a:lvl8pPr lvl="7" algn="r" rtl="0">
              <a:lnSpc>
                <a:spcPct val="100000"/>
              </a:lnSpc>
              <a:spcBef>
                <a:spcPts val="0"/>
              </a:spcBef>
              <a:spcAft>
                <a:spcPts val="0"/>
              </a:spcAft>
              <a:buClr>
                <a:srgbClr val="FDF3E5"/>
              </a:buClr>
              <a:buSzPts val="1000"/>
              <a:buNone/>
              <a:defRPr sz="1333">
                <a:solidFill>
                  <a:srgbClr val="FDF3E5"/>
                </a:solidFill>
              </a:defRPr>
            </a:lvl8pPr>
            <a:lvl9pPr lvl="8" algn="r" rtl="0">
              <a:lnSpc>
                <a:spcPct val="100000"/>
              </a:lnSpc>
              <a:spcBef>
                <a:spcPts val="0"/>
              </a:spcBef>
              <a:spcAft>
                <a:spcPts val="0"/>
              </a:spcAft>
              <a:buClr>
                <a:srgbClr val="FDF3E5"/>
              </a:buClr>
              <a:buSzPts val="1000"/>
              <a:buNone/>
              <a:defRPr sz="1333">
                <a:solidFill>
                  <a:srgbClr val="FDF3E5"/>
                </a:solidFill>
              </a:defRPr>
            </a:lvl9pPr>
          </a:lstStyle>
          <a:p>
            <a:endParaRPr/>
          </a:p>
        </p:txBody>
      </p:sp>
      <p:sp>
        <p:nvSpPr>
          <p:cNvPr id="87" name="Google Shape;87;p9"/>
          <p:cNvSpPr txBox="1">
            <a:spLocks noGrp="1"/>
          </p:cNvSpPr>
          <p:nvPr>
            <p:ph type="title" idx="3" hasCustomPrompt="1"/>
          </p:nvPr>
        </p:nvSpPr>
        <p:spPr>
          <a:xfrm>
            <a:off x="-700967" y="941573"/>
            <a:ext cx="2242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8000">
                <a:solidFill>
                  <a:srgbClr val="FDF3E5"/>
                </a:solidFill>
              </a:defRPr>
            </a:lvl1pPr>
            <a:lvl2pPr lvl="1"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9"/>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9"/>
          <p:cNvSpPr txBox="1">
            <a:spLocks noGrp="1"/>
          </p:cNvSpPr>
          <p:nvPr>
            <p:ph type="ctrTitle" idx="4"/>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90" name="Google Shape;90;p9"/>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300431809"/>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ext">
  <p:cSld name="Title + text">
    <p:bg>
      <p:bgPr>
        <a:solidFill>
          <a:srgbClr val="FDF3E5">
            <a:alpha val="29620"/>
          </a:srgbClr>
        </a:solidFill>
        <a:effectLst/>
      </p:bgPr>
    </p:bg>
    <p:spTree>
      <p:nvGrpSpPr>
        <p:cNvPr id="1" name="Shape 91"/>
        <p:cNvGrpSpPr/>
        <p:nvPr/>
      </p:nvGrpSpPr>
      <p:grpSpPr>
        <a:xfrm>
          <a:off x="0" y="0"/>
          <a:ext cx="0" cy="0"/>
          <a:chOff x="0" y="0"/>
          <a:chExt cx="0" cy="0"/>
        </a:xfrm>
      </p:grpSpPr>
      <p:sp>
        <p:nvSpPr>
          <p:cNvPr id="92" name="Google Shape;92;p10"/>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1"/>
              </a:buClr>
              <a:buSzPts val="1200"/>
              <a:buChar char="●"/>
              <a:defRPr>
                <a:solidFill>
                  <a:srgbClr val="338987"/>
                </a:solidFill>
              </a:defRPr>
            </a:lvl1pPr>
            <a:lvl2pPr marL="1219170" lvl="1" indent="-406390" rtl="0">
              <a:spcBef>
                <a:spcPts val="2133"/>
              </a:spcBef>
              <a:spcAft>
                <a:spcPts val="0"/>
              </a:spcAft>
              <a:buClr>
                <a:schemeClr val="dk1"/>
              </a:buClr>
              <a:buSzPts val="1200"/>
              <a:buChar char="○"/>
              <a:defRPr>
                <a:solidFill>
                  <a:srgbClr val="338987"/>
                </a:solidFill>
              </a:defRPr>
            </a:lvl2pPr>
            <a:lvl3pPr marL="1828754" lvl="2" indent="-406390" rtl="0">
              <a:spcBef>
                <a:spcPts val="2133"/>
              </a:spcBef>
              <a:spcAft>
                <a:spcPts val="0"/>
              </a:spcAft>
              <a:buClr>
                <a:schemeClr val="dk1"/>
              </a:buClr>
              <a:buSzPts val="1200"/>
              <a:buChar char="■"/>
              <a:defRPr>
                <a:solidFill>
                  <a:srgbClr val="338987"/>
                </a:solidFill>
              </a:defRPr>
            </a:lvl3pPr>
            <a:lvl4pPr marL="2438339" lvl="3" indent="-406390" rtl="0">
              <a:spcBef>
                <a:spcPts val="2133"/>
              </a:spcBef>
              <a:spcAft>
                <a:spcPts val="0"/>
              </a:spcAft>
              <a:buClr>
                <a:schemeClr val="dk1"/>
              </a:buClr>
              <a:buSzPts val="1200"/>
              <a:buChar char="●"/>
              <a:defRPr>
                <a:solidFill>
                  <a:srgbClr val="338987"/>
                </a:solidFill>
              </a:defRPr>
            </a:lvl4pPr>
            <a:lvl5pPr marL="3047924" lvl="4" indent="-406390" rtl="0">
              <a:spcBef>
                <a:spcPts val="2133"/>
              </a:spcBef>
              <a:spcAft>
                <a:spcPts val="0"/>
              </a:spcAft>
              <a:buClr>
                <a:schemeClr val="dk1"/>
              </a:buClr>
              <a:buSzPts val="1200"/>
              <a:buChar char="○"/>
              <a:defRPr>
                <a:solidFill>
                  <a:srgbClr val="338987"/>
                </a:solidFill>
              </a:defRPr>
            </a:lvl5pPr>
            <a:lvl6pPr marL="3657509" lvl="5" indent="-406390" rtl="0">
              <a:spcBef>
                <a:spcPts val="2133"/>
              </a:spcBef>
              <a:spcAft>
                <a:spcPts val="0"/>
              </a:spcAft>
              <a:buClr>
                <a:schemeClr val="dk1"/>
              </a:buClr>
              <a:buSzPts val="1200"/>
              <a:buChar char="■"/>
              <a:defRPr>
                <a:solidFill>
                  <a:srgbClr val="338987"/>
                </a:solidFill>
              </a:defRPr>
            </a:lvl6pPr>
            <a:lvl7pPr marL="4267093" lvl="6" indent="-406390" rtl="0">
              <a:spcBef>
                <a:spcPts val="2133"/>
              </a:spcBef>
              <a:spcAft>
                <a:spcPts val="0"/>
              </a:spcAft>
              <a:buClr>
                <a:schemeClr val="dk1"/>
              </a:buClr>
              <a:buSzPts val="1200"/>
              <a:buChar char="●"/>
              <a:defRPr>
                <a:solidFill>
                  <a:srgbClr val="338987"/>
                </a:solidFill>
              </a:defRPr>
            </a:lvl7pPr>
            <a:lvl8pPr marL="4876678" lvl="7" indent="-406390" rtl="0">
              <a:spcBef>
                <a:spcPts val="2133"/>
              </a:spcBef>
              <a:spcAft>
                <a:spcPts val="0"/>
              </a:spcAft>
              <a:buClr>
                <a:schemeClr val="dk1"/>
              </a:buClr>
              <a:buSzPts val="1200"/>
              <a:buChar char="○"/>
              <a:defRPr>
                <a:solidFill>
                  <a:srgbClr val="338987"/>
                </a:solidFill>
              </a:defRPr>
            </a:lvl8pPr>
            <a:lvl9pPr marL="5486263" lvl="8" indent="-406390" rtl="0">
              <a:spcBef>
                <a:spcPts val="2133"/>
              </a:spcBef>
              <a:spcAft>
                <a:spcPts val="2133"/>
              </a:spcAft>
              <a:buClr>
                <a:schemeClr val="dk1"/>
              </a:buClr>
              <a:buSzPts val="1200"/>
              <a:buChar char="■"/>
              <a:defRPr>
                <a:solidFill>
                  <a:srgbClr val="338987"/>
                </a:solidFill>
              </a:defRPr>
            </a:lvl9pPr>
          </a:lstStyle>
          <a:p>
            <a:endParaRPr/>
          </a:p>
        </p:txBody>
      </p:sp>
      <p:sp>
        <p:nvSpPr>
          <p:cNvPr id="93" name="Google Shape;93;p10"/>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0"/>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95" name="Google Shape;95;p10"/>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5492849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1">
  <p:cSld name="1_Title + text 1">
    <p:bg>
      <p:bgPr>
        <a:solidFill>
          <a:srgbClr val="FDF3E5">
            <a:alpha val="29620"/>
          </a:srgbClr>
        </a:solidFill>
        <a:effectLst/>
      </p:bgPr>
    </p:bg>
    <p:spTree>
      <p:nvGrpSpPr>
        <p:cNvPr id="1" name="Shape 96"/>
        <p:cNvGrpSpPr/>
        <p:nvPr/>
      </p:nvGrpSpPr>
      <p:grpSpPr>
        <a:xfrm>
          <a:off x="0" y="0"/>
          <a:ext cx="0" cy="0"/>
          <a:chOff x="0" y="0"/>
          <a:chExt cx="0" cy="0"/>
        </a:xfrm>
      </p:grpSpPr>
      <p:sp>
        <p:nvSpPr>
          <p:cNvPr id="97" name="Google Shape;97;p11"/>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1"/>
          <p:cNvSpPr/>
          <p:nvPr/>
        </p:nvSpPr>
        <p:spPr>
          <a:xfrm>
            <a:off x="0" y="2202800"/>
            <a:ext cx="5356400" cy="32620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491"/>
              </a:solidFill>
            </a:endParaRPr>
          </a:p>
        </p:txBody>
      </p:sp>
      <p:sp>
        <p:nvSpPr>
          <p:cNvPr id="99" name="Google Shape;99;p11"/>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DF3E5"/>
              </a:buClr>
              <a:buSzPts val="2800"/>
              <a:buNone/>
              <a:defRPr>
                <a:solidFill>
                  <a:srgbClr val="FDF3E5"/>
                </a:solidFill>
              </a:defRPr>
            </a:lvl1pPr>
            <a:lvl2pPr lvl="1" rtl="0">
              <a:spcBef>
                <a:spcPts val="0"/>
              </a:spcBef>
              <a:spcAft>
                <a:spcPts val="0"/>
              </a:spcAft>
              <a:buClr>
                <a:srgbClr val="FDF3E5"/>
              </a:buClr>
              <a:buSzPts val="1600"/>
              <a:buNone/>
              <a:defRPr sz="2133">
                <a:solidFill>
                  <a:srgbClr val="FDF3E5"/>
                </a:solidFill>
              </a:defRPr>
            </a:lvl2pPr>
            <a:lvl3pPr lvl="2" rtl="0">
              <a:spcBef>
                <a:spcPts val="0"/>
              </a:spcBef>
              <a:spcAft>
                <a:spcPts val="0"/>
              </a:spcAft>
              <a:buClr>
                <a:srgbClr val="FDF3E5"/>
              </a:buClr>
              <a:buSzPts val="1600"/>
              <a:buNone/>
              <a:defRPr sz="2133">
                <a:solidFill>
                  <a:srgbClr val="FDF3E5"/>
                </a:solidFill>
              </a:defRPr>
            </a:lvl3pPr>
            <a:lvl4pPr lvl="3" rtl="0">
              <a:spcBef>
                <a:spcPts val="0"/>
              </a:spcBef>
              <a:spcAft>
                <a:spcPts val="0"/>
              </a:spcAft>
              <a:buClr>
                <a:srgbClr val="FDF3E5"/>
              </a:buClr>
              <a:buSzPts val="1600"/>
              <a:buNone/>
              <a:defRPr sz="2133">
                <a:solidFill>
                  <a:srgbClr val="FDF3E5"/>
                </a:solidFill>
              </a:defRPr>
            </a:lvl4pPr>
            <a:lvl5pPr lvl="4" rtl="0">
              <a:spcBef>
                <a:spcPts val="0"/>
              </a:spcBef>
              <a:spcAft>
                <a:spcPts val="0"/>
              </a:spcAft>
              <a:buClr>
                <a:srgbClr val="FDF3E5"/>
              </a:buClr>
              <a:buSzPts val="1600"/>
              <a:buNone/>
              <a:defRPr sz="2133">
                <a:solidFill>
                  <a:srgbClr val="FDF3E5"/>
                </a:solidFill>
              </a:defRPr>
            </a:lvl5pPr>
            <a:lvl6pPr lvl="5" rtl="0">
              <a:spcBef>
                <a:spcPts val="0"/>
              </a:spcBef>
              <a:spcAft>
                <a:spcPts val="0"/>
              </a:spcAft>
              <a:buClr>
                <a:srgbClr val="FDF3E5"/>
              </a:buClr>
              <a:buSzPts val="1600"/>
              <a:buNone/>
              <a:defRPr sz="2133">
                <a:solidFill>
                  <a:srgbClr val="FDF3E5"/>
                </a:solidFill>
              </a:defRPr>
            </a:lvl6pPr>
            <a:lvl7pPr lvl="6" rtl="0">
              <a:spcBef>
                <a:spcPts val="0"/>
              </a:spcBef>
              <a:spcAft>
                <a:spcPts val="0"/>
              </a:spcAft>
              <a:buClr>
                <a:srgbClr val="FDF3E5"/>
              </a:buClr>
              <a:buSzPts val="1600"/>
              <a:buNone/>
              <a:defRPr sz="2133">
                <a:solidFill>
                  <a:srgbClr val="FDF3E5"/>
                </a:solidFill>
              </a:defRPr>
            </a:lvl7pPr>
            <a:lvl8pPr lvl="7" rtl="0">
              <a:spcBef>
                <a:spcPts val="0"/>
              </a:spcBef>
              <a:spcAft>
                <a:spcPts val="0"/>
              </a:spcAft>
              <a:buClr>
                <a:srgbClr val="FDF3E5"/>
              </a:buClr>
              <a:buSzPts val="1600"/>
              <a:buNone/>
              <a:defRPr sz="2133">
                <a:solidFill>
                  <a:srgbClr val="FDF3E5"/>
                </a:solidFill>
              </a:defRPr>
            </a:lvl8pPr>
            <a:lvl9pPr lvl="8" rtl="0">
              <a:spcBef>
                <a:spcPts val="0"/>
              </a:spcBef>
              <a:spcAft>
                <a:spcPts val="0"/>
              </a:spcAft>
              <a:buClr>
                <a:srgbClr val="FDF3E5"/>
              </a:buClr>
              <a:buSzPts val="1600"/>
              <a:buNone/>
              <a:defRPr sz="2133">
                <a:solidFill>
                  <a:srgbClr val="FDF3E5"/>
                </a:solidFill>
              </a:defRPr>
            </a:lvl9pPr>
          </a:lstStyle>
          <a:p>
            <a:endParaRPr/>
          </a:p>
        </p:txBody>
      </p:sp>
      <p:sp>
        <p:nvSpPr>
          <p:cNvPr id="100" name="Google Shape;100;p11"/>
          <p:cNvSpPr txBox="1">
            <a:spLocks noGrp="1"/>
          </p:cNvSpPr>
          <p:nvPr>
            <p:ph type="subTitle" idx="1"/>
          </p:nvPr>
        </p:nvSpPr>
        <p:spPr>
          <a:xfrm>
            <a:off x="1108267" y="3085633"/>
            <a:ext cx="41088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1" name="Google Shape;101;p11"/>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1"/>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103" name="Google Shape;103;p11"/>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35353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text 2">
  <p:cSld name="Title + text 2">
    <p:bg>
      <p:bgPr>
        <a:solidFill>
          <a:srgbClr val="FDF3E5">
            <a:alpha val="29620"/>
          </a:srgbClr>
        </a:solidFill>
        <a:effectLst/>
      </p:bgPr>
    </p:bg>
    <p:spTree>
      <p:nvGrpSpPr>
        <p:cNvPr id="1" name="Shape 104"/>
        <p:cNvGrpSpPr/>
        <p:nvPr/>
      </p:nvGrpSpPr>
      <p:grpSpPr>
        <a:xfrm>
          <a:off x="0" y="0"/>
          <a:ext cx="0" cy="0"/>
          <a:chOff x="0" y="0"/>
          <a:chExt cx="0" cy="0"/>
        </a:xfrm>
      </p:grpSpPr>
      <p:sp>
        <p:nvSpPr>
          <p:cNvPr id="105" name="Google Shape;105;p12"/>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2"/>
          <p:cNvSpPr/>
          <p:nvPr/>
        </p:nvSpPr>
        <p:spPr>
          <a:xfrm>
            <a:off x="4572000" y="2202800"/>
            <a:ext cx="7620000" cy="32620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491"/>
              </a:solidFill>
            </a:endParaRPr>
          </a:p>
        </p:txBody>
      </p:sp>
      <p:sp>
        <p:nvSpPr>
          <p:cNvPr id="107" name="Google Shape;107;p12"/>
          <p:cNvSpPr txBox="1">
            <a:spLocks noGrp="1"/>
          </p:cNvSpPr>
          <p:nvPr>
            <p:ph type="subTitle" idx="1"/>
          </p:nvPr>
        </p:nvSpPr>
        <p:spPr>
          <a:xfrm>
            <a:off x="4974867" y="2644200"/>
            <a:ext cx="6708000" cy="23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8" name="Google Shape;108;p12"/>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2"/>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110" name="Google Shape;110;p12"/>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928624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1" type="blank">
  <p:cSld name="Blank slide 1">
    <p:bg>
      <p:bgPr>
        <a:solidFill>
          <a:srgbClr val="FDF3E5">
            <a:alpha val="29620"/>
          </a:srgbClr>
        </a:solidFill>
        <a:effectLst/>
      </p:bgPr>
    </p:bg>
    <p:spTree>
      <p:nvGrpSpPr>
        <p:cNvPr id="1" name="Shape 111"/>
        <p:cNvGrpSpPr/>
        <p:nvPr/>
      </p:nvGrpSpPr>
      <p:grpSpPr>
        <a:xfrm>
          <a:off x="0" y="0"/>
          <a:ext cx="0" cy="0"/>
          <a:chOff x="0" y="0"/>
          <a:chExt cx="0" cy="0"/>
        </a:xfrm>
      </p:grpSpPr>
    </p:spTree>
    <p:extLst>
      <p:ext uri="{BB962C8B-B14F-4D97-AF65-F5344CB8AC3E}">
        <p14:creationId xmlns:p14="http://schemas.microsoft.com/office/powerpoint/2010/main" val="38561703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78AAC32C-1B65-4C74-A021-DC473C859350}"/>
              </a:ext>
            </a:extLst>
          </p:cNvPr>
          <p:cNvGrpSpPr/>
          <p:nvPr userDrawn="1"/>
        </p:nvGrpSpPr>
        <p:grpSpPr>
          <a:xfrm>
            <a:off x="-82177" y="-134484"/>
            <a:ext cx="12356354" cy="7126968"/>
            <a:chOff x="-64979" y="-137511"/>
            <a:chExt cx="12356354" cy="7126968"/>
          </a:xfrm>
          <a:solidFill>
            <a:schemeClr val="tx1">
              <a:alpha val="5000"/>
            </a:schemeClr>
          </a:solidFill>
        </p:grpSpPr>
        <p:sp>
          <p:nvSpPr>
            <p:cNvPr id="7" name="Freeform 5">
              <a:extLst>
                <a:ext uri="{FF2B5EF4-FFF2-40B4-BE49-F238E27FC236}">
                  <a16:creationId xmlns:a16="http://schemas.microsoft.com/office/drawing/2014/main" id="{AF94CE20-E4B2-45EF-A8EE-C16BBF8A5B48}"/>
                </a:ext>
              </a:extLst>
            </p:cNvPr>
            <p:cNvSpPr>
              <a:spLocks noEditPoints="1"/>
            </p:cNvSpPr>
            <p:nvPr userDrawn="1"/>
          </p:nvSpPr>
          <p:spPr bwMode="auto">
            <a:xfrm rot="2767775">
              <a:off x="-47644" y="1201848"/>
              <a:ext cx="752475" cy="655637"/>
            </a:xfrm>
            <a:custGeom>
              <a:avLst/>
              <a:gdLst>
                <a:gd name="T0" fmla="*/ 60 w 200"/>
                <a:gd name="T1" fmla="*/ 106 h 174"/>
                <a:gd name="T2" fmla="*/ 62 w 200"/>
                <a:gd name="T3" fmla="*/ 114 h 174"/>
                <a:gd name="T4" fmla="*/ 192 w 200"/>
                <a:gd name="T5" fmla="*/ 126 h 174"/>
                <a:gd name="T6" fmla="*/ 53 w 200"/>
                <a:gd name="T7" fmla="*/ 98 h 174"/>
                <a:gd name="T8" fmla="*/ 20 w 200"/>
                <a:gd name="T9" fmla="*/ 16 h 174"/>
                <a:gd name="T10" fmla="*/ 10 w 200"/>
                <a:gd name="T11" fmla="*/ 0 h 174"/>
                <a:gd name="T12" fmla="*/ 33 w 200"/>
                <a:gd name="T13" fmla="*/ 8 h 174"/>
                <a:gd name="T14" fmla="*/ 191 w 200"/>
                <a:gd name="T15" fmla="*/ 28 h 174"/>
                <a:gd name="T16" fmla="*/ 191 w 200"/>
                <a:gd name="T17" fmla="*/ 39 h 174"/>
                <a:gd name="T18" fmla="*/ 191 w 200"/>
                <a:gd name="T19" fmla="*/ 36 h 174"/>
                <a:gd name="T20" fmla="*/ 191 w 200"/>
                <a:gd name="T21" fmla="*/ 41 h 174"/>
                <a:gd name="T22" fmla="*/ 200 w 200"/>
                <a:gd name="T23" fmla="*/ 39 h 174"/>
                <a:gd name="T24" fmla="*/ 200 w 200"/>
                <a:gd name="T25" fmla="*/ 91 h 174"/>
                <a:gd name="T26" fmla="*/ 76 w 200"/>
                <a:gd name="T27" fmla="*/ 98 h 174"/>
                <a:gd name="T28" fmla="*/ 62 w 200"/>
                <a:gd name="T29" fmla="*/ 98 h 174"/>
                <a:gd name="T30" fmla="*/ 72 w 200"/>
                <a:gd name="T31" fmla="*/ 73 h 174"/>
                <a:gd name="T32" fmla="*/ 65 w 200"/>
                <a:gd name="T33" fmla="*/ 31 h 174"/>
                <a:gd name="T34" fmla="*/ 66 w 200"/>
                <a:gd name="T35" fmla="*/ 41 h 174"/>
                <a:gd name="T36" fmla="*/ 47 w 200"/>
                <a:gd name="T37" fmla="*/ 47 h 174"/>
                <a:gd name="T38" fmla="*/ 67 w 200"/>
                <a:gd name="T39" fmla="*/ 47 h 174"/>
                <a:gd name="T40" fmla="*/ 53 w 200"/>
                <a:gd name="T41" fmla="*/ 67 h 174"/>
                <a:gd name="T42" fmla="*/ 96 w 200"/>
                <a:gd name="T43" fmla="*/ 32 h 174"/>
                <a:gd name="T44" fmla="*/ 96 w 200"/>
                <a:gd name="T45" fmla="*/ 41 h 174"/>
                <a:gd name="T46" fmla="*/ 74 w 200"/>
                <a:gd name="T47" fmla="*/ 47 h 174"/>
                <a:gd name="T48" fmla="*/ 97 w 200"/>
                <a:gd name="T49" fmla="*/ 47 h 174"/>
                <a:gd name="T50" fmla="*/ 77 w 200"/>
                <a:gd name="T51" fmla="*/ 67 h 174"/>
                <a:gd name="T52" fmla="*/ 98 w 200"/>
                <a:gd name="T53" fmla="*/ 73 h 174"/>
                <a:gd name="T54" fmla="*/ 99 w 200"/>
                <a:gd name="T55" fmla="*/ 79 h 174"/>
                <a:gd name="T56" fmla="*/ 80 w 200"/>
                <a:gd name="T57" fmla="*/ 85 h 174"/>
                <a:gd name="T58" fmla="*/ 99 w 200"/>
                <a:gd name="T59" fmla="*/ 85 h 174"/>
                <a:gd name="T60" fmla="*/ 103 w 200"/>
                <a:gd name="T61" fmla="*/ 41 h 174"/>
                <a:gd name="T62" fmla="*/ 129 w 200"/>
                <a:gd name="T63" fmla="*/ 47 h 174"/>
                <a:gd name="T64" fmla="*/ 129 w 200"/>
                <a:gd name="T65" fmla="*/ 54 h 174"/>
                <a:gd name="T66" fmla="*/ 104 w 200"/>
                <a:gd name="T67" fmla="*/ 60 h 174"/>
                <a:gd name="T68" fmla="*/ 129 w 200"/>
                <a:gd name="T69" fmla="*/ 60 h 174"/>
                <a:gd name="T70" fmla="*/ 105 w 200"/>
                <a:gd name="T71" fmla="*/ 79 h 174"/>
                <a:gd name="T72" fmla="*/ 131 w 200"/>
                <a:gd name="T73" fmla="*/ 85 h 174"/>
                <a:gd name="T74" fmla="*/ 131 w 200"/>
                <a:gd name="T75" fmla="*/ 96 h 174"/>
                <a:gd name="T76" fmla="*/ 134 w 200"/>
                <a:gd name="T77" fmla="*/ 34 h 174"/>
                <a:gd name="T78" fmla="*/ 163 w 200"/>
                <a:gd name="T79" fmla="*/ 35 h 174"/>
                <a:gd name="T80" fmla="*/ 135 w 200"/>
                <a:gd name="T81" fmla="*/ 54 h 174"/>
                <a:gd name="T82" fmla="*/ 163 w 200"/>
                <a:gd name="T83" fmla="*/ 60 h 174"/>
                <a:gd name="T84" fmla="*/ 163 w 200"/>
                <a:gd name="T85" fmla="*/ 67 h 174"/>
                <a:gd name="T86" fmla="*/ 136 w 200"/>
                <a:gd name="T87" fmla="*/ 73 h 174"/>
                <a:gd name="T88" fmla="*/ 163 w 200"/>
                <a:gd name="T89" fmla="*/ 73 h 174"/>
                <a:gd name="T90" fmla="*/ 137 w 200"/>
                <a:gd name="T91" fmla="*/ 96 h 174"/>
                <a:gd name="T92" fmla="*/ 191 w 200"/>
                <a:gd name="T93" fmla="*/ 47 h 174"/>
                <a:gd name="T94" fmla="*/ 191 w 200"/>
                <a:gd name="T95" fmla="*/ 54 h 174"/>
                <a:gd name="T96" fmla="*/ 169 w 200"/>
                <a:gd name="T97" fmla="*/ 60 h 174"/>
                <a:gd name="T98" fmla="*/ 191 w 200"/>
                <a:gd name="T99" fmla="*/ 60 h 174"/>
                <a:gd name="T100" fmla="*/ 169 w 200"/>
                <a:gd name="T101" fmla="*/ 79 h 174"/>
                <a:gd name="T102" fmla="*/ 191 w 200"/>
                <a:gd name="T103" fmla="*/ 85 h 174"/>
                <a:gd name="T104" fmla="*/ 191 w 200"/>
                <a:gd name="T105" fmla="*/ 95 h 174"/>
                <a:gd name="T106" fmla="*/ 191 w 200"/>
                <a:gd name="T107" fmla="*/ 85 h 174"/>
                <a:gd name="T108" fmla="*/ 85 w 200"/>
                <a:gd name="T109" fmla="*/ 174 h 174"/>
                <a:gd name="T110" fmla="*/ 85 w 200"/>
                <a:gd name="T111" fmla="*/ 163 h 174"/>
                <a:gd name="T112" fmla="*/ 76 w 200"/>
                <a:gd name="T113" fmla="*/ 153 h 174"/>
                <a:gd name="T114" fmla="*/ 191 w 200"/>
                <a:gd name="T115" fmla="*/ 153 h 174"/>
                <a:gd name="T116" fmla="*/ 171 w 200"/>
                <a:gd name="T117" fmla="*/ 133 h 174"/>
                <a:gd name="T118" fmla="*/ 171 w 200"/>
                <a:gd name="T119" fmla="*/ 1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174">
                  <a:moveTo>
                    <a:pt x="191" y="102"/>
                  </a:moveTo>
                  <a:cubicBezTo>
                    <a:pt x="191" y="102"/>
                    <a:pt x="191" y="102"/>
                    <a:pt x="191" y="102"/>
                  </a:cubicBezTo>
                  <a:cubicBezTo>
                    <a:pt x="60" y="106"/>
                    <a:pt x="60" y="106"/>
                    <a:pt x="60" y="106"/>
                  </a:cubicBezTo>
                  <a:cubicBezTo>
                    <a:pt x="60" y="106"/>
                    <a:pt x="60" y="106"/>
                    <a:pt x="60" y="106"/>
                  </a:cubicBezTo>
                  <a:cubicBezTo>
                    <a:pt x="54" y="106"/>
                    <a:pt x="53" y="114"/>
                    <a:pt x="61" y="114"/>
                  </a:cubicBezTo>
                  <a:cubicBezTo>
                    <a:pt x="61" y="114"/>
                    <a:pt x="61" y="114"/>
                    <a:pt x="62" y="114"/>
                  </a:cubicBezTo>
                  <a:cubicBezTo>
                    <a:pt x="192" y="114"/>
                    <a:pt x="192" y="114"/>
                    <a:pt x="192" y="114"/>
                  </a:cubicBezTo>
                  <a:cubicBezTo>
                    <a:pt x="195" y="114"/>
                    <a:pt x="197" y="116"/>
                    <a:pt x="197" y="118"/>
                  </a:cubicBezTo>
                  <a:cubicBezTo>
                    <a:pt x="197" y="121"/>
                    <a:pt x="195" y="126"/>
                    <a:pt x="192" y="126"/>
                  </a:cubicBezTo>
                  <a:cubicBezTo>
                    <a:pt x="62" y="126"/>
                    <a:pt x="62" y="126"/>
                    <a:pt x="62" y="126"/>
                  </a:cubicBezTo>
                  <a:cubicBezTo>
                    <a:pt x="61" y="126"/>
                    <a:pt x="61" y="126"/>
                    <a:pt x="61" y="126"/>
                  </a:cubicBezTo>
                  <a:cubicBezTo>
                    <a:pt x="40" y="126"/>
                    <a:pt x="42" y="98"/>
                    <a:pt x="53" y="98"/>
                  </a:cubicBezTo>
                  <a:cubicBezTo>
                    <a:pt x="53" y="98"/>
                    <a:pt x="53" y="98"/>
                    <a:pt x="54" y="98"/>
                  </a:cubicBezTo>
                  <a:cubicBezTo>
                    <a:pt x="29" y="16"/>
                    <a:pt x="29" y="16"/>
                    <a:pt x="29" y="16"/>
                  </a:cubicBezTo>
                  <a:cubicBezTo>
                    <a:pt x="20" y="16"/>
                    <a:pt x="20" y="16"/>
                    <a:pt x="20" y="16"/>
                  </a:cubicBezTo>
                  <a:cubicBezTo>
                    <a:pt x="18" y="19"/>
                    <a:pt x="15" y="22"/>
                    <a:pt x="10" y="22"/>
                  </a:cubicBezTo>
                  <a:cubicBezTo>
                    <a:pt x="4" y="22"/>
                    <a:pt x="0" y="17"/>
                    <a:pt x="0" y="11"/>
                  </a:cubicBezTo>
                  <a:cubicBezTo>
                    <a:pt x="0" y="5"/>
                    <a:pt x="4" y="0"/>
                    <a:pt x="10" y="0"/>
                  </a:cubicBezTo>
                  <a:cubicBezTo>
                    <a:pt x="15" y="0"/>
                    <a:pt x="19" y="4"/>
                    <a:pt x="20" y="8"/>
                  </a:cubicBezTo>
                  <a:cubicBezTo>
                    <a:pt x="33" y="8"/>
                    <a:pt x="33" y="8"/>
                    <a:pt x="33" y="8"/>
                  </a:cubicBezTo>
                  <a:cubicBezTo>
                    <a:pt x="33" y="8"/>
                    <a:pt x="33" y="8"/>
                    <a:pt x="33" y="8"/>
                  </a:cubicBezTo>
                  <a:cubicBezTo>
                    <a:pt x="35" y="8"/>
                    <a:pt x="35" y="8"/>
                    <a:pt x="35" y="8"/>
                  </a:cubicBezTo>
                  <a:cubicBezTo>
                    <a:pt x="40" y="22"/>
                    <a:pt x="40" y="22"/>
                    <a:pt x="40" y="22"/>
                  </a:cubicBezTo>
                  <a:cubicBezTo>
                    <a:pt x="191" y="28"/>
                    <a:pt x="191" y="28"/>
                    <a:pt x="191" y="28"/>
                  </a:cubicBezTo>
                  <a:cubicBezTo>
                    <a:pt x="191" y="28"/>
                    <a:pt x="191" y="28"/>
                    <a:pt x="191" y="28"/>
                  </a:cubicBezTo>
                  <a:cubicBezTo>
                    <a:pt x="191" y="28"/>
                    <a:pt x="200" y="29"/>
                    <a:pt x="200" y="39"/>
                  </a:cubicBezTo>
                  <a:cubicBezTo>
                    <a:pt x="191" y="39"/>
                    <a:pt x="191" y="39"/>
                    <a:pt x="191" y="39"/>
                  </a:cubicBezTo>
                  <a:cubicBezTo>
                    <a:pt x="191" y="39"/>
                    <a:pt x="191" y="39"/>
                    <a:pt x="191" y="39"/>
                  </a:cubicBezTo>
                  <a:cubicBezTo>
                    <a:pt x="191" y="36"/>
                    <a:pt x="191" y="36"/>
                    <a:pt x="191" y="36"/>
                  </a:cubicBezTo>
                  <a:cubicBezTo>
                    <a:pt x="191" y="36"/>
                    <a:pt x="191" y="36"/>
                    <a:pt x="191" y="36"/>
                  </a:cubicBezTo>
                  <a:cubicBezTo>
                    <a:pt x="169" y="35"/>
                    <a:pt x="169" y="35"/>
                    <a:pt x="169" y="35"/>
                  </a:cubicBezTo>
                  <a:cubicBezTo>
                    <a:pt x="169" y="41"/>
                    <a:pt x="169" y="41"/>
                    <a:pt x="169" y="41"/>
                  </a:cubicBezTo>
                  <a:cubicBezTo>
                    <a:pt x="191" y="41"/>
                    <a:pt x="191" y="41"/>
                    <a:pt x="191" y="41"/>
                  </a:cubicBezTo>
                  <a:cubicBezTo>
                    <a:pt x="191" y="39"/>
                    <a:pt x="191" y="39"/>
                    <a:pt x="191" y="39"/>
                  </a:cubicBezTo>
                  <a:cubicBezTo>
                    <a:pt x="191" y="39"/>
                    <a:pt x="199" y="39"/>
                    <a:pt x="200" y="39"/>
                  </a:cubicBezTo>
                  <a:cubicBezTo>
                    <a:pt x="200" y="39"/>
                    <a:pt x="200" y="39"/>
                    <a:pt x="200" y="39"/>
                  </a:cubicBezTo>
                  <a:cubicBezTo>
                    <a:pt x="200" y="39"/>
                    <a:pt x="200" y="39"/>
                    <a:pt x="200" y="39"/>
                  </a:cubicBezTo>
                  <a:cubicBezTo>
                    <a:pt x="200" y="91"/>
                    <a:pt x="200" y="91"/>
                    <a:pt x="200" y="91"/>
                  </a:cubicBezTo>
                  <a:cubicBezTo>
                    <a:pt x="200" y="91"/>
                    <a:pt x="200" y="91"/>
                    <a:pt x="200" y="91"/>
                  </a:cubicBezTo>
                  <a:cubicBezTo>
                    <a:pt x="200" y="102"/>
                    <a:pt x="191" y="102"/>
                    <a:pt x="191" y="102"/>
                  </a:cubicBezTo>
                  <a:close/>
                  <a:moveTo>
                    <a:pt x="62" y="98"/>
                  </a:moveTo>
                  <a:cubicBezTo>
                    <a:pt x="76" y="98"/>
                    <a:pt x="76" y="98"/>
                    <a:pt x="76" y="98"/>
                  </a:cubicBezTo>
                  <a:cubicBezTo>
                    <a:pt x="74" y="85"/>
                    <a:pt x="74" y="85"/>
                    <a:pt x="74" y="85"/>
                  </a:cubicBezTo>
                  <a:cubicBezTo>
                    <a:pt x="58" y="85"/>
                    <a:pt x="58" y="85"/>
                    <a:pt x="58" y="85"/>
                  </a:cubicBezTo>
                  <a:lnTo>
                    <a:pt x="62" y="98"/>
                  </a:lnTo>
                  <a:close/>
                  <a:moveTo>
                    <a:pt x="57" y="79"/>
                  </a:moveTo>
                  <a:cubicBezTo>
                    <a:pt x="73" y="79"/>
                    <a:pt x="73" y="79"/>
                    <a:pt x="73" y="79"/>
                  </a:cubicBezTo>
                  <a:cubicBezTo>
                    <a:pt x="72" y="73"/>
                    <a:pt x="72" y="73"/>
                    <a:pt x="72" y="73"/>
                  </a:cubicBezTo>
                  <a:cubicBezTo>
                    <a:pt x="54" y="73"/>
                    <a:pt x="54" y="73"/>
                    <a:pt x="54" y="73"/>
                  </a:cubicBezTo>
                  <a:lnTo>
                    <a:pt x="57" y="79"/>
                  </a:lnTo>
                  <a:close/>
                  <a:moveTo>
                    <a:pt x="65" y="31"/>
                  </a:moveTo>
                  <a:cubicBezTo>
                    <a:pt x="42" y="30"/>
                    <a:pt x="42" y="30"/>
                    <a:pt x="42" y="30"/>
                  </a:cubicBezTo>
                  <a:cubicBezTo>
                    <a:pt x="46" y="41"/>
                    <a:pt x="46" y="41"/>
                    <a:pt x="46" y="41"/>
                  </a:cubicBezTo>
                  <a:cubicBezTo>
                    <a:pt x="66" y="41"/>
                    <a:pt x="66" y="41"/>
                    <a:pt x="66" y="41"/>
                  </a:cubicBezTo>
                  <a:lnTo>
                    <a:pt x="65" y="31"/>
                  </a:lnTo>
                  <a:close/>
                  <a:moveTo>
                    <a:pt x="67" y="47"/>
                  </a:moveTo>
                  <a:cubicBezTo>
                    <a:pt x="47" y="47"/>
                    <a:pt x="47" y="47"/>
                    <a:pt x="47" y="47"/>
                  </a:cubicBezTo>
                  <a:cubicBezTo>
                    <a:pt x="49" y="54"/>
                    <a:pt x="49" y="54"/>
                    <a:pt x="49" y="54"/>
                  </a:cubicBezTo>
                  <a:cubicBezTo>
                    <a:pt x="68" y="54"/>
                    <a:pt x="68" y="54"/>
                    <a:pt x="68" y="54"/>
                  </a:cubicBezTo>
                  <a:lnTo>
                    <a:pt x="67" y="47"/>
                  </a:lnTo>
                  <a:close/>
                  <a:moveTo>
                    <a:pt x="69" y="60"/>
                  </a:moveTo>
                  <a:cubicBezTo>
                    <a:pt x="50" y="60"/>
                    <a:pt x="50" y="60"/>
                    <a:pt x="50" y="60"/>
                  </a:cubicBezTo>
                  <a:cubicBezTo>
                    <a:pt x="53" y="67"/>
                    <a:pt x="53" y="67"/>
                    <a:pt x="53" y="67"/>
                  </a:cubicBezTo>
                  <a:cubicBezTo>
                    <a:pt x="71" y="67"/>
                    <a:pt x="71" y="67"/>
                    <a:pt x="71" y="67"/>
                  </a:cubicBezTo>
                  <a:lnTo>
                    <a:pt x="69" y="60"/>
                  </a:lnTo>
                  <a:close/>
                  <a:moveTo>
                    <a:pt x="96" y="32"/>
                  </a:moveTo>
                  <a:cubicBezTo>
                    <a:pt x="71" y="31"/>
                    <a:pt x="71" y="31"/>
                    <a:pt x="71" y="31"/>
                  </a:cubicBezTo>
                  <a:cubicBezTo>
                    <a:pt x="73" y="41"/>
                    <a:pt x="73" y="41"/>
                    <a:pt x="73" y="41"/>
                  </a:cubicBezTo>
                  <a:cubicBezTo>
                    <a:pt x="96" y="41"/>
                    <a:pt x="96" y="41"/>
                    <a:pt x="96" y="41"/>
                  </a:cubicBezTo>
                  <a:lnTo>
                    <a:pt x="96" y="32"/>
                  </a:lnTo>
                  <a:close/>
                  <a:moveTo>
                    <a:pt x="97" y="47"/>
                  </a:moveTo>
                  <a:cubicBezTo>
                    <a:pt x="74" y="47"/>
                    <a:pt x="74" y="47"/>
                    <a:pt x="74" y="47"/>
                  </a:cubicBezTo>
                  <a:cubicBezTo>
                    <a:pt x="75" y="54"/>
                    <a:pt x="75" y="54"/>
                    <a:pt x="75" y="54"/>
                  </a:cubicBezTo>
                  <a:cubicBezTo>
                    <a:pt x="97" y="54"/>
                    <a:pt x="97" y="54"/>
                    <a:pt x="97" y="54"/>
                  </a:cubicBezTo>
                  <a:lnTo>
                    <a:pt x="97" y="47"/>
                  </a:lnTo>
                  <a:close/>
                  <a:moveTo>
                    <a:pt x="97" y="60"/>
                  </a:moveTo>
                  <a:cubicBezTo>
                    <a:pt x="76" y="60"/>
                    <a:pt x="76" y="60"/>
                    <a:pt x="76" y="60"/>
                  </a:cubicBezTo>
                  <a:cubicBezTo>
                    <a:pt x="77" y="67"/>
                    <a:pt x="77" y="67"/>
                    <a:pt x="77" y="67"/>
                  </a:cubicBezTo>
                  <a:cubicBezTo>
                    <a:pt x="98" y="67"/>
                    <a:pt x="98" y="67"/>
                    <a:pt x="98" y="67"/>
                  </a:cubicBezTo>
                  <a:lnTo>
                    <a:pt x="97" y="60"/>
                  </a:lnTo>
                  <a:close/>
                  <a:moveTo>
                    <a:pt x="98" y="73"/>
                  </a:moveTo>
                  <a:cubicBezTo>
                    <a:pt x="78" y="73"/>
                    <a:pt x="78" y="73"/>
                    <a:pt x="78" y="73"/>
                  </a:cubicBezTo>
                  <a:cubicBezTo>
                    <a:pt x="79" y="79"/>
                    <a:pt x="79" y="79"/>
                    <a:pt x="79" y="79"/>
                  </a:cubicBezTo>
                  <a:cubicBezTo>
                    <a:pt x="99" y="79"/>
                    <a:pt x="99" y="79"/>
                    <a:pt x="99" y="79"/>
                  </a:cubicBezTo>
                  <a:lnTo>
                    <a:pt x="98" y="73"/>
                  </a:lnTo>
                  <a:close/>
                  <a:moveTo>
                    <a:pt x="99" y="85"/>
                  </a:moveTo>
                  <a:cubicBezTo>
                    <a:pt x="80" y="85"/>
                    <a:pt x="80" y="85"/>
                    <a:pt x="80" y="85"/>
                  </a:cubicBezTo>
                  <a:cubicBezTo>
                    <a:pt x="82" y="98"/>
                    <a:pt x="82" y="98"/>
                    <a:pt x="82" y="98"/>
                  </a:cubicBezTo>
                  <a:cubicBezTo>
                    <a:pt x="99" y="97"/>
                    <a:pt x="99" y="97"/>
                    <a:pt x="99" y="97"/>
                  </a:cubicBezTo>
                  <a:lnTo>
                    <a:pt x="99" y="85"/>
                  </a:lnTo>
                  <a:close/>
                  <a:moveTo>
                    <a:pt x="128" y="33"/>
                  </a:moveTo>
                  <a:cubicBezTo>
                    <a:pt x="102" y="32"/>
                    <a:pt x="102" y="32"/>
                    <a:pt x="102" y="32"/>
                  </a:cubicBezTo>
                  <a:cubicBezTo>
                    <a:pt x="103" y="41"/>
                    <a:pt x="103" y="41"/>
                    <a:pt x="103" y="41"/>
                  </a:cubicBezTo>
                  <a:cubicBezTo>
                    <a:pt x="129" y="41"/>
                    <a:pt x="129" y="41"/>
                    <a:pt x="129" y="41"/>
                  </a:cubicBezTo>
                  <a:lnTo>
                    <a:pt x="128" y="33"/>
                  </a:lnTo>
                  <a:close/>
                  <a:moveTo>
                    <a:pt x="129" y="47"/>
                  </a:moveTo>
                  <a:cubicBezTo>
                    <a:pt x="103" y="47"/>
                    <a:pt x="103" y="47"/>
                    <a:pt x="103" y="47"/>
                  </a:cubicBezTo>
                  <a:cubicBezTo>
                    <a:pt x="103" y="54"/>
                    <a:pt x="103" y="54"/>
                    <a:pt x="103" y="54"/>
                  </a:cubicBezTo>
                  <a:cubicBezTo>
                    <a:pt x="129" y="54"/>
                    <a:pt x="129" y="54"/>
                    <a:pt x="129" y="54"/>
                  </a:cubicBezTo>
                  <a:lnTo>
                    <a:pt x="129" y="47"/>
                  </a:lnTo>
                  <a:close/>
                  <a:moveTo>
                    <a:pt x="129" y="60"/>
                  </a:moveTo>
                  <a:cubicBezTo>
                    <a:pt x="104" y="60"/>
                    <a:pt x="104" y="60"/>
                    <a:pt x="104" y="60"/>
                  </a:cubicBezTo>
                  <a:cubicBezTo>
                    <a:pt x="104" y="67"/>
                    <a:pt x="104" y="67"/>
                    <a:pt x="104" y="67"/>
                  </a:cubicBezTo>
                  <a:cubicBezTo>
                    <a:pt x="130" y="67"/>
                    <a:pt x="130" y="67"/>
                    <a:pt x="130" y="67"/>
                  </a:cubicBezTo>
                  <a:lnTo>
                    <a:pt x="129" y="60"/>
                  </a:lnTo>
                  <a:close/>
                  <a:moveTo>
                    <a:pt x="130" y="73"/>
                  </a:moveTo>
                  <a:cubicBezTo>
                    <a:pt x="104" y="73"/>
                    <a:pt x="104" y="73"/>
                    <a:pt x="104" y="73"/>
                  </a:cubicBezTo>
                  <a:cubicBezTo>
                    <a:pt x="105" y="79"/>
                    <a:pt x="105" y="79"/>
                    <a:pt x="105" y="79"/>
                  </a:cubicBezTo>
                  <a:cubicBezTo>
                    <a:pt x="130" y="79"/>
                    <a:pt x="130" y="79"/>
                    <a:pt x="130" y="79"/>
                  </a:cubicBezTo>
                  <a:lnTo>
                    <a:pt x="130" y="73"/>
                  </a:lnTo>
                  <a:close/>
                  <a:moveTo>
                    <a:pt x="131" y="85"/>
                  </a:moveTo>
                  <a:cubicBezTo>
                    <a:pt x="105" y="85"/>
                    <a:pt x="105" y="85"/>
                    <a:pt x="105" y="85"/>
                  </a:cubicBezTo>
                  <a:cubicBezTo>
                    <a:pt x="106" y="97"/>
                    <a:pt x="106" y="97"/>
                    <a:pt x="106" y="97"/>
                  </a:cubicBezTo>
                  <a:cubicBezTo>
                    <a:pt x="131" y="96"/>
                    <a:pt x="131" y="96"/>
                    <a:pt x="131" y="96"/>
                  </a:cubicBezTo>
                  <a:lnTo>
                    <a:pt x="131" y="85"/>
                  </a:lnTo>
                  <a:close/>
                  <a:moveTo>
                    <a:pt x="163" y="35"/>
                  </a:moveTo>
                  <a:cubicBezTo>
                    <a:pt x="134" y="34"/>
                    <a:pt x="134" y="34"/>
                    <a:pt x="134" y="34"/>
                  </a:cubicBezTo>
                  <a:cubicBezTo>
                    <a:pt x="135" y="41"/>
                    <a:pt x="135" y="41"/>
                    <a:pt x="135" y="41"/>
                  </a:cubicBezTo>
                  <a:cubicBezTo>
                    <a:pt x="163" y="41"/>
                    <a:pt x="163" y="41"/>
                    <a:pt x="163" y="41"/>
                  </a:cubicBezTo>
                  <a:lnTo>
                    <a:pt x="163" y="35"/>
                  </a:lnTo>
                  <a:close/>
                  <a:moveTo>
                    <a:pt x="163" y="47"/>
                  </a:moveTo>
                  <a:cubicBezTo>
                    <a:pt x="135" y="47"/>
                    <a:pt x="135" y="47"/>
                    <a:pt x="135" y="47"/>
                  </a:cubicBezTo>
                  <a:cubicBezTo>
                    <a:pt x="135" y="54"/>
                    <a:pt x="135" y="54"/>
                    <a:pt x="135" y="54"/>
                  </a:cubicBezTo>
                  <a:cubicBezTo>
                    <a:pt x="163" y="54"/>
                    <a:pt x="163" y="54"/>
                    <a:pt x="163" y="54"/>
                  </a:cubicBezTo>
                  <a:lnTo>
                    <a:pt x="163" y="47"/>
                  </a:lnTo>
                  <a:close/>
                  <a:moveTo>
                    <a:pt x="163" y="60"/>
                  </a:moveTo>
                  <a:cubicBezTo>
                    <a:pt x="136" y="60"/>
                    <a:pt x="136" y="60"/>
                    <a:pt x="136" y="60"/>
                  </a:cubicBezTo>
                  <a:cubicBezTo>
                    <a:pt x="136" y="67"/>
                    <a:pt x="136" y="67"/>
                    <a:pt x="136" y="67"/>
                  </a:cubicBezTo>
                  <a:cubicBezTo>
                    <a:pt x="163" y="67"/>
                    <a:pt x="163" y="67"/>
                    <a:pt x="163" y="67"/>
                  </a:cubicBezTo>
                  <a:lnTo>
                    <a:pt x="163" y="60"/>
                  </a:lnTo>
                  <a:close/>
                  <a:moveTo>
                    <a:pt x="163" y="73"/>
                  </a:moveTo>
                  <a:cubicBezTo>
                    <a:pt x="136" y="73"/>
                    <a:pt x="136" y="73"/>
                    <a:pt x="136" y="73"/>
                  </a:cubicBezTo>
                  <a:cubicBezTo>
                    <a:pt x="137" y="79"/>
                    <a:pt x="137" y="79"/>
                    <a:pt x="137" y="79"/>
                  </a:cubicBezTo>
                  <a:cubicBezTo>
                    <a:pt x="163" y="79"/>
                    <a:pt x="163" y="79"/>
                    <a:pt x="163" y="79"/>
                  </a:cubicBezTo>
                  <a:lnTo>
                    <a:pt x="163" y="73"/>
                  </a:lnTo>
                  <a:close/>
                  <a:moveTo>
                    <a:pt x="163" y="85"/>
                  </a:moveTo>
                  <a:cubicBezTo>
                    <a:pt x="137" y="85"/>
                    <a:pt x="137" y="85"/>
                    <a:pt x="137" y="85"/>
                  </a:cubicBezTo>
                  <a:cubicBezTo>
                    <a:pt x="137" y="96"/>
                    <a:pt x="137" y="96"/>
                    <a:pt x="137" y="96"/>
                  </a:cubicBezTo>
                  <a:cubicBezTo>
                    <a:pt x="163" y="96"/>
                    <a:pt x="163" y="96"/>
                    <a:pt x="163" y="96"/>
                  </a:cubicBezTo>
                  <a:lnTo>
                    <a:pt x="163" y="85"/>
                  </a:lnTo>
                  <a:close/>
                  <a:moveTo>
                    <a:pt x="191" y="47"/>
                  </a:moveTo>
                  <a:cubicBezTo>
                    <a:pt x="169" y="47"/>
                    <a:pt x="169" y="47"/>
                    <a:pt x="169" y="47"/>
                  </a:cubicBezTo>
                  <a:cubicBezTo>
                    <a:pt x="169" y="54"/>
                    <a:pt x="169" y="54"/>
                    <a:pt x="169" y="54"/>
                  </a:cubicBezTo>
                  <a:cubicBezTo>
                    <a:pt x="191" y="54"/>
                    <a:pt x="191" y="54"/>
                    <a:pt x="191" y="54"/>
                  </a:cubicBezTo>
                  <a:lnTo>
                    <a:pt x="191" y="47"/>
                  </a:lnTo>
                  <a:close/>
                  <a:moveTo>
                    <a:pt x="191" y="60"/>
                  </a:moveTo>
                  <a:cubicBezTo>
                    <a:pt x="169" y="60"/>
                    <a:pt x="169" y="60"/>
                    <a:pt x="169" y="60"/>
                  </a:cubicBezTo>
                  <a:cubicBezTo>
                    <a:pt x="169" y="67"/>
                    <a:pt x="169" y="67"/>
                    <a:pt x="169" y="67"/>
                  </a:cubicBezTo>
                  <a:cubicBezTo>
                    <a:pt x="191" y="67"/>
                    <a:pt x="191" y="67"/>
                    <a:pt x="191" y="67"/>
                  </a:cubicBezTo>
                  <a:lnTo>
                    <a:pt x="191" y="60"/>
                  </a:lnTo>
                  <a:close/>
                  <a:moveTo>
                    <a:pt x="191" y="73"/>
                  </a:moveTo>
                  <a:cubicBezTo>
                    <a:pt x="169" y="73"/>
                    <a:pt x="169" y="73"/>
                    <a:pt x="169" y="73"/>
                  </a:cubicBezTo>
                  <a:cubicBezTo>
                    <a:pt x="169" y="79"/>
                    <a:pt x="169" y="79"/>
                    <a:pt x="169" y="79"/>
                  </a:cubicBezTo>
                  <a:cubicBezTo>
                    <a:pt x="191" y="79"/>
                    <a:pt x="191" y="79"/>
                    <a:pt x="191" y="79"/>
                  </a:cubicBezTo>
                  <a:lnTo>
                    <a:pt x="191" y="73"/>
                  </a:lnTo>
                  <a:close/>
                  <a:moveTo>
                    <a:pt x="191" y="85"/>
                  </a:moveTo>
                  <a:cubicBezTo>
                    <a:pt x="169" y="85"/>
                    <a:pt x="169" y="85"/>
                    <a:pt x="169" y="85"/>
                  </a:cubicBezTo>
                  <a:cubicBezTo>
                    <a:pt x="169" y="95"/>
                    <a:pt x="169" y="95"/>
                    <a:pt x="169" y="95"/>
                  </a:cubicBezTo>
                  <a:cubicBezTo>
                    <a:pt x="191" y="95"/>
                    <a:pt x="191" y="95"/>
                    <a:pt x="191" y="95"/>
                  </a:cubicBezTo>
                  <a:cubicBezTo>
                    <a:pt x="191" y="95"/>
                    <a:pt x="191" y="95"/>
                    <a:pt x="191" y="95"/>
                  </a:cubicBezTo>
                  <a:cubicBezTo>
                    <a:pt x="191" y="91"/>
                    <a:pt x="191" y="91"/>
                    <a:pt x="191" y="91"/>
                  </a:cubicBezTo>
                  <a:lnTo>
                    <a:pt x="191" y="85"/>
                  </a:lnTo>
                  <a:close/>
                  <a:moveTo>
                    <a:pt x="85" y="133"/>
                  </a:moveTo>
                  <a:cubicBezTo>
                    <a:pt x="97" y="133"/>
                    <a:pt x="106" y="142"/>
                    <a:pt x="106" y="153"/>
                  </a:cubicBezTo>
                  <a:cubicBezTo>
                    <a:pt x="106" y="164"/>
                    <a:pt x="97" y="174"/>
                    <a:pt x="85" y="174"/>
                  </a:cubicBezTo>
                  <a:cubicBezTo>
                    <a:pt x="74" y="174"/>
                    <a:pt x="65" y="164"/>
                    <a:pt x="65" y="153"/>
                  </a:cubicBezTo>
                  <a:cubicBezTo>
                    <a:pt x="65" y="142"/>
                    <a:pt x="74" y="133"/>
                    <a:pt x="85" y="133"/>
                  </a:cubicBezTo>
                  <a:close/>
                  <a:moveTo>
                    <a:pt x="85" y="163"/>
                  </a:moveTo>
                  <a:cubicBezTo>
                    <a:pt x="90" y="163"/>
                    <a:pt x="95" y="158"/>
                    <a:pt x="95" y="153"/>
                  </a:cubicBezTo>
                  <a:cubicBezTo>
                    <a:pt x="95" y="148"/>
                    <a:pt x="90" y="144"/>
                    <a:pt x="85" y="144"/>
                  </a:cubicBezTo>
                  <a:cubicBezTo>
                    <a:pt x="80" y="144"/>
                    <a:pt x="76" y="148"/>
                    <a:pt x="76" y="153"/>
                  </a:cubicBezTo>
                  <a:cubicBezTo>
                    <a:pt x="76" y="158"/>
                    <a:pt x="80" y="163"/>
                    <a:pt x="85" y="163"/>
                  </a:cubicBezTo>
                  <a:close/>
                  <a:moveTo>
                    <a:pt x="171" y="133"/>
                  </a:moveTo>
                  <a:cubicBezTo>
                    <a:pt x="182" y="133"/>
                    <a:pt x="191" y="142"/>
                    <a:pt x="191" y="153"/>
                  </a:cubicBezTo>
                  <a:cubicBezTo>
                    <a:pt x="191" y="164"/>
                    <a:pt x="182" y="174"/>
                    <a:pt x="171" y="174"/>
                  </a:cubicBezTo>
                  <a:cubicBezTo>
                    <a:pt x="159" y="174"/>
                    <a:pt x="150" y="164"/>
                    <a:pt x="150" y="153"/>
                  </a:cubicBezTo>
                  <a:cubicBezTo>
                    <a:pt x="150" y="142"/>
                    <a:pt x="159" y="133"/>
                    <a:pt x="171" y="133"/>
                  </a:cubicBezTo>
                  <a:close/>
                  <a:moveTo>
                    <a:pt x="171" y="163"/>
                  </a:moveTo>
                  <a:cubicBezTo>
                    <a:pt x="176" y="163"/>
                    <a:pt x="180" y="158"/>
                    <a:pt x="180" y="153"/>
                  </a:cubicBezTo>
                  <a:cubicBezTo>
                    <a:pt x="180" y="148"/>
                    <a:pt x="176" y="144"/>
                    <a:pt x="171" y="144"/>
                  </a:cubicBezTo>
                  <a:cubicBezTo>
                    <a:pt x="165" y="144"/>
                    <a:pt x="161" y="148"/>
                    <a:pt x="161" y="153"/>
                  </a:cubicBezTo>
                  <a:cubicBezTo>
                    <a:pt x="161" y="158"/>
                    <a:pt x="165" y="163"/>
                    <a:pt x="171" y="16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 name="Freeform 6">
              <a:extLst>
                <a:ext uri="{FF2B5EF4-FFF2-40B4-BE49-F238E27FC236}">
                  <a16:creationId xmlns:a16="http://schemas.microsoft.com/office/drawing/2014/main" id="{D3895A99-87C9-4A17-BBEC-D5BE17586495}"/>
                </a:ext>
              </a:extLst>
            </p:cNvPr>
            <p:cNvSpPr>
              <a:spLocks noEditPoints="1"/>
            </p:cNvSpPr>
            <p:nvPr userDrawn="1"/>
          </p:nvSpPr>
          <p:spPr bwMode="auto">
            <a:xfrm rot="5145695">
              <a:off x="5320634" y="1537188"/>
              <a:ext cx="739775" cy="606425"/>
            </a:xfrm>
            <a:custGeom>
              <a:avLst/>
              <a:gdLst>
                <a:gd name="T0" fmla="*/ 186 w 197"/>
                <a:gd name="T1" fmla="*/ 92 h 161"/>
                <a:gd name="T2" fmla="*/ 185 w 197"/>
                <a:gd name="T3" fmla="*/ 98 h 161"/>
                <a:gd name="T4" fmla="*/ 173 w 197"/>
                <a:gd name="T5" fmla="*/ 141 h 161"/>
                <a:gd name="T6" fmla="*/ 144 w 197"/>
                <a:gd name="T7" fmla="*/ 161 h 161"/>
                <a:gd name="T8" fmla="*/ 55 w 197"/>
                <a:gd name="T9" fmla="*/ 161 h 161"/>
                <a:gd name="T10" fmla="*/ 26 w 197"/>
                <a:gd name="T11" fmla="*/ 141 h 161"/>
                <a:gd name="T12" fmla="*/ 15 w 197"/>
                <a:gd name="T13" fmla="*/ 98 h 161"/>
                <a:gd name="T14" fmla="*/ 14 w 197"/>
                <a:gd name="T15" fmla="*/ 93 h 161"/>
                <a:gd name="T16" fmla="*/ 0 w 197"/>
                <a:gd name="T17" fmla="*/ 76 h 161"/>
                <a:gd name="T18" fmla="*/ 16 w 197"/>
                <a:gd name="T19" fmla="*/ 61 h 161"/>
                <a:gd name="T20" fmla="*/ 38 w 197"/>
                <a:gd name="T21" fmla="*/ 61 h 161"/>
                <a:gd name="T22" fmla="*/ 38 w 197"/>
                <a:gd name="T23" fmla="*/ 60 h 161"/>
                <a:gd name="T24" fmla="*/ 68 w 197"/>
                <a:gd name="T25" fmla="*/ 7 h 161"/>
                <a:gd name="T26" fmla="*/ 83 w 197"/>
                <a:gd name="T27" fmla="*/ 3 h 161"/>
                <a:gd name="T28" fmla="*/ 87 w 197"/>
                <a:gd name="T29" fmla="*/ 17 h 161"/>
                <a:gd name="T30" fmla="*/ 63 w 197"/>
                <a:gd name="T31" fmla="*/ 61 h 161"/>
                <a:gd name="T32" fmla="*/ 132 w 197"/>
                <a:gd name="T33" fmla="*/ 61 h 161"/>
                <a:gd name="T34" fmla="*/ 108 w 197"/>
                <a:gd name="T35" fmla="*/ 17 h 161"/>
                <a:gd name="T36" fmla="*/ 112 w 197"/>
                <a:gd name="T37" fmla="*/ 3 h 161"/>
                <a:gd name="T38" fmla="*/ 126 w 197"/>
                <a:gd name="T39" fmla="*/ 7 h 161"/>
                <a:gd name="T40" fmla="*/ 156 w 197"/>
                <a:gd name="T41" fmla="*/ 60 h 161"/>
                <a:gd name="T42" fmla="*/ 157 w 197"/>
                <a:gd name="T43" fmla="*/ 61 h 161"/>
                <a:gd name="T44" fmla="*/ 181 w 197"/>
                <a:gd name="T45" fmla="*/ 61 h 161"/>
                <a:gd name="T46" fmla="*/ 197 w 197"/>
                <a:gd name="T47" fmla="*/ 76 h 161"/>
                <a:gd name="T48" fmla="*/ 186 w 197"/>
                <a:gd name="T49" fmla="*/ 92 h 161"/>
                <a:gd name="T50" fmla="*/ 69 w 197"/>
                <a:gd name="T51" fmla="*/ 133 h 161"/>
                <a:gd name="T52" fmla="*/ 60 w 197"/>
                <a:gd name="T53" fmla="*/ 98 h 161"/>
                <a:gd name="T54" fmla="*/ 49 w 197"/>
                <a:gd name="T55" fmla="*/ 92 h 161"/>
                <a:gd name="T56" fmla="*/ 43 w 197"/>
                <a:gd name="T57" fmla="*/ 102 h 161"/>
                <a:gd name="T58" fmla="*/ 53 w 197"/>
                <a:gd name="T59" fmla="*/ 137 h 161"/>
                <a:gd name="T60" fmla="*/ 63 w 197"/>
                <a:gd name="T61" fmla="*/ 143 h 161"/>
                <a:gd name="T62" fmla="*/ 69 w 197"/>
                <a:gd name="T63" fmla="*/ 133 h 161"/>
                <a:gd name="T64" fmla="*/ 107 w 197"/>
                <a:gd name="T65" fmla="*/ 99 h 161"/>
                <a:gd name="T66" fmla="*/ 99 w 197"/>
                <a:gd name="T67" fmla="*/ 91 h 161"/>
                <a:gd name="T68" fmla="*/ 90 w 197"/>
                <a:gd name="T69" fmla="*/ 99 h 161"/>
                <a:gd name="T70" fmla="*/ 90 w 197"/>
                <a:gd name="T71" fmla="*/ 135 h 161"/>
                <a:gd name="T72" fmla="*/ 99 w 197"/>
                <a:gd name="T73" fmla="*/ 143 h 161"/>
                <a:gd name="T74" fmla="*/ 107 w 197"/>
                <a:gd name="T75" fmla="*/ 135 h 161"/>
                <a:gd name="T76" fmla="*/ 107 w 197"/>
                <a:gd name="T77" fmla="*/ 99 h 161"/>
                <a:gd name="T78" fmla="*/ 135 w 197"/>
                <a:gd name="T79" fmla="*/ 143 h 161"/>
                <a:gd name="T80" fmla="*/ 145 w 197"/>
                <a:gd name="T81" fmla="*/ 137 h 161"/>
                <a:gd name="T82" fmla="*/ 155 w 197"/>
                <a:gd name="T83" fmla="*/ 102 h 161"/>
                <a:gd name="T84" fmla="*/ 149 w 197"/>
                <a:gd name="T85" fmla="*/ 92 h 161"/>
                <a:gd name="T86" fmla="*/ 138 w 197"/>
                <a:gd name="T87" fmla="*/ 98 h 161"/>
                <a:gd name="T88" fmla="*/ 128 w 197"/>
                <a:gd name="T89" fmla="*/ 133 h 161"/>
                <a:gd name="T90" fmla="*/ 135 w 197"/>
                <a:gd name="T91" fmla="*/ 14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7" h="161">
                  <a:moveTo>
                    <a:pt x="186" y="92"/>
                  </a:moveTo>
                  <a:cubicBezTo>
                    <a:pt x="186" y="94"/>
                    <a:pt x="186" y="96"/>
                    <a:pt x="185" y="98"/>
                  </a:cubicBezTo>
                  <a:cubicBezTo>
                    <a:pt x="173" y="141"/>
                    <a:pt x="173" y="141"/>
                    <a:pt x="173" y="141"/>
                  </a:cubicBezTo>
                  <a:cubicBezTo>
                    <a:pt x="170" y="153"/>
                    <a:pt x="157" y="161"/>
                    <a:pt x="144" y="161"/>
                  </a:cubicBezTo>
                  <a:cubicBezTo>
                    <a:pt x="55" y="161"/>
                    <a:pt x="55" y="161"/>
                    <a:pt x="55" y="161"/>
                  </a:cubicBezTo>
                  <a:cubicBezTo>
                    <a:pt x="42" y="161"/>
                    <a:pt x="29" y="153"/>
                    <a:pt x="26" y="141"/>
                  </a:cubicBezTo>
                  <a:cubicBezTo>
                    <a:pt x="15" y="98"/>
                    <a:pt x="15" y="98"/>
                    <a:pt x="15" y="98"/>
                  </a:cubicBezTo>
                  <a:cubicBezTo>
                    <a:pt x="14" y="96"/>
                    <a:pt x="14" y="95"/>
                    <a:pt x="14" y="93"/>
                  </a:cubicBezTo>
                  <a:cubicBezTo>
                    <a:pt x="6" y="92"/>
                    <a:pt x="0" y="85"/>
                    <a:pt x="0" y="76"/>
                  </a:cubicBezTo>
                  <a:cubicBezTo>
                    <a:pt x="0" y="67"/>
                    <a:pt x="8" y="61"/>
                    <a:pt x="16" y="61"/>
                  </a:cubicBezTo>
                  <a:cubicBezTo>
                    <a:pt x="38" y="61"/>
                    <a:pt x="38" y="61"/>
                    <a:pt x="38" y="61"/>
                  </a:cubicBezTo>
                  <a:cubicBezTo>
                    <a:pt x="38" y="61"/>
                    <a:pt x="38" y="61"/>
                    <a:pt x="38" y="60"/>
                  </a:cubicBezTo>
                  <a:cubicBezTo>
                    <a:pt x="68" y="7"/>
                    <a:pt x="68" y="7"/>
                    <a:pt x="68" y="7"/>
                  </a:cubicBezTo>
                  <a:cubicBezTo>
                    <a:pt x="71" y="2"/>
                    <a:pt x="78" y="0"/>
                    <a:pt x="83" y="3"/>
                  </a:cubicBezTo>
                  <a:cubicBezTo>
                    <a:pt x="88" y="6"/>
                    <a:pt x="90" y="12"/>
                    <a:pt x="87" y="17"/>
                  </a:cubicBezTo>
                  <a:cubicBezTo>
                    <a:pt x="63" y="61"/>
                    <a:pt x="63" y="61"/>
                    <a:pt x="63" y="61"/>
                  </a:cubicBezTo>
                  <a:cubicBezTo>
                    <a:pt x="132" y="61"/>
                    <a:pt x="132" y="61"/>
                    <a:pt x="132" y="61"/>
                  </a:cubicBezTo>
                  <a:cubicBezTo>
                    <a:pt x="108" y="17"/>
                    <a:pt x="108" y="17"/>
                    <a:pt x="108" y="17"/>
                  </a:cubicBezTo>
                  <a:cubicBezTo>
                    <a:pt x="105" y="12"/>
                    <a:pt x="107" y="6"/>
                    <a:pt x="112" y="3"/>
                  </a:cubicBezTo>
                  <a:cubicBezTo>
                    <a:pt x="117" y="0"/>
                    <a:pt x="123" y="2"/>
                    <a:pt x="126" y="7"/>
                  </a:cubicBezTo>
                  <a:cubicBezTo>
                    <a:pt x="156" y="60"/>
                    <a:pt x="156" y="60"/>
                    <a:pt x="156" y="60"/>
                  </a:cubicBezTo>
                  <a:cubicBezTo>
                    <a:pt x="156" y="61"/>
                    <a:pt x="156" y="61"/>
                    <a:pt x="157" y="61"/>
                  </a:cubicBezTo>
                  <a:cubicBezTo>
                    <a:pt x="181" y="61"/>
                    <a:pt x="181" y="61"/>
                    <a:pt x="181" y="61"/>
                  </a:cubicBezTo>
                  <a:cubicBezTo>
                    <a:pt x="190" y="61"/>
                    <a:pt x="197" y="67"/>
                    <a:pt x="197" y="76"/>
                  </a:cubicBezTo>
                  <a:cubicBezTo>
                    <a:pt x="197" y="84"/>
                    <a:pt x="192" y="90"/>
                    <a:pt x="186" y="92"/>
                  </a:cubicBezTo>
                  <a:close/>
                  <a:moveTo>
                    <a:pt x="69" y="133"/>
                  </a:moveTo>
                  <a:cubicBezTo>
                    <a:pt x="60" y="98"/>
                    <a:pt x="60" y="98"/>
                    <a:pt x="60" y="98"/>
                  </a:cubicBezTo>
                  <a:cubicBezTo>
                    <a:pt x="58" y="94"/>
                    <a:pt x="54" y="91"/>
                    <a:pt x="49" y="92"/>
                  </a:cubicBezTo>
                  <a:cubicBezTo>
                    <a:pt x="44" y="93"/>
                    <a:pt x="42" y="98"/>
                    <a:pt x="43" y="102"/>
                  </a:cubicBezTo>
                  <a:cubicBezTo>
                    <a:pt x="53" y="137"/>
                    <a:pt x="53" y="137"/>
                    <a:pt x="53" y="137"/>
                  </a:cubicBezTo>
                  <a:cubicBezTo>
                    <a:pt x="54" y="141"/>
                    <a:pt x="59" y="144"/>
                    <a:pt x="63" y="143"/>
                  </a:cubicBezTo>
                  <a:cubicBezTo>
                    <a:pt x="68" y="141"/>
                    <a:pt x="71" y="137"/>
                    <a:pt x="69" y="133"/>
                  </a:cubicBezTo>
                  <a:close/>
                  <a:moveTo>
                    <a:pt x="107" y="99"/>
                  </a:moveTo>
                  <a:cubicBezTo>
                    <a:pt x="107" y="95"/>
                    <a:pt x="103" y="91"/>
                    <a:pt x="99" y="91"/>
                  </a:cubicBezTo>
                  <a:cubicBezTo>
                    <a:pt x="94" y="91"/>
                    <a:pt x="90" y="95"/>
                    <a:pt x="90" y="99"/>
                  </a:cubicBezTo>
                  <a:cubicBezTo>
                    <a:pt x="90" y="135"/>
                    <a:pt x="90" y="135"/>
                    <a:pt x="90" y="135"/>
                  </a:cubicBezTo>
                  <a:cubicBezTo>
                    <a:pt x="90" y="140"/>
                    <a:pt x="94" y="143"/>
                    <a:pt x="99" y="143"/>
                  </a:cubicBezTo>
                  <a:cubicBezTo>
                    <a:pt x="103" y="143"/>
                    <a:pt x="107" y="140"/>
                    <a:pt x="107" y="135"/>
                  </a:cubicBezTo>
                  <a:lnTo>
                    <a:pt x="107" y="99"/>
                  </a:lnTo>
                  <a:close/>
                  <a:moveTo>
                    <a:pt x="135" y="143"/>
                  </a:moveTo>
                  <a:cubicBezTo>
                    <a:pt x="139" y="144"/>
                    <a:pt x="144" y="141"/>
                    <a:pt x="145" y="137"/>
                  </a:cubicBezTo>
                  <a:cubicBezTo>
                    <a:pt x="155" y="102"/>
                    <a:pt x="155" y="102"/>
                    <a:pt x="155" y="102"/>
                  </a:cubicBezTo>
                  <a:cubicBezTo>
                    <a:pt x="156" y="98"/>
                    <a:pt x="154" y="93"/>
                    <a:pt x="149" y="92"/>
                  </a:cubicBezTo>
                  <a:cubicBezTo>
                    <a:pt x="144" y="91"/>
                    <a:pt x="140" y="94"/>
                    <a:pt x="138" y="98"/>
                  </a:cubicBezTo>
                  <a:cubicBezTo>
                    <a:pt x="128" y="133"/>
                    <a:pt x="128" y="133"/>
                    <a:pt x="128" y="133"/>
                  </a:cubicBezTo>
                  <a:cubicBezTo>
                    <a:pt x="127" y="137"/>
                    <a:pt x="130" y="141"/>
                    <a:pt x="135" y="1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7">
              <a:extLst>
                <a:ext uri="{FF2B5EF4-FFF2-40B4-BE49-F238E27FC236}">
                  <a16:creationId xmlns:a16="http://schemas.microsoft.com/office/drawing/2014/main" id="{A4148067-0B7D-44A1-AE5A-60F9AB2844F3}"/>
                </a:ext>
              </a:extLst>
            </p:cNvPr>
            <p:cNvSpPr>
              <a:spLocks noEditPoints="1"/>
            </p:cNvSpPr>
            <p:nvPr userDrawn="1"/>
          </p:nvSpPr>
          <p:spPr bwMode="auto">
            <a:xfrm rot="20058153">
              <a:off x="4559094" y="2564615"/>
              <a:ext cx="687388" cy="722312"/>
            </a:xfrm>
            <a:custGeom>
              <a:avLst/>
              <a:gdLst>
                <a:gd name="T0" fmla="*/ 164 w 183"/>
                <a:gd name="T1" fmla="*/ 192 h 192"/>
                <a:gd name="T2" fmla="*/ 19 w 183"/>
                <a:gd name="T3" fmla="*/ 192 h 192"/>
                <a:gd name="T4" fmla="*/ 2 w 183"/>
                <a:gd name="T5" fmla="*/ 170 h 192"/>
                <a:gd name="T6" fmla="*/ 18 w 183"/>
                <a:gd name="T7" fmla="*/ 58 h 192"/>
                <a:gd name="T8" fmla="*/ 36 w 183"/>
                <a:gd name="T9" fmla="*/ 44 h 192"/>
                <a:gd name="T10" fmla="*/ 45 w 183"/>
                <a:gd name="T11" fmla="*/ 44 h 192"/>
                <a:gd name="T12" fmla="*/ 91 w 183"/>
                <a:gd name="T13" fmla="*/ 0 h 192"/>
                <a:gd name="T14" fmla="*/ 137 w 183"/>
                <a:gd name="T15" fmla="*/ 44 h 192"/>
                <a:gd name="T16" fmla="*/ 147 w 183"/>
                <a:gd name="T17" fmla="*/ 44 h 192"/>
                <a:gd name="T18" fmla="*/ 165 w 183"/>
                <a:gd name="T19" fmla="*/ 58 h 192"/>
                <a:gd name="T20" fmla="*/ 181 w 183"/>
                <a:gd name="T21" fmla="*/ 170 h 192"/>
                <a:gd name="T22" fmla="*/ 164 w 183"/>
                <a:gd name="T23" fmla="*/ 192 h 192"/>
                <a:gd name="T24" fmla="*/ 39 w 183"/>
                <a:gd name="T25" fmla="*/ 76 h 192"/>
                <a:gd name="T26" fmla="*/ 50 w 183"/>
                <a:gd name="T27" fmla="*/ 88 h 192"/>
                <a:gd name="T28" fmla="*/ 61 w 183"/>
                <a:gd name="T29" fmla="*/ 76 h 192"/>
                <a:gd name="T30" fmla="*/ 50 w 183"/>
                <a:gd name="T31" fmla="*/ 65 h 192"/>
                <a:gd name="T32" fmla="*/ 39 w 183"/>
                <a:gd name="T33" fmla="*/ 76 h 192"/>
                <a:gd name="T34" fmla="*/ 91 w 183"/>
                <a:gd name="T35" fmla="*/ 8 h 192"/>
                <a:gd name="T36" fmla="*/ 52 w 183"/>
                <a:gd name="T37" fmla="*/ 44 h 192"/>
                <a:gd name="T38" fmla="*/ 130 w 183"/>
                <a:gd name="T39" fmla="*/ 44 h 192"/>
                <a:gd name="T40" fmla="*/ 91 w 183"/>
                <a:gd name="T41" fmla="*/ 8 h 192"/>
                <a:gd name="T42" fmla="*/ 134 w 183"/>
                <a:gd name="T43" fmla="*/ 65 h 192"/>
                <a:gd name="T44" fmla="*/ 122 w 183"/>
                <a:gd name="T45" fmla="*/ 76 h 192"/>
                <a:gd name="T46" fmla="*/ 134 w 183"/>
                <a:gd name="T47" fmla="*/ 88 h 192"/>
                <a:gd name="T48" fmla="*/ 145 w 183"/>
                <a:gd name="T49" fmla="*/ 76 h 192"/>
                <a:gd name="T50" fmla="*/ 134 w 183"/>
                <a:gd name="T51" fmla="*/ 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92">
                  <a:moveTo>
                    <a:pt x="164" y="192"/>
                  </a:moveTo>
                  <a:cubicBezTo>
                    <a:pt x="19" y="192"/>
                    <a:pt x="19" y="192"/>
                    <a:pt x="19" y="192"/>
                  </a:cubicBezTo>
                  <a:cubicBezTo>
                    <a:pt x="8" y="192"/>
                    <a:pt x="0" y="182"/>
                    <a:pt x="2" y="170"/>
                  </a:cubicBezTo>
                  <a:cubicBezTo>
                    <a:pt x="18" y="58"/>
                    <a:pt x="18" y="58"/>
                    <a:pt x="18" y="58"/>
                  </a:cubicBezTo>
                  <a:cubicBezTo>
                    <a:pt x="19" y="50"/>
                    <a:pt x="27" y="44"/>
                    <a:pt x="36" y="44"/>
                  </a:cubicBezTo>
                  <a:cubicBezTo>
                    <a:pt x="45" y="44"/>
                    <a:pt x="45" y="44"/>
                    <a:pt x="45" y="44"/>
                  </a:cubicBezTo>
                  <a:cubicBezTo>
                    <a:pt x="46" y="15"/>
                    <a:pt x="66" y="0"/>
                    <a:pt x="91" y="0"/>
                  </a:cubicBezTo>
                  <a:cubicBezTo>
                    <a:pt x="116" y="0"/>
                    <a:pt x="136" y="15"/>
                    <a:pt x="137" y="44"/>
                  </a:cubicBezTo>
                  <a:cubicBezTo>
                    <a:pt x="147" y="44"/>
                    <a:pt x="147" y="44"/>
                    <a:pt x="147" y="44"/>
                  </a:cubicBezTo>
                  <a:cubicBezTo>
                    <a:pt x="156" y="44"/>
                    <a:pt x="164" y="50"/>
                    <a:pt x="165" y="58"/>
                  </a:cubicBezTo>
                  <a:cubicBezTo>
                    <a:pt x="181" y="170"/>
                    <a:pt x="181" y="170"/>
                    <a:pt x="181" y="170"/>
                  </a:cubicBezTo>
                  <a:cubicBezTo>
                    <a:pt x="183" y="182"/>
                    <a:pt x="175" y="192"/>
                    <a:pt x="164" y="192"/>
                  </a:cubicBezTo>
                  <a:close/>
                  <a:moveTo>
                    <a:pt x="39" y="76"/>
                  </a:moveTo>
                  <a:cubicBezTo>
                    <a:pt x="39" y="82"/>
                    <a:pt x="44" y="88"/>
                    <a:pt x="50" y="88"/>
                  </a:cubicBezTo>
                  <a:cubicBezTo>
                    <a:pt x="56" y="88"/>
                    <a:pt x="61" y="82"/>
                    <a:pt x="61" y="76"/>
                  </a:cubicBezTo>
                  <a:cubicBezTo>
                    <a:pt x="61" y="70"/>
                    <a:pt x="56" y="65"/>
                    <a:pt x="50" y="65"/>
                  </a:cubicBezTo>
                  <a:cubicBezTo>
                    <a:pt x="44" y="65"/>
                    <a:pt x="39" y="70"/>
                    <a:pt x="39" y="76"/>
                  </a:cubicBezTo>
                  <a:close/>
                  <a:moveTo>
                    <a:pt x="91" y="8"/>
                  </a:moveTo>
                  <a:cubicBezTo>
                    <a:pt x="70" y="8"/>
                    <a:pt x="54" y="20"/>
                    <a:pt x="52" y="44"/>
                  </a:cubicBezTo>
                  <a:cubicBezTo>
                    <a:pt x="130" y="44"/>
                    <a:pt x="130" y="44"/>
                    <a:pt x="130" y="44"/>
                  </a:cubicBezTo>
                  <a:cubicBezTo>
                    <a:pt x="129" y="20"/>
                    <a:pt x="112" y="8"/>
                    <a:pt x="91" y="8"/>
                  </a:cubicBezTo>
                  <a:close/>
                  <a:moveTo>
                    <a:pt x="134" y="65"/>
                  </a:moveTo>
                  <a:cubicBezTo>
                    <a:pt x="128" y="65"/>
                    <a:pt x="122" y="70"/>
                    <a:pt x="122" y="76"/>
                  </a:cubicBezTo>
                  <a:cubicBezTo>
                    <a:pt x="122" y="82"/>
                    <a:pt x="128" y="88"/>
                    <a:pt x="134" y="88"/>
                  </a:cubicBezTo>
                  <a:cubicBezTo>
                    <a:pt x="140" y="88"/>
                    <a:pt x="145" y="82"/>
                    <a:pt x="145" y="76"/>
                  </a:cubicBezTo>
                  <a:cubicBezTo>
                    <a:pt x="145" y="70"/>
                    <a:pt x="140" y="65"/>
                    <a:pt x="134" y="6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 name="Freeform 8">
              <a:extLst>
                <a:ext uri="{FF2B5EF4-FFF2-40B4-BE49-F238E27FC236}">
                  <a16:creationId xmlns:a16="http://schemas.microsoft.com/office/drawing/2014/main" id="{371DDA29-C51B-4BF6-B1A3-59C8BA4FA323}"/>
                </a:ext>
              </a:extLst>
            </p:cNvPr>
            <p:cNvSpPr>
              <a:spLocks noEditPoints="1"/>
            </p:cNvSpPr>
            <p:nvPr userDrawn="1"/>
          </p:nvSpPr>
          <p:spPr bwMode="auto">
            <a:xfrm rot="1164480">
              <a:off x="3703956" y="1701791"/>
              <a:ext cx="720725" cy="695325"/>
            </a:xfrm>
            <a:custGeom>
              <a:avLst/>
              <a:gdLst>
                <a:gd name="T0" fmla="*/ 165 w 192"/>
                <a:gd name="T1" fmla="*/ 65 h 185"/>
                <a:gd name="T2" fmla="*/ 192 w 192"/>
                <a:gd name="T3" fmla="*/ 137 h 185"/>
                <a:gd name="T4" fmla="*/ 0 w 192"/>
                <a:gd name="T5" fmla="*/ 185 h 185"/>
                <a:gd name="T6" fmla="*/ 11 w 192"/>
                <a:gd name="T7" fmla="*/ 137 h 185"/>
                <a:gd name="T8" fmla="*/ 43 w 192"/>
                <a:gd name="T9" fmla="*/ 49 h 185"/>
                <a:gd name="T10" fmla="*/ 105 w 192"/>
                <a:gd name="T11" fmla="*/ 49 h 185"/>
                <a:gd name="T12" fmla="*/ 112 w 192"/>
                <a:gd name="T13" fmla="*/ 36 h 185"/>
                <a:gd name="T14" fmla="*/ 83 w 192"/>
                <a:gd name="T15" fmla="*/ 0 h 185"/>
                <a:gd name="T16" fmla="*/ 164 w 192"/>
                <a:gd name="T17" fmla="*/ 36 h 185"/>
                <a:gd name="T18" fmla="*/ 136 w 192"/>
                <a:gd name="T19" fmla="*/ 49 h 185"/>
                <a:gd name="T20" fmla="*/ 148 w 192"/>
                <a:gd name="T21" fmla="*/ 28 h 185"/>
                <a:gd name="T22" fmla="*/ 100 w 192"/>
                <a:gd name="T23" fmla="*/ 9 h 185"/>
                <a:gd name="T24" fmla="*/ 148 w 192"/>
                <a:gd name="T25" fmla="*/ 28 h 185"/>
                <a:gd name="T26" fmla="*/ 148 w 192"/>
                <a:gd name="T27" fmla="*/ 104 h 185"/>
                <a:gd name="T28" fmla="*/ 136 w 192"/>
                <a:gd name="T29" fmla="*/ 92 h 185"/>
                <a:gd name="T30" fmla="*/ 136 w 192"/>
                <a:gd name="T31" fmla="*/ 116 h 185"/>
                <a:gd name="T32" fmla="*/ 148 w 192"/>
                <a:gd name="T33" fmla="*/ 128 h 185"/>
                <a:gd name="T34" fmla="*/ 136 w 192"/>
                <a:gd name="T35" fmla="*/ 116 h 185"/>
                <a:gd name="T36" fmla="*/ 124 w 192"/>
                <a:gd name="T37" fmla="*/ 104 h 185"/>
                <a:gd name="T38" fmla="*/ 112 w 192"/>
                <a:gd name="T39" fmla="*/ 92 h 185"/>
                <a:gd name="T40" fmla="*/ 112 w 192"/>
                <a:gd name="T41" fmla="*/ 116 h 185"/>
                <a:gd name="T42" fmla="*/ 124 w 192"/>
                <a:gd name="T43" fmla="*/ 128 h 185"/>
                <a:gd name="T44" fmla="*/ 112 w 192"/>
                <a:gd name="T45" fmla="*/ 116 h 185"/>
                <a:gd name="T46" fmla="*/ 124 w 192"/>
                <a:gd name="T47" fmla="*/ 80 h 185"/>
                <a:gd name="T48" fmla="*/ 112 w 192"/>
                <a:gd name="T49" fmla="*/ 68 h 185"/>
                <a:gd name="T50" fmla="*/ 136 w 192"/>
                <a:gd name="T51" fmla="*/ 68 h 185"/>
                <a:gd name="T52" fmla="*/ 148 w 192"/>
                <a:gd name="T53" fmla="*/ 80 h 185"/>
                <a:gd name="T54" fmla="*/ 136 w 192"/>
                <a:gd name="T55" fmla="*/ 68 h 185"/>
                <a:gd name="T56" fmla="*/ 12 w 192"/>
                <a:gd name="T57" fmla="*/ 168 h 185"/>
                <a:gd name="T58" fmla="*/ 179 w 192"/>
                <a:gd name="T59" fmla="*/ 148 h 185"/>
                <a:gd name="T60" fmla="*/ 96 w 192"/>
                <a:gd name="T61" fmla="*/ 68 h 185"/>
                <a:gd name="T62" fmla="*/ 36 w 192"/>
                <a:gd name="T63" fmla="*/ 96 h 185"/>
                <a:gd name="T64" fmla="*/ 96 w 192"/>
                <a:gd name="T65" fmla="*/ 6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2" h="185">
                  <a:moveTo>
                    <a:pt x="147" y="49"/>
                  </a:moveTo>
                  <a:cubicBezTo>
                    <a:pt x="157" y="49"/>
                    <a:pt x="165" y="57"/>
                    <a:pt x="165" y="65"/>
                  </a:cubicBezTo>
                  <a:cubicBezTo>
                    <a:pt x="180" y="137"/>
                    <a:pt x="180" y="137"/>
                    <a:pt x="180" y="137"/>
                  </a:cubicBezTo>
                  <a:cubicBezTo>
                    <a:pt x="192" y="137"/>
                    <a:pt x="192" y="137"/>
                    <a:pt x="192" y="137"/>
                  </a:cubicBezTo>
                  <a:cubicBezTo>
                    <a:pt x="192" y="185"/>
                    <a:pt x="192" y="185"/>
                    <a:pt x="192" y="185"/>
                  </a:cubicBezTo>
                  <a:cubicBezTo>
                    <a:pt x="0" y="185"/>
                    <a:pt x="0" y="185"/>
                    <a:pt x="0" y="185"/>
                  </a:cubicBezTo>
                  <a:cubicBezTo>
                    <a:pt x="0" y="137"/>
                    <a:pt x="0" y="137"/>
                    <a:pt x="0" y="137"/>
                  </a:cubicBezTo>
                  <a:cubicBezTo>
                    <a:pt x="11" y="137"/>
                    <a:pt x="11" y="137"/>
                    <a:pt x="11" y="137"/>
                  </a:cubicBezTo>
                  <a:cubicBezTo>
                    <a:pt x="25" y="65"/>
                    <a:pt x="25" y="65"/>
                    <a:pt x="25" y="65"/>
                  </a:cubicBezTo>
                  <a:cubicBezTo>
                    <a:pt x="25" y="57"/>
                    <a:pt x="33" y="49"/>
                    <a:pt x="43" y="49"/>
                  </a:cubicBezTo>
                  <a:cubicBezTo>
                    <a:pt x="43" y="49"/>
                    <a:pt x="70" y="49"/>
                    <a:pt x="95" y="49"/>
                  </a:cubicBezTo>
                  <a:cubicBezTo>
                    <a:pt x="98" y="49"/>
                    <a:pt x="101" y="49"/>
                    <a:pt x="105" y="49"/>
                  </a:cubicBezTo>
                  <a:cubicBezTo>
                    <a:pt x="107" y="49"/>
                    <a:pt x="110" y="49"/>
                    <a:pt x="112" y="49"/>
                  </a:cubicBezTo>
                  <a:cubicBezTo>
                    <a:pt x="112" y="36"/>
                    <a:pt x="112" y="36"/>
                    <a:pt x="112" y="36"/>
                  </a:cubicBezTo>
                  <a:cubicBezTo>
                    <a:pt x="83" y="36"/>
                    <a:pt x="83" y="36"/>
                    <a:pt x="83" y="36"/>
                  </a:cubicBezTo>
                  <a:cubicBezTo>
                    <a:pt x="83" y="0"/>
                    <a:pt x="83" y="0"/>
                    <a:pt x="83" y="0"/>
                  </a:cubicBezTo>
                  <a:cubicBezTo>
                    <a:pt x="164" y="0"/>
                    <a:pt x="164" y="0"/>
                    <a:pt x="164" y="0"/>
                  </a:cubicBezTo>
                  <a:cubicBezTo>
                    <a:pt x="164" y="36"/>
                    <a:pt x="164" y="36"/>
                    <a:pt x="164" y="36"/>
                  </a:cubicBezTo>
                  <a:cubicBezTo>
                    <a:pt x="136" y="36"/>
                    <a:pt x="136" y="36"/>
                    <a:pt x="136" y="36"/>
                  </a:cubicBezTo>
                  <a:cubicBezTo>
                    <a:pt x="136" y="49"/>
                    <a:pt x="136" y="49"/>
                    <a:pt x="136" y="49"/>
                  </a:cubicBezTo>
                  <a:cubicBezTo>
                    <a:pt x="142" y="49"/>
                    <a:pt x="147" y="49"/>
                    <a:pt x="147" y="49"/>
                  </a:cubicBezTo>
                  <a:close/>
                  <a:moveTo>
                    <a:pt x="148" y="28"/>
                  </a:moveTo>
                  <a:cubicBezTo>
                    <a:pt x="148" y="9"/>
                    <a:pt x="148" y="9"/>
                    <a:pt x="148" y="9"/>
                  </a:cubicBezTo>
                  <a:cubicBezTo>
                    <a:pt x="100" y="9"/>
                    <a:pt x="100" y="9"/>
                    <a:pt x="100" y="9"/>
                  </a:cubicBezTo>
                  <a:cubicBezTo>
                    <a:pt x="100" y="28"/>
                    <a:pt x="100" y="28"/>
                    <a:pt x="100" y="28"/>
                  </a:cubicBezTo>
                  <a:lnTo>
                    <a:pt x="148" y="28"/>
                  </a:lnTo>
                  <a:close/>
                  <a:moveTo>
                    <a:pt x="136" y="104"/>
                  </a:moveTo>
                  <a:cubicBezTo>
                    <a:pt x="148" y="104"/>
                    <a:pt x="148" y="104"/>
                    <a:pt x="148" y="104"/>
                  </a:cubicBezTo>
                  <a:cubicBezTo>
                    <a:pt x="148" y="92"/>
                    <a:pt x="148" y="92"/>
                    <a:pt x="148" y="92"/>
                  </a:cubicBezTo>
                  <a:cubicBezTo>
                    <a:pt x="136" y="92"/>
                    <a:pt x="136" y="92"/>
                    <a:pt x="136" y="92"/>
                  </a:cubicBezTo>
                  <a:lnTo>
                    <a:pt x="136" y="104"/>
                  </a:lnTo>
                  <a:close/>
                  <a:moveTo>
                    <a:pt x="136" y="116"/>
                  </a:moveTo>
                  <a:cubicBezTo>
                    <a:pt x="136" y="128"/>
                    <a:pt x="136" y="128"/>
                    <a:pt x="136" y="128"/>
                  </a:cubicBezTo>
                  <a:cubicBezTo>
                    <a:pt x="140" y="128"/>
                    <a:pt x="142" y="128"/>
                    <a:pt x="148" y="128"/>
                  </a:cubicBezTo>
                  <a:cubicBezTo>
                    <a:pt x="148" y="116"/>
                    <a:pt x="148" y="116"/>
                    <a:pt x="148" y="116"/>
                  </a:cubicBezTo>
                  <a:lnTo>
                    <a:pt x="136" y="116"/>
                  </a:lnTo>
                  <a:close/>
                  <a:moveTo>
                    <a:pt x="112" y="104"/>
                  </a:moveTo>
                  <a:cubicBezTo>
                    <a:pt x="124" y="104"/>
                    <a:pt x="124" y="104"/>
                    <a:pt x="124" y="104"/>
                  </a:cubicBezTo>
                  <a:cubicBezTo>
                    <a:pt x="124" y="92"/>
                    <a:pt x="124" y="92"/>
                    <a:pt x="124" y="92"/>
                  </a:cubicBezTo>
                  <a:cubicBezTo>
                    <a:pt x="112" y="92"/>
                    <a:pt x="112" y="92"/>
                    <a:pt x="112" y="92"/>
                  </a:cubicBezTo>
                  <a:lnTo>
                    <a:pt x="112" y="104"/>
                  </a:lnTo>
                  <a:close/>
                  <a:moveTo>
                    <a:pt x="112" y="116"/>
                  </a:moveTo>
                  <a:cubicBezTo>
                    <a:pt x="112" y="128"/>
                    <a:pt x="112" y="128"/>
                    <a:pt x="112" y="128"/>
                  </a:cubicBezTo>
                  <a:cubicBezTo>
                    <a:pt x="117" y="128"/>
                    <a:pt x="120" y="128"/>
                    <a:pt x="124" y="128"/>
                  </a:cubicBezTo>
                  <a:cubicBezTo>
                    <a:pt x="124" y="116"/>
                    <a:pt x="124" y="116"/>
                    <a:pt x="124" y="116"/>
                  </a:cubicBezTo>
                  <a:lnTo>
                    <a:pt x="112" y="116"/>
                  </a:lnTo>
                  <a:close/>
                  <a:moveTo>
                    <a:pt x="112" y="80"/>
                  </a:moveTo>
                  <a:cubicBezTo>
                    <a:pt x="124" y="80"/>
                    <a:pt x="124" y="80"/>
                    <a:pt x="124" y="80"/>
                  </a:cubicBezTo>
                  <a:cubicBezTo>
                    <a:pt x="124" y="68"/>
                    <a:pt x="124" y="68"/>
                    <a:pt x="124" y="68"/>
                  </a:cubicBezTo>
                  <a:cubicBezTo>
                    <a:pt x="120" y="68"/>
                    <a:pt x="117" y="68"/>
                    <a:pt x="112" y="68"/>
                  </a:cubicBezTo>
                  <a:lnTo>
                    <a:pt x="112" y="80"/>
                  </a:lnTo>
                  <a:close/>
                  <a:moveTo>
                    <a:pt x="136" y="68"/>
                  </a:moveTo>
                  <a:cubicBezTo>
                    <a:pt x="136" y="80"/>
                    <a:pt x="136" y="80"/>
                    <a:pt x="136" y="80"/>
                  </a:cubicBezTo>
                  <a:cubicBezTo>
                    <a:pt x="148" y="80"/>
                    <a:pt x="148" y="80"/>
                    <a:pt x="148" y="80"/>
                  </a:cubicBezTo>
                  <a:cubicBezTo>
                    <a:pt x="148" y="68"/>
                    <a:pt x="148" y="68"/>
                    <a:pt x="148" y="68"/>
                  </a:cubicBezTo>
                  <a:cubicBezTo>
                    <a:pt x="138" y="68"/>
                    <a:pt x="142" y="68"/>
                    <a:pt x="136" y="68"/>
                  </a:cubicBezTo>
                  <a:close/>
                  <a:moveTo>
                    <a:pt x="12" y="148"/>
                  </a:moveTo>
                  <a:cubicBezTo>
                    <a:pt x="12" y="168"/>
                    <a:pt x="12" y="168"/>
                    <a:pt x="12" y="168"/>
                  </a:cubicBezTo>
                  <a:cubicBezTo>
                    <a:pt x="179" y="168"/>
                    <a:pt x="179" y="168"/>
                    <a:pt x="179" y="168"/>
                  </a:cubicBezTo>
                  <a:cubicBezTo>
                    <a:pt x="179" y="148"/>
                    <a:pt x="179" y="148"/>
                    <a:pt x="179" y="148"/>
                  </a:cubicBezTo>
                  <a:lnTo>
                    <a:pt x="12" y="148"/>
                  </a:lnTo>
                  <a:close/>
                  <a:moveTo>
                    <a:pt x="96" y="68"/>
                  </a:moveTo>
                  <a:cubicBezTo>
                    <a:pt x="57" y="68"/>
                    <a:pt x="52" y="68"/>
                    <a:pt x="36" y="68"/>
                  </a:cubicBezTo>
                  <a:cubicBezTo>
                    <a:pt x="36" y="96"/>
                    <a:pt x="36" y="96"/>
                    <a:pt x="36" y="96"/>
                  </a:cubicBezTo>
                  <a:cubicBezTo>
                    <a:pt x="51" y="96"/>
                    <a:pt x="75" y="96"/>
                    <a:pt x="96" y="96"/>
                  </a:cubicBezTo>
                  <a:lnTo>
                    <a:pt x="96" y="6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 name="Freeform 10">
              <a:extLst>
                <a:ext uri="{FF2B5EF4-FFF2-40B4-BE49-F238E27FC236}">
                  <a16:creationId xmlns:a16="http://schemas.microsoft.com/office/drawing/2014/main" id="{4492A666-73B0-4083-8FB6-0F57B9264CD2}"/>
                </a:ext>
              </a:extLst>
            </p:cNvPr>
            <p:cNvSpPr>
              <a:spLocks noEditPoints="1"/>
            </p:cNvSpPr>
            <p:nvPr userDrawn="1"/>
          </p:nvSpPr>
          <p:spPr bwMode="auto">
            <a:xfrm rot="18356885">
              <a:off x="8109833" y="847785"/>
              <a:ext cx="566738" cy="752475"/>
            </a:xfrm>
            <a:custGeom>
              <a:avLst/>
              <a:gdLst>
                <a:gd name="T0" fmla="*/ 9 w 151"/>
                <a:gd name="T1" fmla="*/ 0 h 200"/>
                <a:gd name="T2" fmla="*/ 0 w 151"/>
                <a:gd name="T3" fmla="*/ 191 h 200"/>
                <a:gd name="T4" fmla="*/ 142 w 151"/>
                <a:gd name="T5" fmla="*/ 200 h 200"/>
                <a:gd name="T6" fmla="*/ 151 w 151"/>
                <a:gd name="T7" fmla="*/ 10 h 200"/>
                <a:gd name="T8" fmla="*/ 50 w 151"/>
                <a:gd name="T9" fmla="*/ 161 h 200"/>
                <a:gd name="T10" fmla="*/ 29 w 151"/>
                <a:gd name="T11" fmla="*/ 165 h 200"/>
                <a:gd name="T12" fmla="*/ 24 w 151"/>
                <a:gd name="T13" fmla="*/ 152 h 200"/>
                <a:gd name="T14" fmla="*/ 46 w 151"/>
                <a:gd name="T15" fmla="*/ 148 h 200"/>
                <a:gd name="T16" fmla="*/ 50 w 151"/>
                <a:gd name="T17" fmla="*/ 161 h 200"/>
                <a:gd name="T18" fmla="*/ 46 w 151"/>
                <a:gd name="T19" fmla="*/ 137 h 200"/>
                <a:gd name="T20" fmla="*/ 24 w 151"/>
                <a:gd name="T21" fmla="*/ 133 h 200"/>
                <a:gd name="T22" fmla="*/ 29 w 151"/>
                <a:gd name="T23" fmla="*/ 120 h 200"/>
                <a:gd name="T24" fmla="*/ 50 w 151"/>
                <a:gd name="T25" fmla="*/ 124 h 200"/>
                <a:gd name="T26" fmla="*/ 50 w 151"/>
                <a:gd name="T27" fmla="*/ 105 h 200"/>
                <a:gd name="T28" fmla="*/ 29 w 151"/>
                <a:gd name="T29" fmla="*/ 109 h 200"/>
                <a:gd name="T30" fmla="*/ 24 w 151"/>
                <a:gd name="T31" fmla="*/ 96 h 200"/>
                <a:gd name="T32" fmla="*/ 46 w 151"/>
                <a:gd name="T33" fmla="*/ 92 h 200"/>
                <a:gd name="T34" fmla="*/ 50 w 151"/>
                <a:gd name="T35" fmla="*/ 105 h 200"/>
                <a:gd name="T36" fmla="*/ 83 w 151"/>
                <a:gd name="T37" fmla="*/ 165 h 200"/>
                <a:gd name="T38" fmla="*/ 63 w 151"/>
                <a:gd name="T39" fmla="*/ 161 h 200"/>
                <a:gd name="T40" fmla="*/ 67 w 151"/>
                <a:gd name="T41" fmla="*/ 148 h 200"/>
                <a:gd name="T42" fmla="*/ 88 w 151"/>
                <a:gd name="T43" fmla="*/ 152 h 200"/>
                <a:gd name="T44" fmla="*/ 88 w 151"/>
                <a:gd name="T45" fmla="*/ 133 h 200"/>
                <a:gd name="T46" fmla="*/ 67 w 151"/>
                <a:gd name="T47" fmla="*/ 137 h 200"/>
                <a:gd name="T48" fmla="*/ 63 w 151"/>
                <a:gd name="T49" fmla="*/ 124 h 200"/>
                <a:gd name="T50" fmla="*/ 83 w 151"/>
                <a:gd name="T51" fmla="*/ 120 h 200"/>
                <a:gd name="T52" fmla="*/ 88 w 151"/>
                <a:gd name="T53" fmla="*/ 133 h 200"/>
                <a:gd name="T54" fmla="*/ 83 w 151"/>
                <a:gd name="T55" fmla="*/ 109 h 200"/>
                <a:gd name="T56" fmla="*/ 63 w 151"/>
                <a:gd name="T57" fmla="*/ 105 h 200"/>
                <a:gd name="T58" fmla="*/ 67 w 151"/>
                <a:gd name="T59" fmla="*/ 92 h 200"/>
                <a:gd name="T60" fmla="*/ 88 w 151"/>
                <a:gd name="T61" fmla="*/ 96 h 200"/>
                <a:gd name="T62" fmla="*/ 128 w 151"/>
                <a:gd name="T63" fmla="*/ 161 h 200"/>
                <a:gd name="T64" fmla="*/ 104 w 151"/>
                <a:gd name="T65" fmla="*/ 164 h 200"/>
                <a:gd name="T66" fmla="*/ 99 w 151"/>
                <a:gd name="T67" fmla="*/ 152 h 200"/>
                <a:gd name="T68" fmla="*/ 123 w 151"/>
                <a:gd name="T69" fmla="*/ 148 h 200"/>
                <a:gd name="T70" fmla="*/ 128 w 151"/>
                <a:gd name="T71" fmla="*/ 161 h 200"/>
                <a:gd name="T72" fmla="*/ 123 w 151"/>
                <a:gd name="T73" fmla="*/ 136 h 200"/>
                <a:gd name="T74" fmla="*/ 99 w 151"/>
                <a:gd name="T75" fmla="*/ 133 h 200"/>
                <a:gd name="T76" fmla="*/ 104 w 151"/>
                <a:gd name="T77" fmla="*/ 120 h 200"/>
                <a:gd name="T78" fmla="*/ 128 w 151"/>
                <a:gd name="T79" fmla="*/ 124 h 200"/>
                <a:gd name="T80" fmla="*/ 128 w 151"/>
                <a:gd name="T81" fmla="*/ 105 h 200"/>
                <a:gd name="T82" fmla="*/ 104 w 151"/>
                <a:gd name="T83" fmla="*/ 108 h 200"/>
                <a:gd name="T84" fmla="*/ 99 w 151"/>
                <a:gd name="T85" fmla="*/ 96 h 200"/>
                <a:gd name="T86" fmla="*/ 123 w 151"/>
                <a:gd name="T87" fmla="*/ 92 h 200"/>
                <a:gd name="T88" fmla="*/ 128 w 151"/>
                <a:gd name="T89" fmla="*/ 105 h 200"/>
                <a:gd name="T90" fmla="*/ 103 w 151"/>
                <a:gd name="T91" fmla="*/ 72 h 200"/>
                <a:gd name="T92" fmla="*/ 103 w 151"/>
                <a:gd name="T93" fmla="*/ 56 h 200"/>
                <a:gd name="T94" fmla="*/ 130 w 151"/>
                <a:gd name="T95" fmla="*/ 63 h 200"/>
                <a:gd name="T96" fmla="*/ 136 w 151"/>
                <a:gd name="T97" fmla="*/ 42 h 200"/>
                <a:gd name="T98" fmla="*/ 22 w 151"/>
                <a:gd name="T99" fmla="*/ 48 h 200"/>
                <a:gd name="T100" fmla="*/ 16 w 151"/>
                <a:gd name="T101" fmla="*/ 23 h 200"/>
                <a:gd name="T102" fmla="*/ 129 w 151"/>
                <a:gd name="T103" fmla="*/ 16 h 200"/>
                <a:gd name="T104" fmla="*/ 136 w 151"/>
                <a:gd name="T105" fmla="*/ 42 h 200"/>
                <a:gd name="T106" fmla="*/ 120 w 151"/>
                <a:gd name="T107" fmla="*/ 23 h 200"/>
                <a:gd name="T108" fmla="*/ 124 w 151"/>
                <a:gd name="T109" fmla="*/ 45 h 200"/>
                <a:gd name="T110" fmla="*/ 127 w 151"/>
                <a:gd name="T111" fmla="*/ 2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200">
                  <a:moveTo>
                    <a:pt x="142" y="0"/>
                  </a:moveTo>
                  <a:cubicBezTo>
                    <a:pt x="9" y="0"/>
                    <a:pt x="9" y="0"/>
                    <a:pt x="9" y="0"/>
                  </a:cubicBezTo>
                  <a:cubicBezTo>
                    <a:pt x="4" y="0"/>
                    <a:pt x="0" y="4"/>
                    <a:pt x="0" y="10"/>
                  </a:cubicBezTo>
                  <a:cubicBezTo>
                    <a:pt x="0" y="191"/>
                    <a:pt x="0" y="191"/>
                    <a:pt x="0" y="191"/>
                  </a:cubicBezTo>
                  <a:cubicBezTo>
                    <a:pt x="0" y="196"/>
                    <a:pt x="4" y="200"/>
                    <a:pt x="9" y="200"/>
                  </a:cubicBezTo>
                  <a:cubicBezTo>
                    <a:pt x="142" y="200"/>
                    <a:pt x="142" y="200"/>
                    <a:pt x="142" y="200"/>
                  </a:cubicBezTo>
                  <a:cubicBezTo>
                    <a:pt x="147" y="200"/>
                    <a:pt x="151" y="196"/>
                    <a:pt x="151" y="191"/>
                  </a:cubicBezTo>
                  <a:cubicBezTo>
                    <a:pt x="151" y="10"/>
                    <a:pt x="151" y="10"/>
                    <a:pt x="151" y="10"/>
                  </a:cubicBezTo>
                  <a:cubicBezTo>
                    <a:pt x="151" y="4"/>
                    <a:pt x="147" y="0"/>
                    <a:pt x="142" y="0"/>
                  </a:cubicBezTo>
                  <a:close/>
                  <a:moveTo>
                    <a:pt x="50" y="161"/>
                  </a:moveTo>
                  <a:cubicBezTo>
                    <a:pt x="50" y="163"/>
                    <a:pt x="48" y="165"/>
                    <a:pt x="46" y="165"/>
                  </a:cubicBezTo>
                  <a:cubicBezTo>
                    <a:pt x="29" y="165"/>
                    <a:pt x="29" y="165"/>
                    <a:pt x="29" y="165"/>
                  </a:cubicBezTo>
                  <a:cubicBezTo>
                    <a:pt x="26" y="165"/>
                    <a:pt x="24" y="163"/>
                    <a:pt x="24" y="161"/>
                  </a:cubicBezTo>
                  <a:cubicBezTo>
                    <a:pt x="24" y="152"/>
                    <a:pt x="24" y="152"/>
                    <a:pt x="24" y="152"/>
                  </a:cubicBezTo>
                  <a:cubicBezTo>
                    <a:pt x="24" y="150"/>
                    <a:pt x="26" y="148"/>
                    <a:pt x="29" y="148"/>
                  </a:cubicBezTo>
                  <a:cubicBezTo>
                    <a:pt x="46" y="148"/>
                    <a:pt x="46" y="148"/>
                    <a:pt x="46" y="148"/>
                  </a:cubicBezTo>
                  <a:cubicBezTo>
                    <a:pt x="48" y="148"/>
                    <a:pt x="50" y="150"/>
                    <a:pt x="50" y="152"/>
                  </a:cubicBezTo>
                  <a:lnTo>
                    <a:pt x="50" y="161"/>
                  </a:lnTo>
                  <a:close/>
                  <a:moveTo>
                    <a:pt x="50" y="133"/>
                  </a:moveTo>
                  <a:cubicBezTo>
                    <a:pt x="50" y="135"/>
                    <a:pt x="48" y="137"/>
                    <a:pt x="46" y="137"/>
                  </a:cubicBezTo>
                  <a:cubicBezTo>
                    <a:pt x="29" y="137"/>
                    <a:pt x="29" y="137"/>
                    <a:pt x="29" y="137"/>
                  </a:cubicBezTo>
                  <a:cubicBezTo>
                    <a:pt x="26" y="137"/>
                    <a:pt x="24" y="135"/>
                    <a:pt x="24" y="133"/>
                  </a:cubicBezTo>
                  <a:cubicBezTo>
                    <a:pt x="24" y="124"/>
                    <a:pt x="24" y="124"/>
                    <a:pt x="24" y="124"/>
                  </a:cubicBezTo>
                  <a:cubicBezTo>
                    <a:pt x="24" y="122"/>
                    <a:pt x="26" y="120"/>
                    <a:pt x="29" y="120"/>
                  </a:cubicBezTo>
                  <a:cubicBezTo>
                    <a:pt x="46" y="120"/>
                    <a:pt x="46" y="120"/>
                    <a:pt x="46" y="120"/>
                  </a:cubicBezTo>
                  <a:cubicBezTo>
                    <a:pt x="48" y="120"/>
                    <a:pt x="50" y="122"/>
                    <a:pt x="50" y="124"/>
                  </a:cubicBezTo>
                  <a:lnTo>
                    <a:pt x="50" y="133"/>
                  </a:lnTo>
                  <a:close/>
                  <a:moveTo>
                    <a:pt x="50" y="105"/>
                  </a:moveTo>
                  <a:cubicBezTo>
                    <a:pt x="50" y="107"/>
                    <a:pt x="48" y="109"/>
                    <a:pt x="46" y="109"/>
                  </a:cubicBezTo>
                  <a:cubicBezTo>
                    <a:pt x="29" y="109"/>
                    <a:pt x="29" y="109"/>
                    <a:pt x="29" y="109"/>
                  </a:cubicBezTo>
                  <a:cubicBezTo>
                    <a:pt x="26" y="109"/>
                    <a:pt x="24" y="107"/>
                    <a:pt x="24" y="105"/>
                  </a:cubicBezTo>
                  <a:cubicBezTo>
                    <a:pt x="24" y="96"/>
                    <a:pt x="24" y="96"/>
                    <a:pt x="24" y="96"/>
                  </a:cubicBezTo>
                  <a:cubicBezTo>
                    <a:pt x="24" y="94"/>
                    <a:pt x="26" y="92"/>
                    <a:pt x="29" y="92"/>
                  </a:cubicBezTo>
                  <a:cubicBezTo>
                    <a:pt x="46" y="92"/>
                    <a:pt x="46" y="92"/>
                    <a:pt x="46" y="92"/>
                  </a:cubicBezTo>
                  <a:cubicBezTo>
                    <a:pt x="48" y="92"/>
                    <a:pt x="50" y="94"/>
                    <a:pt x="50" y="96"/>
                  </a:cubicBezTo>
                  <a:lnTo>
                    <a:pt x="50" y="105"/>
                  </a:lnTo>
                  <a:close/>
                  <a:moveTo>
                    <a:pt x="88" y="161"/>
                  </a:moveTo>
                  <a:cubicBezTo>
                    <a:pt x="88" y="163"/>
                    <a:pt x="86" y="165"/>
                    <a:pt x="83" y="165"/>
                  </a:cubicBezTo>
                  <a:cubicBezTo>
                    <a:pt x="67" y="165"/>
                    <a:pt x="67" y="165"/>
                    <a:pt x="67" y="165"/>
                  </a:cubicBezTo>
                  <a:cubicBezTo>
                    <a:pt x="65" y="165"/>
                    <a:pt x="63" y="163"/>
                    <a:pt x="63" y="161"/>
                  </a:cubicBezTo>
                  <a:cubicBezTo>
                    <a:pt x="63" y="152"/>
                    <a:pt x="63" y="152"/>
                    <a:pt x="63" y="152"/>
                  </a:cubicBezTo>
                  <a:cubicBezTo>
                    <a:pt x="63" y="150"/>
                    <a:pt x="65" y="148"/>
                    <a:pt x="67" y="148"/>
                  </a:cubicBezTo>
                  <a:cubicBezTo>
                    <a:pt x="83" y="148"/>
                    <a:pt x="83" y="148"/>
                    <a:pt x="83" y="148"/>
                  </a:cubicBezTo>
                  <a:cubicBezTo>
                    <a:pt x="86" y="148"/>
                    <a:pt x="88" y="150"/>
                    <a:pt x="88" y="152"/>
                  </a:cubicBezTo>
                  <a:lnTo>
                    <a:pt x="88" y="161"/>
                  </a:lnTo>
                  <a:close/>
                  <a:moveTo>
                    <a:pt x="88" y="133"/>
                  </a:moveTo>
                  <a:cubicBezTo>
                    <a:pt x="88" y="135"/>
                    <a:pt x="86" y="137"/>
                    <a:pt x="83" y="137"/>
                  </a:cubicBezTo>
                  <a:cubicBezTo>
                    <a:pt x="67" y="137"/>
                    <a:pt x="67" y="137"/>
                    <a:pt x="67" y="137"/>
                  </a:cubicBezTo>
                  <a:cubicBezTo>
                    <a:pt x="65" y="137"/>
                    <a:pt x="63" y="135"/>
                    <a:pt x="63" y="133"/>
                  </a:cubicBezTo>
                  <a:cubicBezTo>
                    <a:pt x="63" y="124"/>
                    <a:pt x="63" y="124"/>
                    <a:pt x="63" y="124"/>
                  </a:cubicBezTo>
                  <a:cubicBezTo>
                    <a:pt x="63" y="122"/>
                    <a:pt x="65" y="120"/>
                    <a:pt x="67" y="120"/>
                  </a:cubicBezTo>
                  <a:cubicBezTo>
                    <a:pt x="83" y="120"/>
                    <a:pt x="83" y="120"/>
                    <a:pt x="83" y="120"/>
                  </a:cubicBezTo>
                  <a:cubicBezTo>
                    <a:pt x="86" y="120"/>
                    <a:pt x="88" y="122"/>
                    <a:pt x="88" y="124"/>
                  </a:cubicBezTo>
                  <a:lnTo>
                    <a:pt x="88" y="133"/>
                  </a:lnTo>
                  <a:close/>
                  <a:moveTo>
                    <a:pt x="88" y="105"/>
                  </a:moveTo>
                  <a:cubicBezTo>
                    <a:pt x="88" y="107"/>
                    <a:pt x="86" y="109"/>
                    <a:pt x="83" y="109"/>
                  </a:cubicBezTo>
                  <a:cubicBezTo>
                    <a:pt x="67" y="109"/>
                    <a:pt x="67" y="109"/>
                    <a:pt x="67" y="109"/>
                  </a:cubicBezTo>
                  <a:cubicBezTo>
                    <a:pt x="65" y="109"/>
                    <a:pt x="63" y="107"/>
                    <a:pt x="63" y="105"/>
                  </a:cubicBezTo>
                  <a:cubicBezTo>
                    <a:pt x="63" y="96"/>
                    <a:pt x="63" y="96"/>
                    <a:pt x="63" y="96"/>
                  </a:cubicBezTo>
                  <a:cubicBezTo>
                    <a:pt x="63" y="94"/>
                    <a:pt x="65" y="92"/>
                    <a:pt x="67" y="92"/>
                  </a:cubicBezTo>
                  <a:cubicBezTo>
                    <a:pt x="83" y="92"/>
                    <a:pt x="83" y="92"/>
                    <a:pt x="83" y="92"/>
                  </a:cubicBezTo>
                  <a:cubicBezTo>
                    <a:pt x="86" y="92"/>
                    <a:pt x="88" y="94"/>
                    <a:pt x="88" y="96"/>
                  </a:cubicBezTo>
                  <a:lnTo>
                    <a:pt x="88" y="105"/>
                  </a:lnTo>
                  <a:close/>
                  <a:moveTo>
                    <a:pt x="128" y="161"/>
                  </a:moveTo>
                  <a:cubicBezTo>
                    <a:pt x="128" y="163"/>
                    <a:pt x="125" y="164"/>
                    <a:pt x="123" y="164"/>
                  </a:cubicBezTo>
                  <a:cubicBezTo>
                    <a:pt x="104" y="164"/>
                    <a:pt x="104" y="164"/>
                    <a:pt x="104" y="164"/>
                  </a:cubicBezTo>
                  <a:cubicBezTo>
                    <a:pt x="102" y="164"/>
                    <a:pt x="99" y="163"/>
                    <a:pt x="99" y="161"/>
                  </a:cubicBezTo>
                  <a:cubicBezTo>
                    <a:pt x="99" y="152"/>
                    <a:pt x="99" y="152"/>
                    <a:pt x="99" y="152"/>
                  </a:cubicBezTo>
                  <a:cubicBezTo>
                    <a:pt x="99" y="150"/>
                    <a:pt x="102" y="148"/>
                    <a:pt x="104" y="148"/>
                  </a:cubicBezTo>
                  <a:cubicBezTo>
                    <a:pt x="123" y="148"/>
                    <a:pt x="123" y="148"/>
                    <a:pt x="123" y="148"/>
                  </a:cubicBezTo>
                  <a:cubicBezTo>
                    <a:pt x="125" y="148"/>
                    <a:pt x="128" y="150"/>
                    <a:pt x="128" y="152"/>
                  </a:cubicBezTo>
                  <a:lnTo>
                    <a:pt x="128" y="161"/>
                  </a:lnTo>
                  <a:close/>
                  <a:moveTo>
                    <a:pt x="128" y="133"/>
                  </a:moveTo>
                  <a:cubicBezTo>
                    <a:pt x="128" y="135"/>
                    <a:pt x="125" y="136"/>
                    <a:pt x="123" y="136"/>
                  </a:cubicBezTo>
                  <a:cubicBezTo>
                    <a:pt x="104" y="136"/>
                    <a:pt x="104" y="136"/>
                    <a:pt x="104" y="136"/>
                  </a:cubicBezTo>
                  <a:cubicBezTo>
                    <a:pt x="102" y="136"/>
                    <a:pt x="99" y="135"/>
                    <a:pt x="99" y="133"/>
                  </a:cubicBezTo>
                  <a:cubicBezTo>
                    <a:pt x="99" y="124"/>
                    <a:pt x="99" y="124"/>
                    <a:pt x="99" y="124"/>
                  </a:cubicBezTo>
                  <a:cubicBezTo>
                    <a:pt x="99" y="122"/>
                    <a:pt x="102" y="120"/>
                    <a:pt x="104" y="120"/>
                  </a:cubicBezTo>
                  <a:cubicBezTo>
                    <a:pt x="123" y="120"/>
                    <a:pt x="123" y="120"/>
                    <a:pt x="123" y="120"/>
                  </a:cubicBezTo>
                  <a:cubicBezTo>
                    <a:pt x="125" y="120"/>
                    <a:pt x="128" y="122"/>
                    <a:pt x="128" y="124"/>
                  </a:cubicBezTo>
                  <a:lnTo>
                    <a:pt x="128" y="133"/>
                  </a:lnTo>
                  <a:close/>
                  <a:moveTo>
                    <a:pt x="128" y="105"/>
                  </a:moveTo>
                  <a:cubicBezTo>
                    <a:pt x="128" y="107"/>
                    <a:pt x="125" y="108"/>
                    <a:pt x="123" y="108"/>
                  </a:cubicBezTo>
                  <a:cubicBezTo>
                    <a:pt x="104" y="108"/>
                    <a:pt x="104" y="108"/>
                    <a:pt x="104" y="108"/>
                  </a:cubicBezTo>
                  <a:cubicBezTo>
                    <a:pt x="102" y="108"/>
                    <a:pt x="99" y="107"/>
                    <a:pt x="99" y="105"/>
                  </a:cubicBezTo>
                  <a:cubicBezTo>
                    <a:pt x="99" y="96"/>
                    <a:pt x="99" y="96"/>
                    <a:pt x="99" y="96"/>
                  </a:cubicBezTo>
                  <a:cubicBezTo>
                    <a:pt x="99" y="94"/>
                    <a:pt x="102" y="92"/>
                    <a:pt x="104" y="92"/>
                  </a:cubicBezTo>
                  <a:cubicBezTo>
                    <a:pt x="123" y="92"/>
                    <a:pt x="123" y="92"/>
                    <a:pt x="123" y="92"/>
                  </a:cubicBezTo>
                  <a:cubicBezTo>
                    <a:pt x="125" y="92"/>
                    <a:pt x="128" y="94"/>
                    <a:pt x="128" y="96"/>
                  </a:cubicBezTo>
                  <a:lnTo>
                    <a:pt x="128" y="105"/>
                  </a:lnTo>
                  <a:close/>
                  <a:moveTo>
                    <a:pt x="126" y="72"/>
                  </a:moveTo>
                  <a:cubicBezTo>
                    <a:pt x="103" y="72"/>
                    <a:pt x="103" y="72"/>
                    <a:pt x="103" y="72"/>
                  </a:cubicBezTo>
                  <a:cubicBezTo>
                    <a:pt x="100" y="72"/>
                    <a:pt x="99" y="67"/>
                    <a:pt x="99" y="63"/>
                  </a:cubicBezTo>
                  <a:cubicBezTo>
                    <a:pt x="99" y="60"/>
                    <a:pt x="100" y="56"/>
                    <a:pt x="103" y="56"/>
                  </a:cubicBezTo>
                  <a:cubicBezTo>
                    <a:pt x="126" y="56"/>
                    <a:pt x="126" y="56"/>
                    <a:pt x="126" y="56"/>
                  </a:cubicBezTo>
                  <a:cubicBezTo>
                    <a:pt x="128" y="56"/>
                    <a:pt x="130" y="60"/>
                    <a:pt x="130" y="63"/>
                  </a:cubicBezTo>
                  <a:cubicBezTo>
                    <a:pt x="130" y="67"/>
                    <a:pt x="128" y="72"/>
                    <a:pt x="126" y="72"/>
                  </a:cubicBezTo>
                  <a:close/>
                  <a:moveTo>
                    <a:pt x="136" y="42"/>
                  </a:moveTo>
                  <a:cubicBezTo>
                    <a:pt x="136" y="45"/>
                    <a:pt x="133" y="48"/>
                    <a:pt x="129" y="48"/>
                  </a:cubicBezTo>
                  <a:cubicBezTo>
                    <a:pt x="22" y="48"/>
                    <a:pt x="22" y="48"/>
                    <a:pt x="22" y="48"/>
                  </a:cubicBezTo>
                  <a:cubicBezTo>
                    <a:pt x="19" y="48"/>
                    <a:pt x="16" y="45"/>
                    <a:pt x="16" y="42"/>
                  </a:cubicBezTo>
                  <a:cubicBezTo>
                    <a:pt x="16" y="23"/>
                    <a:pt x="16" y="23"/>
                    <a:pt x="16" y="23"/>
                  </a:cubicBezTo>
                  <a:cubicBezTo>
                    <a:pt x="16" y="19"/>
                    <a:pt x="19" y="16"/>
                    <a:pt x="22" y="16"/>
                  </a:cubicBezTo>
                  <a:cubicBezTo>
                    <a:pt x="129" y="16"/>
                    <a:pt x="129" y="16"/>
                    <a:pt x="129" y="16"/>
                  </a:cubicBezTo>
                  <a:cubicBezTo>
                    <a:pt x="133" y="16"/>
                    <a:pt x="136" y="19"/>
                    <a:pt x="136" y="23"/>
                  </a:cubicBezTo>
                  <a:lnTo>
                    <a:pt x="136" y="42"/>
                  </a:lnTo>
                  <a:close/>
                  <a:moveTo>
                    <a:pt x="124" y="20"/>
                  </a:moveTo>
                  <a:cubicBezTo>
                    <a:pt x="122" y="20"/>
                    <a:pt x="120" y="21"/>
                    <a:pt x="120" y="23"/>
                  </a:cubicBezTo>
                  <a:cubicBezTo>
                    <a:pt x="120" y="42"/>
                    <a:pt x="120" y="42"/>
                    <a:pt x="120" y="42"/>
                  </a:cubicBezTo>
                  <a:cubicBezTo>
                    <a:pt x="120" y="44"/>
                    <a:pt x="122" y="45"/>
                    <a:pt x="124" y="45"/>
                  </a:cubicBezTo>
                  <a:cubicBezTo>
                    <a:pt x="126" y="45"/>
                    <a:pt x="127" y="44"/>
                    <a:pt x="127" y="42"/>
                  </a:cubicBezTo>
                  <a:cubicBezTo>
                    <a:pt x="127" y="23"/>
                    <a:pt x="127" y="23"/>
                    <a:pt x="127" y="23"/>
                  </a:cubicBezTo>
                  <a:cubicBezTo>
                    <a:pt x="127" y="21"/>
                    <a:pt x="126" y="20"/>
                    <a:pt x="124"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 name="Freeform 11">
              <a:extLst>
                <a:ext uri="{FF2B5EF4-FFF2-40B4-BE49-F238E27FC236}">
                  <a16:creationId xmlns:a16="http://schemas.microsoft.com/office/drawing/2014/main" id="{4204759F-F570-4706-8191-1DC6C8D9B3ED}"/>
                </a:ext>
              </a:extLst>
            </p:cNvPr>
            <p:cNvSpPr>
              <a:spLocks noEditPoints="1"/>
            </p:cNvSpPr>
            <p:nvPr userDrawn="1"/>
          </p:nvSpPr>
          <p:spPr bwMode="auto">
            <a:xfrm rot="20567118">
              <a:off x="6851410" y="2471398"/>
              <a:ext cx="750888" cy="752475"/>
            </a:xfrm>
            <a:custGeom>
              <a:avLst/>
              <a:gdLst>
                <a:gd name="T0" fmla="*/ 193 w 200"/>
                <a:gd name="T1" fmla="*/ 148 h 200"/>
                <a:gd name="T2" fmla="*/ 158 w 200"/>
                <a:gd name="T3" fmla="*/ 148 h 200"/>
                <a:gd name="T4" fmla="*/ 134 w 200"/>
                <a:gd name="T5" fmla="*/ 126 h 200"/>
                <a:gd name="T6" fmla="*/ 159 w 200"/>
                <a:gd name="T7" fmla="*/ 104 h 200"/>
                <a:gd name="T8" fmla="*/ 193 w 200"/>
                <a:gd name="T9" fmla="*/ 104 h 200"/>
                <a:gd name="T10" fmla="*/ 200 w 200"/>
                <a:gd name="T11" fmla="*/ 110 h 200"/>
                <a:gd name="T12" fmla="*/ 200 w 200"/>
                <a:gd name="T13" fmla="*/ 141 h 200"/>
                <a:gd name="T14" fmla="*/ 193 w 200"/>
                <a:gd name="T15" fmla="*/ 148 h 200"/>
                <a:gd name="T16" fmla="*/ 152 w 200"/>
                <a:gd name="T17" fmla="*/ 117 h 200"/>
                <a:gd name="T18" fmla="*/ 143 w 200"/>
                <a:gd name="T19" fmla="*/ 126 h 200"/>
                <a:gd name="T20" fmla="*/ 152 w 200"/>
                <a:gd name="T21" fmla="*/ 136 h 200"/>
                <a:gd name="T22" fmla="*/ 162 w 200"/>
                <a:gd name="T23" fmla="*/ 126 h 200"/>
                <a:gd name="T24" fmla="*/ 152 w 200"/>
                <a:gd name="T25" fmla="*/ 117 h 200"/>
                <a:gd name="T26" fmla="*/ 134 w 200"/>
                <a:gd name="T27" fmla="*/ 152 h 200"/>
                <a:gd name="T28" fmla="*/ 192 w 200"/>
                <a:gd name="T29" fmla="*/ 152 h 200"/>
                <a:gd name="T30" fmla="*/ 192 w 200"/>
                <a:gd name="T31" fmla="*/ 166 h 200"/>
                <a:gd name="T32" fmla="*/ 160 w 200"/>
                <a:gd name="T33" fmla="*/ 200 h 200"/>
                <a:gd name="T34" fmla="*/ 33 w 200"/>
                <a:gd name="T35" fmla="*/ 200 h 200"/>
                <a:gd name="T36" fmla="*/ 0 w 200"/>
                <a:gd name="T37" fmla="*/ 166 h 200"/>
                <a:gd name="T38" fmla="*/ 0 w 200"/>
                <a:gd name="T39" fmla="*/ 87 h 200"/>
                <a:gd name="T40" fmla="*/ 33 w 200"/>
                <a:gd name="T41" fmla="*/ 52 h 200"/>
                <a:gd name="T42" fmla="*/ 160 w 200"/>
                <a:gd name="T43" fmla="*/ 52 h 200"/>
                <a:gd name="T44" fmla="*/ 192 w 200"/>
                <a:gd name="T45" fmla="*/ 87 h 200"/>
                <a:gd name="T46" fmla="*/ 192 w 200"/>
                <a:gd name="T47" fmla="*/ 100 h 200"/>
                <a:gd name="T48" fmla="*/ 133 w 200"/>
                <a:gd name="T49" fmla="*/ 100 h 200"/>
                <a:gd name="T50" fmla="*/ 134 w 200"/>
                <a:gd name="T51" fmla="*/ 152 h 200"/>
                <a:gd name="T52" fmla="*/ 117 w 200"/>
                <a:gd name="T53" fmla="*/ 21 h 200"/>
                <a:gd name="T54" fmla="*/ 60 w 200"/>
                <a:gd name="T55" fmla="*/ 44 h 200"/>
                <a:gd name="T56" fmla="*/ 27 w 200"/>
                <a:gd name="T57" fmla="*/ 44 h 200"/>
                <a:gd name="T58" fmla="*/ 121 w 200"/>
                <a:gd name="T59" fmla="*/ 0 h 200"/>
                <a:gd name="T60" fmla="*/ 155 w 200"/>
                <a:gd name="T61" fmla="*/ 44 h 200"/>
                <a:gd name="T62" fmla="*/ 134 w 200"/>
                <a:gd name="T63" fmla="*/ 44 h 200"/>
                <a:gd name="T64" fmla="*/ 117 w 200"/>
                <a:gd name="T65" fmla="*/ 2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200">
                  <a:moveTo>
                    <a:pt x="193" y="148"/>
                  </a:moveTo>
                  <a:cubicBezTo>
                    <a:pt x="193" y="148"/>
                    <a:pt x="177" y="148"/>
                    <a:pt x="158" y="148"/>
                  </a:cubicBezTo>
                  <a:cubicBezTo>
                    <a:pt x="144" y="148"/>
                    <a:pt x="134" y="144"/>
                    <a:pt x="134" y="126"/>
                  </a:cubicBezTo>
                  <a:cubicBezTo>
                    <a:pt x="134" y="110"/>
                    <a:pt x="144" y="104"/>
                    <a:pt x="159" y="104"/>
                  </a:cubicBezTo>
                  <a:cubicBezTo>
                    <a:pt x="193" y="104"/>
                    <a:pt x="193" y="104"/>
                    <a:pt x="193" y="104"/>
                  </a:cubicBezTo>
                  <a:cubicBezTo>
                    <a:pt x="197" y="104"/>
                    <a:pt x="200" y="107"/>
                    <a:pt x="200" y="110"/>
                  </a:cubicBezTo>
                  <a:cubicBezTo>
                    <a:pt x="200" y="141"/>
                    <a:pt x="200" y="141"/>
                    <a:pt x="200" y="141"/>
                  </a:cubicBezTo>
                  <a:cubicBezTo>
                    <a:pt x="200" y="145"/>
                    <a:pt x="197" y="148"/>
                    <a:pt x="193" y="148"/>
                  </a:cubicBezTo>
                  <a:close/>
                  <a:moveTo>
                    <a:pt x="152" y="117"/>
                  </a:moveTo>
                  <a:cubicBezTo>
                    <a:pt x="147" y="117"/>
                    <a:pt x="143" y="121"/>
                    <a:pt x="143" y="126"/>
                  </a:cubicBezTo>
                  <a:cubicBezTo>
                    <a:pt x="143" y="132"/>
                    <a:pt x="147" y="136"/>
                    <a:pt x="152" y="136"/>
                  </a:cubicBezTo>
                  <a:cubicBezTo>
                    <a:pt x="158" y="136"/>
                    <a:pt x="162" y="132"/>
                    <a:pt x="162" y="126"/>
                  </a:cubicBezTo>
                  <a:cubicBezTo>
                    <a:pt x="162" y="121"/>
                    <a:pt x="158" y="117"/>
                    <a:pt x="152" y="117"/>
                  </a:cubicBezTo>
                  <a:close/>
                  <a:moveTo>
                    <a:pt x="134" y="152"/>
                  </a:moveTo>
                  <a:cubicBezTo>
                    <a:pt x="135" y="152"/>
                    <a:pt x="180" y="152"/>
                    <a:pt x="192" y="152"/>
                  </a:cubicBezTo>
                  <a:cubicBezTo>
                    <a:pt x="192" y="160"/>
                    <a:pt x="192" y="166"/>
                    <a:pt x="192" y="166"/>
                  </a:cubicBezTo>
                  <a:cubicBezTo>
                    <a:pt x="192" y="185"/>
                    <a:pt x="178" y="200"/>
                    <a:pt x="160" y="200"/>
                  </a:cubicBezTo>
                  <a:cubicBezTo>
                    <a:pt x="33" y="200"/>
                    <a:pt x="33" y="200"/>
                    <a:pt x="33" y="200"/>
                  </a:cubicBezTo>
                  <a:cubicBezTo>
                    <a:pt x="15" y="200"/>
                    <a:pt x="0" y="185"/>
                    <a:pt x="0" y="166"/>
                  </a:cubicBezTo>
                  <a:cubicBezTo>
                    <a:pt x="0" y="87"/>
                    <a:pt x="0" y="87"/>
                    <a:pt x="0" y="87"/>
                  </a:cubicBezTo>
                  <a:cubicBezTo>
                    <a:pt x="0" y="68"/>
                    <a:pt x="15" y="52"/>
                    <a:pt x="33" y="52"/>
                  </a:cubicBezTo>
                  <a:cubicBezTo>
                    <a:pt x="160" y="52"/>
                    <a:pt x="160" y="52"/>
                    <a:pt x="160" y="52"/>
                  </a:cubicBezTo>
                  <a:cubicBezTo>
                    <a:pt x="178" y="52"/>
                    <a:pt x="192" y="68"/>
                    <a:pt x="192" y="87"/>
                  </a:cubicBezTo>
                  <a:cubicBezTo>
                    <a:pt x="192" y="87"/>
                    <a:pt x="192" y="92"/>
                    <a:pt x="192" y="100"/>
                  </a:cubicBezTo>
                  <a:cubicBezTo>
                    <a:pt x="179" y="100"/>
                    <a:pt x="150" y="100"/>
                    <a:pt x="133" y="100"/>
                  </a:cubicBezTo>
                  <a:cubicBezTo>
                    <a:pt x="120" y="100"/>
                    <a:pt x="120" y="152"/>
                    <a:pt x="134" y="152"/>
                  </a:cubicBezTo>
                  <a:close/>
                  <a:moveTo>
                    <a:pt x="117" y="21"/>
                  </a:moveTo>
                  <a:cubicBezTo>
                    <a:pt x="60" y="44"/>
                    <a:pt x="60" y="44"/>
                    <a:pt x="60" y="44"/>
                  </a:cubicBezTo>
                  <a:cubicBezTo>
                    <a:pt x="27" y="44"/>
                    <a:pt x="27" y="44"/>
                    <a:pt x="27" y="44"/>
                  </a:cubicBezTo>
                  <a:cubicBezTo>
                    <a:pt x="121" y="0"/>
                    <a:pt x="121" y="0"/>
                    <a:pt x="121" y="0"/>
                  </a:cubicBezTo>
                  <a:cubicBezTo>
                    <a:pt x="155" y="44"/>
                    <a:pt x="155" y="44"/>
                    <a:pt x="155" y="44"/>
                  </a:cubicBezTo>
                  <a:cubicBezTo>
                    <a:pt x="134" y="44"/>
                    <a:pt x="134" y="44"/>
                    <a:pt x="134" y="44"/>
                  </a:cubicBezTo>
                  <a:lnTo>
                    <a:pt x="117" y="2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 name="Freeform 12">
              <a:extLst>
                <a:ext uri="{FF2B5EF4-FFF2-40B4-BE49-F238E27FC236}">
                  <a16:creationId xmlns:a16="http://schemas.microsoft.com/office/drawing/2014/main" id="{496B9138-47F2-4DB0-A1BF-7D6DD8BBD014}"/>
                </a:ext>
              </a:extLst>
            </p:cNvPr>
            <p:cNvSpPr>
              <a:spLocks noEditPoints="1"/>
            </p:cNvSpPr>
            <p:nvPr userDrawn="1"/>
          </p:nvSpPr>
          <p:spPr bwMode="auto">
            <a:xfrm rot="19786341">
              <a:off x="11120115" y="1879845"/>
              <a:ext cx="946467" cy="852618"/>
            </a:xfrm>
            <a:custGeom>
              <a:avLst/>
              <a:gdLst>
                <a:gd name="T0" fmla="*/ 8 w 200"/>
                <a:gd name="T1" fmla="*/ 180 h 180"/>
                <a:gd name="T2" fmla="*/ 8 w 200"/>
                <a:gd name="T3" fmla="*/ 164 h 180"/>
                <a:gd name="T4" fmla="*/ 20 w 200"/>
                <a:gd name="T5" fmla="*/ 100 h 180"/>
                <a:gd name="T6" fmla="*/ 32 w 200"/>
                <a:gd name="T7" fmla="*/ 164 h 180"/>
                <a:gd name="T8" fmla="*/ 80 w 200"/>
                <a:gd name="T9" fmla="*/ 96 h 180"/>
                <a:gd name="T10" fmla="*/ 88 w 200"/>
                <a:gd name="T11" fmla="*/ 164 h 180"/>
                <a:gd name="T12" fmla="*/ 172 w 200"/>
                <a:gd name="T13" fmla="*/ 100 h 180"/>
                <a:gd name="T14" fmla="*/ 184 w 200"/>
                <a:gd name="T15" fmla="*/ 164 h 180"/>
                <a:gd name="T16" fmla="*/ 200 w 200"/>
                <a:gd name="T17" fmla="*/ 172 h 180"/>
                <a:gd name="T18" fmla="*/ 96 w 200"/>
                <a:gd name="T19" fmla="*/ 129 h 180"/>
                <a:gd name="T20" fmla="*/ 129 w 200"/>
                <a:gd name="T21" fmla="*/ 102 h 180"/>
                <a:gd name="T22" fmla="*/ 96 w 200"/>
                <a:gd name="T23" fmla="*/ 129 h 180"/>
                <a:gd name="T24" fmla="*/ 131 w 200"/>
                <a:gd name="T25" fmla="*/ 152 h 180"/>
                <a:gd name="T26" fmla="*/ 158 w 200"/>
                <a:gd name="T27" fmla="*/ 119 h 180"/>
                <a:gd name="T28" fmla="*/ 100 w 200"/>
                <a:gd name="T29" fmla="*/ 149 h 180"/>
                <a:gd name="T30" fmla="*/ 151 w 200"/>
                <a:gd name="T31" fmla="*/ 104 h 180"/>
                <a:gd name="T32" fmla="*/ 100 w 200"/>
                <a:gd name="T33" fmla="*/ 149 h 180"/>
                <a:gd name="T34" fmla="*/ 64 w 200"/>
                <a:gd name="T35" fmla="*/ 102 h 180"/>
                <a:gd name="T36" fmla="*/ 68 w 200"/>
                <a:gd name="T37" fmla="*/ 116 h 180"/>
                <a:gd name="T38" fmla="*/ 71 w 200"/>
                <a:gd name="T39" fmla="*/ 146 h 180"/>
                <a:gd name="T40" fmla="*/ 57 w 200"/>
                <a:gd name="T41" fmla="*/ 146 h 180"/>
                <a:gd name="T42" fmla="*/ 60 w 200"/>
                <a:gd name="T43" fmla="*/ 115 h 180"/>
                <a:gd name="T44" fmla="*/ 181 w 200"/>
                <a:gd name="T45" fmla="*/ 92 h 180"/>
                <a:gd name="T46" fmla="*/ 163 w 200"/>
                <a:gd name="T47" fmla="*/ 76 h 180"/>
                <a:gd name="T48" fmla="*/ 134 w 200"/>
                <a:gd name="T49" fmla="*/ 76 h 180"/>
                <a:gd name="T50" fmla="*/ 116 w 200"/>
                <a:gd name="T51" fmla="*/ 92 h 180"/>
                <a:gd name="T52" fmla="*/ 99 w 200"/>
                <a:gd name="T53" fmla="*/ 76 h 180"/>
                <a:gd name="T54" fmla="*/ 69 w 200"/>
                <a:gd name="T55" fmla="*/ 76 h 180"/>
                <a:gd name="T56" fmla="*/ 51 w 200"/>
                <a:gd name="T57" fmla="*/ 92 h 180"/>
                <a:gd name="T58" fmla="*/ 34 w 200"/>
                <a:gd name="T59" fmla="*/ 76 h 180"/>
                <a:gd name="T60" fmla="*/ 4 w 200"/>
                <a:gd name="T61" fmla="*/ 76 h 180"/>
                <a:gd name="T62" fmla="*/ 4 w 200"/>
                <a:gd name="T63" fmla="*/ 72 h 180"/>
                <a:gd name="T64" fmla="*/ 196 w 200"/>
                <a:gd name="T65" fmla="*/ 76 h 180"/>
                <a:gd name="T66" fmla="*/ 181 w 200"/>
                <a:gd name="T67" fmla="*/ 92 h 180"/>
                <a:gd name="T68" fmla="*/ 177 w 200"/>
                <a:gd name="T69" fmla="*/ 12 h 180"/>
                <a:gd name="T70" fmla="*/ 4 w 200"/>
                <a:gd name="T71" fmla="*/ 68 h 180"/>
                <a:gd name="T72" fmla="*/ 164 w 200"/>
                <a:gd name="T73" fmla="*/ 64 h 180"/>
                <a:gd name="T74" fmla="*/ 160 w 200"/>
                <a:gd name="T75" fmla="*/ 16 h 180"/>
                <a:gd name="T76" fmla="*/ 164 w 200"/>
                <a:gd name="T77" fmla="*/ 64 h 180"/>
                <a:gd name="T78" fmla="*/ 140 w 200"/>
                <a:gd name="T79" fmla="*/ 64 h 180"/>
                <a:gd name="T80" fmla="*/ 124 w 200"/>
                <a:gd name="T81" fmla="*/ 16 h 180"/>
                <a:gd name="T82" fmla="*/ 96 w 200"/>
                <a:gd name="T83" fmla="*/ 64 h 180"/>
                <a:gd name="T84" fmla="*/ 104 w 200"/>
                <a:gd name="T85" fmla="*/ 16 h 180"/>
                <a:gd name="T86" fmla="*/ 96 w 200"/>
                <a:gd name="T87" fmla="*/ 64 h 180"/>
                <a:gd name="T88" fmla="*/ 76 w 200"/>
                <a:gd name="T89" fmla="*/ 16 h 180"/>
                <a:gd name="T90" fmla="*/ 60 w 200"/>
                <a:gd name="T91" fmla="*/ 64 h 180"/>
                <a:gd name="T92" fmla="*/ 36 w 200"/>
                <a:gd name="T93" fmla="*/ 64 h 180"/>
                <a:gd name="T94" fmla="*/ 40 w 200"/>
                <a:gd name="T95" fmla="*/ 16 h 180"/>
                <a:gd name="T96" fmla="*/ 36 w 200"/>
                <a:gd name="T97" fmla="*/ 64 h 180"/>
                <a:gd name="T98" fmla="*/ 180 w 200"/>
                <a:gd name="T99" fmla="*/ 0 h 180"/>
                <a:gd name="T100" fmla="*/ 20 w 200"/>
                <a:gd name="T101"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 h="180">
                  <a:moveTo>
                    <a:pt x="192" y="180"/>
                  </a:moveTo>
                  <a:cubicBezTo>
                    <a:pt x="8" y="180"/>
                    <a:pt x="8" y="180"/>
                    <a:pt x="8" y="180"/>
                  </a:cubicBezTo>
                  <a:cubicBezTo>
                    <a:pt x="3" y="180"/>
                    <a:pt x="0" y="177"/>
                    <a:pt x="0" y="172"/>
                  </a:cubicBezTo>
                  <a:cubicBezTo>
                    <a:pt x="0" y="168"/>
                    <a:pt x="3" y="164"/>
                    <a:pt x="8" y="164"/>
                  </a:cubicBezTo>
                  <a:cubicBezTo>
                    <a:pt x="20" y="164"/>
                    <a:pt x="20" y="164"/>
                    <a:pt x="20" y="164"/>
                  </a:cubicBezTo>
                  <a:cubicBezTo>
                    <a:pt x="20" y="100"/>
                    <a:pt x="20" y="100"/>
                    <a:pt x="20" y="100"/>
                  </a:cubicBezTo>
                  <a:cubicBezTo>
                    <a:pt x="32" y="100"/>
                    <a:pt x="32" y="100"/>
                    <a:pt x="32" y="100"/>
                  </a:cubicBezTo>
                  <a:cubicBezTo>
                    <a:pt x="32" y="164"/>
                    <a:pt x="32" y="164"/>
                    <a:pt x="32" y="164"/>
                  </a:cubicBezTo>
                  <a:cubicBezTo>
                    <a:pt x="80" y="164"/>
                    <a:pt x="80" y="164"/>
                    <a:pt x="80" y="164"/>
                  </a:cubicBezTo>
                  <a:cubicBezTo>
                    <a:pt x="80" y="96"/>
                    <a:pt x="80" y="96"/>
                    <a:pt x="80" y="96"/>
                  </a:cubicBezTo>
                  <a:cubicBezTo>
                    <a:pt x="88" y="96"/>
                    <a:pt x="88" y="96"/>
                    <a:pt x="88" y="96"/>
                  </a:cubicBezTo>
                  <a:cubicBezTo>
                    <a:pt x="88" y="164"/>
                    <a:pt x="88" y="164"/>
                    <a:pt x="88" y="164"/>
                  </a:cubicBezTo>
                  <a:cubicBezTo>
                    <a:pt x="172" y="164"/>
                    <a:pt x="172" y="164"/>
                    <a:pt x="172" y="164"/>
                  </a:cubicBezTo>
                  <a:cubicBezTo>
                    <a:pt x="172" y="100"/>
                    <a:pt x="172" y="100"/>
                    <a:pt x="172" y="100"/>
                  </a:cubicBezTo>
                  <a:cubicBezTo>
                    <a:pt x="184" y="100"/>
                    <a:pt x="184" y="100"/>
                    <a:pt x="184" y="100"/>
                  </a:cubicBezTo>
                  <a:cubicBezTo>
                    <a:pt x="184" y="164"/>
                    <a:pt x="184" y="164"/>
                    <a:pt x="184" y="164"/>
                  </a:cubicBezTo>
                  <a:cubicBezTo>
                    <a:pt x="192" y="164"/>
                    <a:pt x="192" y="164"/>
                    <a:pt x="192" y="164"/>
                  </a:cubicBezTo>
                  <a:cubicBezTo>
                    <a:pt x="196" y="164"/>
                    <a:pt x="200" y="168"/>
                    <a:pt x="200" y="172"/>
                  </a:cubicBezTo>
                  <a:cubicBezTo>
                    <a:pt x="200" y="177"/>
                    <a:pt x="196" y="180"/>
                    <a:pt x="192" y="180"/>
                  </a:cubicBezTo>
                  <a:close/>
                  <a:moveTo>
                    <a:pt x="96" y="129"/>
                  </a:moveTo>
                  <a:cubicBezTo>
                    <a:pt x="126" y="99"/>
                    <a:pt x="126" y="99"/>
                    <a:pt x="126" y="99"/>
                  </a:cubicBezTo>
                  <a:cubicBezTo>
                    <a:pt x="129" y="102"/>
                    <a:pt x="129" y="102"/>
                    <a:pt x="129" y="102"/>
                  </a:cubicBezTo>
                  <a:cubicBezTo>
                    <a:pt x="99" y="132"/>
                    <a:pt x="99" y="132"/>
                    <a:pt x="99" y="132"/>
                  </a:cubicBezTo>
                  <a:lnTo>
                    <a:pt x="96" y="129"/>
                  </a:lnTo>
                  <a:close/>
                  <a:moveTo>
                    <a:pt x="161" y="122"/>
                  </a:moveTo>
                  <a:cubicBezTo>
                    <a:pt x="131" y="152"/>
                    <a:pt x="131" y="152"/>
                    <a:pt x="131" y="152"/>
                  </a:cubicBezTo>
                  <a:cubicBezTo>
                    <a:pt x="128" y="149"/>
                    <a:pt x="128" y="149"/>
                    <a:pt x="128" y="149"/>
                  </a:cubicBezTo>
                  <a:cubicBezTo>
                    <a:pt x="158" y="119"/>
                    <a:pt x="158" y="119"/>
                    <a:pt x="158" y="119"/>
                  </a:cubicBezTo>
                  <a:lnTo>
                    <a:pt x="161" y="122"/>
                  </a:lnTo>
                  <a:close/>
                  <a:moveTo>
                    <a:pt x="100" y="149"/>
                  </a:moveTo>
                  <a:cubicBezTo>
                    <a:pt x="148" y="101"/>
                    <a:pt x="148" y="101"/>
                    <a:pt x="148" y="101"/>
                  </a:cubicBezTo>
                  <a:cubicBezTo>
                    <a:pt x="151" y="104"/>
                    <a:pt x="151" y="104"/>
                    <a:pt x="151" y="104"/>
                  </a:cubicBezTo>
                  <a:cubicBezTo>
                    <a:pt x="103" y="152"/>
                    <a:pt x="103" y="152"/>
                    <a:pt x="103" y="152"/>
                  </a:cubicBezTo>
                  <a:lnTo>
                    <a:pt x="100" y="149"/>
                  </a:lnTo>
                  <a:close/>
                  <a:moveTo>
                    <a:pt x="57" y="110"/>
                  </a:moveTo>
                  <a:cubicBezTo>
                    <a:pt x="57" y="106"/>
                    <a:pt x="60" y="102"/>
                    <a:pt x="64" y="102"/>
                  </a:cubicBezTo>
                  <a:cubicBezTo>
                    <a:pt x="68" y="102"/>
                    <a:pt x="71" y="106"/>
                    <a:pt x="71" y="110"/>
                  </a:cubicBezTo>
                  <a:cubicBezTo>
                    <a:pt x="71" y="112"/>
                    <a:pt x="70" y="114"/>
                    <a:pt x="68" y="116"/>
                  </a:cubicBezTo>
                  <a:cubicBezTo>
                    <a:pt x="68" y="140"/>
                    <a:pt x="68" y="140"/>
                    <a:pt x="68" y="140"/>
                  </a:cubicBezTo>
                  <a:cubicBezTo>
                    <a:pt x="70" y="141"/>
                    <a:pt x="71" y="143"/>
                    <a:pt x="71" y="146"/>
                  </a:cubicBezTo>
                  <a:cubicBezTo>
                    <a:pt x="71" y="150"/>
                    <a:pt x="68" y="153"/>
                    <a:pt x="64" y="153"/>
                  </a:cubicBezTo>
                  <a:cubicBezTo>
                    <a:pt x="60" y="153"/>
                    <a:pt x="57" y="150"/>
                    <a:pt x="57" y="146"/>
                  </a:cubicBezTo>
                  <a:cubicBezTo>
                    <a:pt x="57" y="143"/>
                    <a:pt x="58" y="141"/>
                    <a:pt x="60" y="140"/>
                  </a:cubicBezTo>
                  <a:cubicBezTo>
                    <a:pt x="60" y="115"/>
                    <a:pt x="60" y="115"/>
                    <a:pt x="60" y="115"/>
                  </a:cubicBezTo>
                  <a:cubicBezTo>
                    <a:pt x="58" y="114"/>
                    <a:pt x="57" y="112"/>
                    <a:pt x="57" y="110"/>
                  </a:cubicBezTo>
                  <a:close/>
                  <a:moveTo>
                    <a:pt x="181" y="92"/>
                  </a:moveTo>
                  <a:cubicBezTo>
                    <a:pt x="173" y="92"/>
                    <a:pt x="167" y="85"/>
                    <a:pt x="166" y="76"/>
                  </a:cubicBezTo>
                  <a:cubicBezTo>
                    <a:pt x="163" y="76"/>
                    <a:pt x="163" y="76"/>
                    <a:pt x="163" y="76"/>
                  </a:cubicBezTo>
                  <a:cubicBezTo>
                    <a:pt x="163" y="85"/>
                    <a:pt x="156" y="92"/>
                    <a:pt x="148" y="92"/>
                  </a:cubicBezTo>
                  <a:cubicBezTo>
                    <a:pt x="141" y="92"/>
                    <a:pt x="134" y="85"/>
                    <a:pt x="134" y="76"/>
                  </a:cubicBezTo>
                  <a:cubicBezTo>
                    <a:pt x="131" y="76"/>
                    <a:pt x="131" y="76"/>
                    <a:pt x="131" y="76"/>
                  </a:cubicBezTo>
                  <a:cubicBezTo>
                    <a:pt x="130" y="85"/>
                    <a:pt x="124" y="92"/>
                    <a:pt x="116" y="92"/>
                  </a:cubicBezTo>
                  <a:cubicBezTo>
                    <a:pt x="108" y="92"/>
                    <a:pt x="102" y="85"/>
                    <a:pt x="101" y="76"/>
                  </a:cubicBezTo>
                  <a:cubicBezTo>
                    <a:pt x="99" y="76"/>
                    <a:pt x="99" y="76"/>
                    <a:pt x="99" y="76"/>
                  </a:cubicBezTo>
                  <a:cubicBezTo>
                    <a:pt x="98" y="85"/>
                    <a:pt x="92" y="92"/>
                    <a:pt x="84" y="92"/>
                  </a:cubicBezTo>
                  <a:cubicBezTo>
                    <a:pt x="76" y="92"/>
                    <a:pt x="69" y="85"/>
                    <a:pt x="69" y="76"/>
                  </a:cubicBezTo>
                  <a:cubicBezTo>
                    <a:pt x="66" y="76"/>
                    <a:pt x="66" y="76"/>
                    <a:pt x="66" y="76"/>
                  </a:cubicBezTo>
                  <a:cubicBezTo>
                    <a:pt x="66" y="85"/>
                    <a:pt x="59" y="92"/>
                    <a:pt x="51" y="92"/>
                  </a:cubicBezTo>
                  <a:cubicBezTo>
                    <a:pt x="44" y="92"/>
                    <a:pt x="37" y="85"/>
                    <a:pt x="37" y="76"/>
                  </a:cubicBezTo>
                  <a:cubicBezTo>
                    <a:pt x="34" y="76"/>
                    <a:pt x="34" y="76"/>
                    <a:pt x="34" y="76"/>
                  </a:cubicBezTo>
                  <a:cubicBezTo>
                    <a:pt x="33" y="85"/>
                    <a:pt x="27" y="92"/>
                    <a:pt x="19" y="92"/>
                  </a:cubicBezTo>
                  <a:cubicBezTo>
                    <a:pt x="11" y="92"/>
                    <a:pt x="5" y="85"/>
                    <a:pt x="4" y="76"/>
                  </a:cubicBezTo>
                  <a:cubicBezTo>
                    <a:pt x="4" y="76"/>
                    <a:pt x="4" y="76"/>
                    <a:pt x="4" y="76"/>
                  </a:cubicBezTo>
                  <a:cubicBezTo>
                    <a:pt x="4" y="72"/>
                    <a:pt x="4" y="72"/>
                    <a:pt x="4" y="72"/>
                  </a:cubicBezTo>
                  <a:cubicBezTo>
                    <a:pt x="196" y="72"/>
                    <a:pt x="196" y="72"/>
                    <a:pt x="196" y="72"/>
                  </a:cubicBezTo>
                  <a:cubicBezTo>
                    <a:pt x="196" y="76"/>
                    <a:pt x="196" y="76"/>
                    <a:pt x="196" y="76"/>
                  </a:cubicBezTo>
                  <a:cubicBezTo>
                    <a:pt x="196" y="76"/>
                    <a:pt x="196" y="76"/>
                    <a:pt x="196" y="76"/>
                  </a:cubicBezTo>
                  <a:cubicBezTo>
                    <a:pt x="195" y="85"/>
                    <a:pt x="189" y="92"/>
                    <a:pt x="181" y="92"/>
                  </a:cubicBezTo>
                  <a:close/>
                  <a:moveTo>
                    <a:pt x="22" y="12"/>
                  </a:moveTo>
                  <a:cubicBezTo>
                    <a:pt x="177" y="12"/>
                    <a:pt x="177" y="12"/>
                    <a:pt x="177" y="12"/>
                  </a:cubicBezTo>
                  <a:cubicBezTo>
                    <a:pt x="196" y="68"/>
                    <a:pt x="196" y="68"/>
                    <a:pt x="196" y="68"/>
                  </a:cubicBezTo>
                  <a:cubicBezTo>
                    <a:pt x="4" y="68"/>
                    <a:pt x="4" y="68"/>
                    <a:pt x="4" y="68"/>
                  </a:cubicBezTo>
                  <a:lnTo>
                    <a:pt x="22" y="12"/>
                  </a:lnTo>
                  <a:close/>
                  <a:moveTo>
                    <a:pt x="164" y="64"/>
                  </a:moveTo>
                  <a:cubicBezTo>
                    <a:pt x="172" y="64"/>
                    <a:pt x="172" y="64"/>
                    <a:pt x="172" y="64"/>
                  </a:cubicBezTo>
                  <a:cubicBezTo>
                    <a:pt x="160" y="16"/>
                    <a:pt x="160" y="16"/>
                    <a:pt x="160" y="16"/>
                  </a:cubicBezTo>
                  <a:cubicBezTo>
                    <a:pt x="152" y="16"/>
                    <a:pt x="152" y="16"/>
                    <a:pt x="152" y="16"/>
                  </a:cubicBezTo>
                  <a:lnTo>
                    <a:pt x="164" y="64"/>
                  </a:lnTo>
                  <a:close/>
                  <a:moveTo>
                    <a:pt x="132" y="64"/>
                  </a:moveTo>
                  <a:cubicBezTo>
                    <a:pt x="140" y="64"/>
                    <a:pt x="140" y="64"/>
                    <a:pt x="140" y="64"/>
                  </a:cubicBezTo>
                  <a:cubicBezTo>
                    <a:pt x="132" y="16"/>
                    <a:pt x="132" y="16"/>
                    <a:pt x="132" y="16"/>
                  </a:cubicBezTo>
                  <a:cubicBezTo>
                    <a:pt x="124" y="16"/>
                    <a:pt x="124" y="16"/>
                    <a:pt x="124" y="16"/>
                  </a:cubicBezTo>
                  <a:lnTo>
                    <a:pt x="132" y="64"/>
                  </a:lnTo>
                  <a:close/>
                  <a:moveTo>
                    <a:pt x="96" y="64"/>
                  </a:moveTo>
                  <a:cubicBezTo>
                    <a:pt x="104" y="64"/>
                    <a:pt x="104" y="64"/>
                    <a:pt x="104" y="64"/>
                  </a:cubicBezTo>
                  <a:cubicBezTo>
                    <a:pt x="104" y="16"/>
                    <a:pt x="104" y="16"/>
                    <a:pt x="104" y="16"/>
                  </a:cubicBezTo>
                  <a:cubicBezTo>
                    <a:pt x="96" y="16"/>
                    <a:pt x="96" y="16"/>
                    <a:pt x="96" y="16"/>
                  </a:cubicBezTo>
                  <a:lnTo>
                    <a:pt x="96" y="64"/>
                  </a:lnTo>
                  <a:close/>
                  <a:moveTo>
                    <a:pt x="68" y="64"/>
                  </a:moveTo>
                  <a:cubicBezTo>
                    <a:pt x="76" y="16"/>
                    <a:pt x="76" y="16"/>
                    <a:pt x="76" y="16"/>
                  </a:cubicBezTo>
                  <a:cubicBezTo>
                    <a:pt x="68" y="16"/>
                    <a:pt x="68" y="16"/>
                    <a:pt x="68" y="16"/>
                  </a:cubicBezTo>
                  <a:cubicBezTo>
                    <a:pt x="60" y="64"/>
                    <a:pt x="60" y="64"/>
                    <a:pt x="60" y="64"/>
                  </a:cubicBezTo>
                  <a:lnTo>
                    <a:pt x="68" y="64"/>
                  </a:lnTo>
                  <a:close/>
                  <a:moveTo>
                    <a:pt x="36" y="64"/>
                  </a:moveTo>
                  <a:cubicBezTo>
                    <a:pt x="48" y="16"/>
                    <a:pt x="48" y="16"/>
                    <a:pt x="48" y="16"/>
                  </a:cubicBezTo>
                  <a:cubicBezTo>
                    <a:pt x="40" y="16"/>
                    <a:pt x="40" y="16"/>
                    <a:pt x="40" y="16"/>
                  </a:cubicBezTo>
                  <a:cubicBezTo>
                    <a:pt x="28" y="64"/>
                    <a:pt x="28" y="64"/>
                    <a:pt x="28" y="64"/>
                  </a:cubicBezTo>
                  <a:lnTo>
                    <a:pt x="36" y="64"/>
                  </a:lnTo>
                  <a:close/>
                  <a:moveTo>
                    <a:pt x="20" y="0"/>
                  </a:moveTo>
                  <a:cubicBezTo>
                    <a:pt x="180" y="0"/>
                    <a:pt x="180" y="0"/>
                    <a:pt x="180" y="0"/>
                  </a:cubicBezTo>
                  <a:cubicBezTo>
                    <a:pt x="180" y="8"/>
                    <a:pt x="180" y="8"/>
                    <a:pt x="180" y="8"/>
                  </a:cubicBezTo>
                  <a:cubicBezTo>
                    <a:pt x="20" y="8"/>
                    <a:pt x="20" y="8"/>
                    <a:pt x="20" y="8"/>
                  </a:cubicBezTo>
                  <a:lnTo>
                    <a:pt x="2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 name="Freeform 14">
              <a:extLst>
                <a:ext uri="{FF2B5EF4-FFF2-40B4-BE49-F238E27FC236}">
                  <a16:creationId xmlns:a16="http://schemas.microsoft.com/office/drawing/2014/main" id="{756B73AE-EA0D-4846-B7E5-E27EC81F3907}"/>
                </a:ext>
              </a:extLst>
            </p:cNvPr>
            <p:cNvSpPr>
              <a:spLocks noEditPoints="1"/>
            </p:cNvSpPr>
            <p:nvPr userDrawn="1"/>
          </p:nvSpPr>
          <p:spPr bwMode="auto">
            <a:xfrm>
              <a:off x="5441311" y="2325220"/>
              <a:ext cx="825242" cy="825242"/>
            </a:xfrm>
            <a:custGeom>
              <a:avLst/>
              <a:gdLst>
                <a:gd name="T0" fmla="*/ 99 w 197"/>
                <a:gd name="T1" fmla="*/ 197 h 197"/>
                <a:gd name="T2" fmla="*/ 197 w 197"/>
                <a:gd name="T3" fmla="*/ 98 h 197"/>
                <a:gd name="T4" fmla="*/ 99 w 197"/>
                <a:gd name="T5" fmla="*/ 0 h 197"/>
                <a:gd name="T6" fmla="*/ 29 w 197"/>
                <a:gd name="T7" fmla="*/ 29 h 197"/>
                <a:gd name="T8" fmla="*/ 29 w 197"/>
                <a:gd name="T9" fmla="*/ 169 h 197"/>
                <a:gd name="T10" fmla="*/ 99 w 197"/>
                <a:gd name="T11" fmla="*/ 17 h 197"/>
                <a:gd name="T12" fmla="*/ 180 w 197"/>
                <a:gd name="T13" fmla="*/ 98 h 197"/>
                <a:gd name="T14" fmla="*/ 99 w 197"/>
                <a:gd name="T15" fmla="*/ 181 h 197"/>
                <a:gd name="T16" fmla="*/ 17 w 197"/>
                <a:gd name="T17" fmla="*/ 99 h 197"/>
                <a:gd name="T18" fmla="*/ 36 w 197"/>
                <a:gd name="T19" fmla="*/ 118 h 197"/>
                <a:gd name="T20" fmla="*/ 56 w 197"/>
                <a:gd name="T21" fmla="*/ 145 h 197"/>
                <a:gd name="T22" fmla="*/ 41 w 197"/>
                <a:gd name="T23" fmla="*/ 117 h 197"/>
                <a:gd name="T24" fmla="*/ 39 w 197"/>
                <a:gd name="T25" fmla="*/ 95 h 197"/>
                <a:gd name="T26" fmla="*/ 99 w 197"/>
                <a:gd name="T27" fmla="*/ 39 h 197"/>
                <a:gd name="T28" fmla="*/ 143 w 197"/>
                <a:gd name="T29" fmla="*/ 59 h 197"/>
                <a:gd name="T30" fmla="*/ 150 w 197"/>
                <a:gd name="T31" fmla="*/ 71 h 197"/>
                <a:gd name="T32" fmla="*/ 158 w 197"/>
                <a:gd name="T33" fmla="*/ 92 h 197"/>
                <a:gd name="T34" fmla="*/ 157 w 197"/>
                <a:gd name="T35" fmla="*/ 114 h 197"/>
                <a:gd name="T36" fmla="*/ 136 w 197"/>
                <a:gd name="T37" fmla="*/ 125 h 197"/>
                <a:gd name="T38" fmla="*/ 131 w 197"/>
                <a:gd name="T39" fmla="*/ 67 h 197"/>
                <a:gd name="T40" fmla="*/ 117 w 197"/>
                <a:gd name="T41" fmla="*/ 57 h 197"/>
                <a:gd name="T42" fmla="*/ 95 w 197"/>
                <a:gd name="T43" fmla="*/ 54 h 197"/>
                <a:gd name="T44" fmla="*/ 53 w 197"/>
                <a:gd name="T45" fmla="*/ 99 h 197"/>
                <a:gd name="T46" fmla="*/ 71 w 197"/>
                <a:gd name="T47" fmla="*/ 131 h 197"/>
                <a:gd name="T48" fmla="*/ 59 w 197"/>
                <a:gd name="T49" fmla="*/ 99 h 197"/>
                <a:gd name="T50" fmla="*/ 94 w 197"/>
                <a:gd name="T51" fmla="*/ 59 h 197"/>
                <a:gd name="T52" fmla="*/ 115 w 197"/>
                <a:gd name="T53" fmla="*/ 63 h 197"/>
                <a:gd name="T54" fmla="*/ 138 w 197"/>
                <a:gd name="T55" fmla="*/ 99 h 197"/>
                <a:gd name="T56" fmla="*/ 111 w 197"/>
                <a:gd name="T57" fmla="*/ 99 h 197"/>
                <a:gd name="T58" fmla="*/ 99 w 197"/>
                <a:gd name="T59" fmla="*/ 88 h 197"/>
                <a:gd name="T60" fmla="*/ 98 w 197"/>
                <a:gd name="T61" fmla="*/ 111 h 197"/>
                <a:gd name="T62" fmla="*/ 152 w 197"/>
                <a:gd name="T63" fmla="*/ 153 h 197"/>
                <a:gd name="T64" fmla="*/ 150 w 197"/>
                <a:gd name="T65" fmla="*/ 139 h 197"/>
                <a:gd name="T66" fmla="*/ 172 w 197"/>
                <a:gd name="T67" fmla="*/ 103 h 197"/>
                <a:gd name="T68" fmla="*/ 156 w 197"/>
                <a:gd name="T69" fmla="*/ 67 h 197"/>
                <a:gd name="T70" fmla="*/ 150 w 197"/>
                <a:gd name="T71" fmla="*/ 55 h 197"/>
                <a:gd name="T72" fmla="*/ 145 w 197"/>
                <a:gd name="T73" fmla="*/ 52 h 197"/>
                <a:gd name="T74" fmla="*/ 52 w 197"/>
                <a:gd name="T75" fmla="*/ 52 h 197"/>
                <a:gd name="T76" fmla="*/ 25 w 197"/>
                <a:gd name="T77" fmla="*/ 10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197">
                  <a:moveTo>
                    <a:pt x="29" y="169"/>
                  </a:moveTo>
                  <a:cubicBezTo>
                    <a:pt x="48" y="188"/>
                    <a:pt x="73" y="197"/>
                    <a:pt x="99" y="197"/>
                  </a:cubicBezTo>
                  <a:cubicBezTo>
                    <a:pt x="124" y="197"/>
                    <a:pt x="149" y="188"/>
                    <a:pt x="168" y="169"/>
                  </a:cubicBezTo>
                  <a:cubicBezTo>
                    <a:pt x="188" y="149"/>
                    <a:pt x="197" y="124"/>
                    <a:pt x="197" y="98"/>
                  </a:cubicBezTo>
                  <a:cubicBezTo>
                    <a:pt x="197" y="73"/>
                    <a:pt x="187" y="48"/>
                    <a:pt x="168" y="29"/>
                  </a:cubicBezTo>
                  <a:cubicBezTo>
                    <a:pt x="149" y="10"/>
                    <a:pt x="124" y="0"/>
                    <a:pt x="99" y="0"/>
                  </a:cubicBezTo>
                  <a:cubicBezTo>
                    <a:pt x="99" y="0"/>
                    <a:pt x="99" y="0"/>
                    <a:pt x="99" y="0"/>
                  </a:cubicBezTo>
                  <a:cubicBezTo>
                    <a:pt x="73" y="0"/>
                    <a:pt x="48" y="10"/>
                    <a:pt x="29" y="29"/>
                  </a:cubicBezTo>
                  <a:cubicBezTo>
                    <a:pt x="10" y="48"/>
                    <a:pt x="0" y="74"/>
                    <a:pt x="0" y="99"/>
                  </a:cubicBezTo>
                  <a:cubicBezTo>
                    <a:pt x="0" y="124"/>
                    <a:pt x="10" y="149"/>
                    <a:pt x="29" y="169"/>
                  </a:cubicBezTo>
                  <a:close/>
                  <a:moveTo>
                    <a:pt x="41" y="41"/>
                  </a:moveTo>
                  <a:cubicBezTo>
                    <a:pt x="57" y="25"/>
                    <a:pt x="78" y="17"/>
                    <a:pt x="99" y="17"/>
                  </a:cubicBezTo>
                  <a:cubicBezTo>
                    <a:pt x="120" y="17"/>
                    <a:pt x="140" y="25"/>
                    <a:pt x="156" y="41"/>
                  </a:cubicBezTo>
                  <a:cubicBezTo>
                    <a:pt x="172" y="57"/>
                    <a:pt x="180" y="78"/>
                    <a:pt x="180" y="98"/>
                  </a:cubicBezTo>
                  <a:cubicBezTo>
                    <a:pt x="180" y="119"/>
                    <a:pt x="173" y="141"/>
                    <a:pt x="156" y="157"/>
                  </a:cubicBezTo>
                  <a:cubicBezTo>
                    <a:pt x="140" y="173"/>
                    <a:pt x="120" y="181"/>
                    <a:pt x="99" y="181"/>
                  </a:cubicBezTo>
                  <a:cubicBezTo>
                    <a:pt x="78" y="181"/>
                    <a:pt x="57" y="173"/>
                    <a:pt x="41" y="157"/>
                  </a:cubicBezTo>
                  <a:cubicBezTo>
                    <a:pt x="25" y="141"/>
                    <a:pt x="17" y="120"/>
                    <a:pt x="17" y="99"/>
                  </a:cubicBezTo>
                  <a:cubicBezTo>
                    <a:pt x="17" y="78"/>
                    <a:pt x="25" y="57"/>
                    <a:pt x="41" y="41"/>
                  </a:cubicBezTo>
                  <a:close/>
                  <a:moveTo>
                    <a:pt x="36" y="118"/>
                  </a:moveTo>
                  <a:cubicBezTo>
                    <a:pt x="39" y="128"/>
                    <a:pt x="44" y="137"/>
                    <a:pt x="52" y="145"/>
                  </a:cubicBezTo>
                  <a:cubicBezTo>
                    <a:pt x="53" y="146"/>
                    <a:pt x="55" y="146"/>
                    <a:pt x="56" y="145"/>
                  </a:cubicBezTo>
                  <a:cubicBezTo>
                    <a:pt x="57" y="144"/>
                    <a:pt x="57" y="142"/>
                    <a:pt x="56" y="141"/>
                  </a:cubicBezTo>
                  <a:cubicBezTo>
                    <a:pt x="49" y="134"/>
                    <a:pt x="44" y="126"/>
                    <a:pt x="41" y="117"/>
                  </a:cubicBezTo>
                  <a:cubicBezTo>
                    <a:pt x="45" y="115"/>
                    <a:pt x="48" y="111"/>
                    <a:pt x="48" y="106"/>
                  </a:cubicBezTo>
                  <a:cubicBezTo>
                    <a:pt x="48" y="101"/>
                    <a:pt x="44" y="96"/>
                    <a:pt x="39" y="95"/>
                  </a:cubicBezTo>
                  <a:cubicBezTo>
                    <a:pt x="40" y="81"/>
                    <a:pt x="46" y="67"/>
                    <a:pt x="56" y="57"/>
                  </a:cubicBezTo>
                  <a:cubicBezTo>
                    <a:pt x="68" y="45"/>
                    <a:pt x="83" y="39"/>
                    <a:pt x="99" y="39"/>
                  </a:cubicBezTo>
                  <a:cubicBezTo>
                    <a:pt x="114" y="39"/>
                    <a:pt x="129" y="45"/>
                    <a:pt x="141" y="57"/>
                  </a:cubicBezTo>
                  <a:cubicBezTo>
                    <a:pt x="142" y="57"/>
                    <a:pt x="142" y="58"/>
                    <a:pt x="143" y="59"/>
                  </a:cubicBezTo>
                  <a:cubicBezTo>
                    <a:pt x="142" y="60"/>
                    <a:pt x="142" y="61"/>
                    <a:pt x="142" y="63"/>
                  </a:cubicBezTo>
                  <a:cubicBezTo>
                    <a:pt x="142" y="67"/>
                    <a:pt x="145" y="71"/>
                    <a:pt x="150" y="71"/>
                  </a:cubicBezTo>
                  <a:cubicBezTo>
                    <a:pt x="150" y="71"/>
                    <a:pt x="151" y="71"/>
                    <a:pt x="151" y="71"/>
                  </a:cubicBezTo>
                  <a:cubicBezTo>
                    <a:pt x="155" y="77"/>
                    <a:pt x="157" y="85"/>
                    <a:pt x="158" y="92"/>
                  </a:cubicBezTo>
                  <a:cubicBezTo>
                    <a:pt x="153" y="93"/>
                    <a:pt x="149" y="98"/>
                    <a:pt x="149" y="103"/>
                  </a:cubicBezTo>
                  <a:cubicBezTo>
                    <a:pt x="149" y="108"/>
                    <a:pt x="152" y="112"/>
                    <a:pt x="157" y="114"/>
                  </a:cubicBezTo>
                  <a:cubicBezTo>
                    <a:pt x="155" y="121"/>
                    <a:pt x="151" y="129"/>
                    <a:pt x="146" y="135"/>
                  </a:cubicBezTo>
                  <a:cubicBezTo>
                    <a:pt x="136" y="125"/>
                    <a:pt x="136" y="125"/>
                    <a:pt x="136" y="125"/>
                  </a:cubicBezTo>
                  <a:cubicBezTo>
                    <a:pt x="141" y="117"/>
                    <a:pt x="144" y="108"/>
                    <a:pt x="144" y="99"/>
                  </a:cubicBezTo>
                  <a:cubicBezTo>
                    <a:pt x="144" y="87"/>
                    <a:pt x="140" y="76"/>
                    <a:pt x="131" y="67"/>
                  </a:cubicBezTo>
                  <a:cubicBezTo>
                    <a:pt x="127" y="63"/>
                    <a:pt x="122" y="60"/>
                    <a:pt x="117" y="57"/>
                  </a:cubicBezTo>
                  <a:cubicBezTo>
                    <a:pt x="117" y="57"/>
                    <a:pt x="117" y="57"/>
                    <a:pt x="117" y="57"/>
                  </a:cubicBezTo>
                  <a:cubicBezTo>
                    <a:pt x="117" y="51"/>
                    <a:pt x="112" y="45"/>
                    <a:pt x="106" y="45"/>
                  </a:cubicBezTo>
                  <a:cubicBezTo>
                    <a:pt x="100" y="45"/>
                    <a:pt x="96" y="49"/>
                    <a:pt x="95" y="54"/>
                  </a:cubicBezTo>
                  <a:cubicBezTo>
                    <a:pt x="84" y="55"/>
                    <a:pt x="74" y="59"/>
                    <a:pt x="66" y="67"/>
                  </a:cubicBezTo>
                  <a:cubicBezTo>
                    <a:pt x="58" y="76"/>
                    <a:pt x="53" y="87"/>
                    <a:pt x="53" y="99"/>
                  </a:cubicBezTo>
                  <a:cubicBezTo>
                    <a:pt x="53" y="111"/>
                    <a:pt x="58" y="122"/>
                    <a:pt x="66" y="131"/>
                  </a:cubicBezTo>
                  <a:cubicBezTo>
                    <a:pt x="68" y="132"/>
                    <a:pt x="69" y="132"/>
                    <a:pt x="71" y="131"/>
                  </a:cubicBezTo>
                  <a:cubicBezTo>
                    <a:pt x="72" y="130"/>
                    <a:pt x="72" y="128"/>
                    <a:pt x="71" y="127"/>
                  </a:cubicBezTo>
                  <a:cubicBezTo>
                    <a:pt x="63" y="119"/>
                    <a:pt x="59" y="109"/>
                    <a:pt x="59" y="99"/>
                  </a:cubicBezTo>
                  <a:cubicBezTo>
                    <a:pt x="59" y="89"/>
                    <a:pt x="63" y="79"/>
                    <a:pt x="71" y="71"/>
                  </a:cubicBezTo>
                  <a:cubicBezTo>
                    <a:pt x="77" y="64"/>
                    <a:pt x="86" y="60"/>
                    <a:pt x="94" y="59"/>
                  </a:cubicBezTo>
                  <a:cubicBezTo>
                    <a:pt x="96" y="65"/>
                    <a:pt x="100" y="68"/>
                    <a:pt x="106" y="68"/>
                  </a:cubicBezTo>
                  <a:cubicBezTo>
                    <a:pt x="110" y="68"/>
                    <a:pt x="113" y="66"/>
                    <a:pt x="115" y="63"/>
                  </a:cubicBezTo>
                  <a:cubicBezTo>
                    <a:pt x="119" y="65"/>
                    <a:pt x="123" y="67"/>
                    <a:pt x="127" y="71"/>
                  </a:cubicBezTo>
                  <a:cubicBezTo>
                    <a:pt x="134" y="79"/>
                    <a:pt x="138" y="89"/>
                    <a:pt x="138" y="99"/>
                  </a:cubicBezTo>
                  <a:cubicBezTo>
                    <a:pt x="138" y="106"/>
                    <a:pt x="136" y="114"/>
                    <a:pt x="132" y="120"/>
                  </a:cubicBezTo>
                  <a:cubicBezTo>
                    <a:pt x="111" y="99"/>
                    <a:pt x="111" y="99"/>
                    <a:pt x="111" y="99"/>
                  </a:cubicBezTo>
                  <a:cubicBezTo>
                    <a:pt x="111" y="99"/>
                    <a:pt x="111" y="99"/>
                    <a:pt x="111" y="99"/>
                  </a:cubicBezTo>
                  <a:cubicBezTo>
                    <a:pt x="111" y="93"/>
                    <a:pt x="105" y="88"/>
                    <a:pt x="99" y="88"/>
                  </a:cubicBezTo>
                  <a:cubicBezTo>
                    <a:pt x="93" y="88"/>
                    <a:pt x="88" y="93"/>
                    <a:pt x="88" y="99"/>
                  </a:cubicBezTo>
                  <a:cubicBezTo>
                    <a:pt x="88" y="105"/>
                    <a:pt x="92" y="110"/>
                    <a:pt x="98" y="111"/>
                  </a:cubicBezTo>
                  <a:cubicBezTo>
                    <a:pt x="140" y="153"/>
                    <a:pt x="140" y="153"/>
                    <a:pt x="140" y="153"/>
                  </a:cubicBezTo>
                  <a:cubicBezTo>
                    <a:pt x="144" y="156"/>
                    <a:pt x="149" y="156"/>
                    <a:pt x="152" y="153"/>
                  </a:cubicBezTo>
                  <a:cubicBezTo>
                    <a:pt x="155" y="149"/>
                    <a:pt x="155" y="144"/>
                    <a:pt x="152" y="141"/>
                  </a:cubicBezTo>
                  <a:cubicBezTo>
                    <a:pt x="150" y="139"/>
                    <a:pt x="150" y="139"/>
                    <a:pt x="150" y="139"/>
                  </a:cubicBezTo>
                  <a:cubicBezTo>
                    <a:pt x="156" y="132"/>
                    <a:pt x="160" y="123"/>
                    <a:pt x="162" y="115"/>
                  </a:cubicBezTo>
                  <a:cubicBezTo>
                    <a:pt x="168" y="114"/>
                    <a:pt x="172" y="109"/>
                    <a:pt x="172" y="103"/>
                  </a:cubicBezTo>
                  <a:cubicBezTo>
                    <a:pt x="172" y="98"/>
                    <a:pt x="169" y="93"/>
                    <a:pt x="164" y="92"/>
                  </a:cubicBezTo>
                  <a:cubicBezTo>
                    <a:pt x="163" y="84"/>
                    <a:pt x="160" y="75"/>
                    <a:pt x="156" y="67"/>
                  </a:cubicBezTo>
                  <a:cubicBezTo>
                    <a:pt x="157" y="66"/>
                    <a:pt x="158" y="65"/>
                    <a:pt x="158" y="63"/>
                  </a:cubicBezTo>
                  <a:cubicBezTo>
                    <a:pt x="158" y="58"/>
                    <a:pt x="154" y="55"/>
                    <a:pt x="150" y="55"/>
                  </a:cubicBezTo>
                  <a:cubicBezTo>
                    <a:pt x="149" y="55"/>
                    <a:pt x="148" y="55"/>
                    <a:pt x="148" y="55"/>
                  </a:cubicBezTo>
                  <a:cubicBezTo>
                    <a:pt x="147" y="54"/>
                    <a:pt x="146" y="53"/>
                    <a:pt x="145" y="52"/>
                  </a:cubicBezTo>
                  <a:cubicBezTo>
                    <a:pt x="132" y="40"/>
                    <a:pt x="115" y="33"/>
                    <a:pt x="99" y="33"/>
                  </a:cubicBezTo>
                  <a:cubicBezTo>
                    <a:pt x="82" y="33"/>
                    <a:pt x="65" y="40"/>
                    <a:pt x="52" y="52"/>
                  </a:cubicBezTo>
                  <a:cubicBezTo>
                    <a:pt x="40" y="64"/>
                    <a:pt x="34" y="80"/>
                    <a:pt x="33" y="95"/>
                  </a:cubicBezTo>
                  <a:cubicBezTo>
                    <a:pt x="28" y="97"/>
                    <a:pt x="25" y="101"/>
                    <a:pt x="25" y="106"/>
                  </a:cubicBezTo>
                  <a:cubicBezTo>
                    <a:pt x="25" y="112"/>
                    <a:pt x="30" y="117"/>
                    <a:pt x="36" y="11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7" name="Freeform 17">
              <a:extLst>
                <a:ext uri="{FF2B5EF4-FFF2-40B4-BE49-F238E27FC236}">
                  <a16:creationId xmlns:a16="http://schemas.microsoft.com/office/drawing/2014/main" id="{5D2CC4F8-CBB2-459A-A3FA-83B00E79A136}"/>
                </a:ext>
              </a:extLst>
            </p:cNvPr>
            <p:cNvSpPr>
              <a:spLocks noEditPoints="1"/>
            </p:cNvSpPr>
            <p:nvPr userDrawn="1"/>
          </p:nvSpPr>
          <p:spPr bwMode="auto">
            <a:xfrm rot="2491482">
              <a:off x="1247068" y="4064312"/>
              <a:ext cx="892239" cy="899464"/>
            </a:xfrm>
            <a:custGeom>
              <a:avLst/>
              <a:gdLst>
                <a:gd name="T0" fmla="*/ 172 w 209"/>
                <a:gd name="T1" fmla="*/ 37 h 210"/>
                <a:gd name="T2" fmla="*/ 37 w 209"/>
                <a:gd name="T3" fmla="*/ 37 h 210"/>
                <a:gd name="T4" fmla="*/ 37 w 209"/>
                <a:gd name="T5" fmla="*/ 172 h 210"/>
                <a:gd name="T6" fmla="*/ 172 w 209"/>
                <a:gd name="T7" fmla="*/ 172 h 210"/>
                <a:gd name="T8" fmla="*/ 172 w 209"/>
                <a:gd name="T9" fmla="*/ 37 h 210"/>
                <a:gd name="T10" fmla="*/ 135 w 209"/>
                <a:gd name="T11" fmla="*/ 158 h 210"/>
                <a:gd name="T12" fmla="*/ 124 w 209"/>
                <a:gd name="T13" fmla="*/ 160 h 210"/>
                <a:gd name="T14" fmla="*/ 105 w 209"/>
                <a:gd name="T15" fmla="*/ 157 h 210"/>
                <a:gd name="T16" fmla="*/ 88 w 209"/>
                <a:gd name="T17" fmla="*/ 153 h 210"/>
                <a:gd name="T18" fmla="*/ 69 w 209"/>
                <a:gd name="T19" fmla="*/ 160 h 210"/>
                <a:gd name="T20" fmla="*/ 61 w 209"/>
                <a:gd name="T21" fmla="*/ 142 h 210"/>
                <a:gd name="T22" fmla="*/ 73 w 209"/>
                <a:gd name="T23" fmla="*/ 128 h 210"/>
                <a:gd name="T24" fmla="*/ 77 w 209"/>
                <a:gd name="T25" fmla="*/ 115 h 210"/>
                <a:gd name="T26" fmla="*/ 77 w 209"/>
                <a:gd name="T27" fmla="*/ 112 h 210"/>
                <a:gd name="T28" fmla="*/ 61 w 209"/>
                <a:gd name="T29" fmla="*/ 112 h 210"/>
                <a:gd name="T30" fmla="*/ 61 w 209"/>
                <a:gd name="T31" fmla="*/ 93 h 210"/>
                <a:gd name="T32" fmla="*/ 73 w 209"/>
                <a:gd name="T33" fmla="*/ 93 h 210"/>
                <a:gd name="T34" fmla="*/ 70 w 209"/>
                <a:gd name="T35" fmla="*/ 75 h 210"/>
                <a:gd name="T36" fmla="*/ 74 w 209"/>
                <a:gd name="T37" fmla="*/ 59 h 210"/>
                <a:gd name="T38" fmla="*/ 87 w 209"/>
                <a:gd name="T39" fmla="*/ 48 h 210"/>
                <a:gd name="T40" fmla="*/ 106 w 209"/>
                <a:gd name="T41" fmla="*/ 44 h 210"/>
                <a:gd name="T42" fmla="*/ 130 w 209"/>
                <a:gd name="T43" fmla="*/ 52 h 210"/>
                <a:gd name="T44" fmla="*/ 141 w 209"/>
                <a:gd name="T45" fmla="*/ 73 h 210"/>
                <a:gd name="T46" fmla="*/ 120 w 209"/>
                <a:gd name="T47" fmla="*/ 76 h 210"/>
                <a:gd name="T48" fmla="*/ 114 w 209"/>
                <a:gd name="T49" fmla="*/ 65 h 210"/>
                <a:gd name="T50" fmla="*/ 105 w 209"/>
                <a:gd name="T51" fmla="*/ 61 h 210"/>
                <a:gd name="T52" fmla="*/ 95 w 209"/>
                <a:gd name="T53" fmla="*/ 65 h 210"/>
                <a:gd name="T54" fmla="*/ 91 w 209"/>
                <a:gd name="T55" fmla="*/ 75 h 210"/>
                <a:gd name="T56" fmla="*/ 92 w 209"/>
                <a:gd name="T57" fmla="*/ 84 h 210"/>
                <a:gd name="T58" fmla="*/ 94 w 209"/>
                <a:gd name="T59" fmla="*/ 93 h 210"/>
                <a:gd name="T60" fmla="*/ 120 w 209"/>
                <a:gd name="T61" fmla="*/ 93 h 210"/>
                <a:gd name="T62" fmla="*/ 120 w 209"/>
                <a:gd name="T63" fmla="*/ 112 h 210"/>
                <a:gd name="T64" fmla="*/ 98 w 209"/>
                <a:gd name="T65" fmla="*/ 112 h 210"/>
                <a:gd name="T66" fmla="*/ 98 w 209"/>
                <a:gd name="T67" fmla="*/ 114 h 210"/>
                <a:gd name="T68" fmla="*/ 96 w 209"/>
                <a:gd name="T69" fmla="*/ 125 h 210"/>
                <a:gd name="T70" fmla="*/ 87 w 209"/>
                <a:gd name="T71" fmla="*/ 139 h 210"/>
                <a:gd name="T72" fmla="*/ 97 w 209"/>
                <a:gd name="T73" fmla="*/ 136 h 210"/>
                <a:gd name="T74" fmla="*/ 102 w 209"/>
                <a:gd name="T75" fmla="*/ 137 h 210"/>
                <a:gd name="T76" fmla="*/ 108 w 209"/>
                <a:gd name="T77" fmla="*/ 138 h 210"/>
                <a:gd name="T78" fmla="*/ 121 w 209"/>
                <a:gd name="T79" fmla="*/ 141 h 210"/>
                <a:gd name="T80" fmla="*/ 136 w 209"/>
                <a:gd name="T81" fmla="*/ 136 h 210"/>
                <a:gd name="T82" fmla="*/ 145 w 209"/>
                <a:gd name="T83" fmla="*/ 155 h 210"/>
                <a:gd name="T84" fmla="*/ 135 w 209"/>
                <a:gd name="T85" fmla="*/ 15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210">
                  <a:moveTo>
                    <a:pt x="172" y="37"/>
                  </a:moveTo>
                  <a:cubicBezTo>
                    <a:pt x="135" y="0"/>
                    <a:pt x="74" y="0"/>
                    <a:pt x="37" y="37"/>
                  </a:cubicBezTo>
                  <a:cubicBezTo>
                    <a:pt x="0" y="75"/>
                    <a:pt x="0" y="135"/>
                    <a:pt x="37" y="172"/>
                  </a:cubicBezTo>
                  <a:cubicBezTo>
                    <a:pt x="74" y="210"/>
                    <a:pt x="135" y="210"/>
                    <a:pt x="172" y="172"/>
                  </a:cubicBezTo>
                  <a:cubicBezTo>
                    <a:pt x="209" y="135"/>
                    <a:pt x="209" y="75"/>
                    <a:pt x="172" y="37"/>
                  </a:cubicBezTo>
                  <a:close/>
                  <a:moveTo>
                    <a:pt x="135" y="158"/>
                  </a:moveTo>
                  <a:cubicBezTo>
                    <a:pt x="131" y="159"/>
                    <a:pt x="127" y="160"/>
                    <a:pt x="124" y="160"/>
                  </a:cubicBezTo>
                  <a:cubicBezTo>
                    <a:pt x="119" y="160"/>
                    <a:pt x="113" y="159"/>
                    <a:pt x="105" y="157"/>
                  </a:cubicBezTo>
                  <a:cubicBezTo>
                    <a:pt x="98" y="154"/>
                    <a:pt x="92" y="153"/>
                    <a:pt x="88" y="153"/>
                  </a:cubicBezTo>
                  <a:cubicBezTo>
                    <a:pt x="82" y="153"/>
                    <a:pt x="76" y="156"/>
                    <a:pt x="69" y="160"/>
                  </a:cubicBezTo>
                  <a:cubicBezTo>
                    <a:pt x="61" y="142"/>
                    <a:pt x="61" y="142"/>
                    <a:pt x="61" y="142"/>
                  </a:cubicBezTo>
                  <a:cubicBezTo>
                    <a:pt x="67" y="137"/>
                    <a:pt x="71" y="133"/>
                    <a:pt x="73" y="128"/>
                  </a:cubicBezTo>
                  <a:cubicBezTo>
                    <a:pt x="76" y="124"/>
                    <a:pt x="77" y="119"/>
                    <a:pt x="77" y="115"/>
                  </a:cubicBezTo>
                  <a:cubicBezTo>
                    <a:pt x="77" y="114"/>
                    <a:pt x="77" y="114"/>
                    <a:pt x="77" y="112"/>
                  </a:cubicBezTo>
                  <a:cubicBezTo>
                    <a:pt x="61" y="112"/>
                    <a:pt x="61" y="112"/>
                    <a:pt x="61" y="112"/>
                  </a:cubicBezTo>
                  <a:cubicBezTo>
                    <a:pt x="61" y="93"/>
                    <a:pt x="61" y="93"/>
                    <a:pt x="61" y="93"/>
                  </a:cubicBezTo>
                  <a:cubicBezTo>
                    <a:pt x="73" y="93"/>
                    <a:pt x="73" y="93"/>
                    <a:pt x="73" y="93"/>
                  </a:cubicBezTo>
                  <a:cubicBezTo>
                    <a:pt x="71" y="87"/>
                    <a:pt x="70" y="81"/>
                    <a:pt x="70" y="75"/>
                  </a:cubicBezTo>
                  <a:cubicBezTo>
                    <a:pt x="70" y="70"/>
                    <a:pt x="71" y="64"/>
                    <a:pt x="74" y="59"/>
                  </a:cubicBezTo>
                  <a:cubicBezTo>
                    <a:pt x="77" y="54"/>
                    <a:pt x="82" y="50"/>
                    <a:pt x="87" y="48"/>
                  </a:cubicBezTo>
                  <a:cubicBezTo>
                    <a:pt x="93" y="45"/>
                    <a:pt x="99" y="44"/>
                    <a:pt x="106" y="44"/>
                  </a:cubicBezTo>
                  <a:cubicBezTo>
                    <a:pt x="116" y="44"/>
                    <a:pt x="124" y="46"/>
                    <a:pt x="130" y="52"/>
                  </a:cubicBezTo>
                  <a:cubicBezTo>
                    <a:pt x="136" y="57"/>
                    <a:pt x="139" y="64"/>
                    <a:pt x="141" y="73"/>
                  </a:cubicBezTo>
                  <a:cubicBezTo>
                    <a:pt x="120" y="76"/>
                    <a:pt x="120" y="76"/>
                    <a:pt x="120" y="76"/>
                  </a:cubicBezTo>
                  <a:cubicBezTo>
                    <a:pt x="119" y="71"/>
                    <a:pt x="117" y="67"/>
                    <a:pt x="114" y="65"/>
                  </a:cubicBezTo>
                  <a:cubicBezTo>
                    <a:pt x="112" y="62"/>
                    <a:pt x="109" y="61"/>
                    <a:pt x="105" y="61"/>
                  </a:cubicBezTo>
                  <a:cubicBezTo>
                    <a:pt x="101" y="61"/>
                    <a:pt x="97" y="62"/>
                    <a:pt x="95" y="65"/>
                  </a:cubicBezTo>
                  <a:cubicBezTo>
                    <a:pt x="92" y="68"/>
                    <a:pt x="91" y="71"/>
                    <a:pt x="91" y="75"/>
                  </a:cubicBezTo>
                  <a:cubicBezTo>
                    <a:pt x="91" y="78"/>
                    <a:pt x="91" y="80"/>
                    <a:pt x="92" y="84"/>
                  </a:cubicBezTo>
                  <a:cubicBezTo>
                    <a:pt x="93" y="87"/>
                    <a:pt x="93" y="90"/>
                    <a:pt x="94" y="93"/>
                  </a:cubicBezTo>
                  <a:cubicBezTo>
                    <a:pt x="120" y="93"/>
                    <a:pt x="120" y="93"/>
                    <a:pt x="120" y="93"/>
                  </a:cubicBezTo>
                  <a:cubicBezTo>
                    <a:pt x="120" y="112"/>
                    <a:pt x="120" y="112"/>
                    <a:pt x="120" y="112"/>
                  </a:cubicBezTo>
                  <a:cubicBezTo>
                    <a:pt x="98" y="112"/>
                    <a:pt x="98" y="112"/>
                    <a:pt x="98" y="112"/>
                  </a:cubicBezTo>
                  <a:cubicBezTo>
                    <a:pt x="98" y="114"/>
                    <a:pt x="98" y="113"/>
                    <a:pt x="98" y="114"/>
                  </a:cubicBezTo>
                  <a:cubicBezTo>
                    <a:pt x="98" y="118"/>
                    <a:pt x="97" y="122"/>
                    <a:pt x="96" y="125"/>
                  </a:cubicBezTo>
                  <a:cubicBezTo>
                    <a:pt x="94" y="129"/>
                    <a:pt x="91" y="133"/>
                    <a:pt x="87" y="139"/>
                  </a:cubicBezTo>
                  <a:cubicBezTo>
                    <a:pt x="89" y="137"/>
                    <a:pt x="93" y="136"/>
                    <a:pt x="97" y="136"/>
                  </a:cubicBezTo>
                  <a:cubicBezTo>
                    <a:pt x="99" y="136"/>
                    <a:pt x="100" y="137"/>
                    <a:pt x="102" y="137"/>
                  </a:cubicBezTo>
                  <a:cubicBezTo>
                    <a:pt x="103" y="137"/>
                    <a:pt x="105" y="137"/>
                    <a:pt x="108" y="138"/>
                  </a:cubicBezTo>
                  <a:cubicBezTo>
                    <a:pt x="114" y="140"/>
                    <a:pt x="119" y="141"/>
                    <a:pt x="121" y="141"/>
                  </a:cubicBezTo>
                  <a:cubicBezTo>
                    <a:pt x="125" y="141"/>
                    <a:pt x="130" y="139"/>
                    <a:pt x="136" y="136"/>
                  </a:cubicBezTo>
                  <a:cubicBezTo>
                    <a:pt x="145" y="155"/>
                    <a:pt x="145" y="155"/>
                    <a:pt x="145" y="155"/>
                  </a:cubicBezTo>
                  <a:cubicBezTo>
                    <a:pt x="142" y="156"/>
                    <a:pt x="138" y="157"/>
                    <a:pt x="135" y="1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8" name="Freeform 20">
              <a:extLst>
                <a:ext uri="{FF2B5EF4-FFF2-40B4-BE49-F238E27FC236}">
                  <a16:creationId xmlns:a16="http://schemas.microsoft.com/office/drawing/2014/main" id="{226979AB-B6DB-46F6-8390-5776DF90E78F}"/>
                </a:ext>
              </a:extLst>
            </p:cNvPr>
            <p:cNvSpPr>
              <a:spLocks noEditPoints="1"/>
            </p:cNvSpPr>
            <p:nvPr userDrawn="1"/>
          </p:nvSpPr>
          <p:spPr bwMode="auto">
            <a:xfrm>
              <a:off x="7259057" y="157214"/>
              <a:ext cx="731838" cy="730250"/>
            </a:xfrm>
            <a:custGeom>
              <a:avLst/>
              <a:gdLst>
                <a:gd name="T0" fmla="*/ 414 w 461"/>
                <a:gd name="T1" fmla="*/ 211 h 460"/>
                <a:gd name="T2" fmla="*/ 442 w 461"/>
                <a:gd name="T3" fmla="*/ 116 h 460"/>
                <a:gd name="T4" fmla="*/ 348 w 461"/>
                <a:gd name="T5" fmla="*/ 88 h 460"/>
                <a:gd name="T6" fmla="*/ 301 w 461"/>
                <a:gd name="T7" fmla="*/ 0 h 460"/>
                <a:gd name="T8" fmla="*/ 213 w 461"/>
                <a:gd name="T9" fmla="*/ 48 h 460"/>
                <a:gd name="T10" fmla="*/ 116 w 461"/>
                <a:gd name="T11" fmla="*/ 19 h 460"/>
                <a:gd name="T12" fmla="*/ 88 w 461"/>
                <a:gd name="T13" fmla="*/ 114 h 460"/>
                <a:gd name="T14" fmla="*/ 0 w 461"/>
                <a:gd name="T15" fmla="*/ 161 h 460"/>
                <a:gd name="T16" fmla="*/ 47 w 461"/>
                <a:gd name="T17" fmla="*/ 249 h 460"/>
                <a:gd name="T18" fmla="*/ 19 w 461"/>
                <a:gd name="T19" fmla="*/ 344 h 460"/>
                <a:gd name="T20" fmla="*/ 114 w 461"/>
                <a:gd name="T21" fmla="*/ 372 h 460"/>
                <a:gd name="T22" fmla="*/ 161 w 461"/>
                <a:gd name="T23" fmla="*/ 460 h 460"/>
                <a:gd name="T24" fmla="*/ 248 w 461"/>
                <a:gd name="T25" fmla="*/ 413 h 460"/>
                <a:gd name="T26" fmla="*/ 345 w 461"/>
                <a:gd name="T27" fmla="*/ 441 h 460"/>
                <a:gd name="T28" fmla="*/ 374 w 461"/>
                <a:gd name="T29" fmla="*/ 346 h 460"/>
                <a:gd name="T30" fmla="*/ 461 w 461"/>
                <a:gd name="T31" fmla="*/ 299 h 460"/>
                <a:gd name="T32" fmla="*/ 414 w 461"/>
                <a:gd name="T33" fmla="*/ 211 h 460"/>
                <a:gd name="T34" fmla="*/ 156 w 461"/>
                <a:gd name="T35" fmla="*/ 294 h 460"/>
                <a:gd name="T36" fmla="*/ 133 w 461"/>
                <a:gd name="T37" fmla="*/ 294 h 460"/>
                <a:gd name="T38" fmla="*/ 92 w 461"/>
                <a:gd name="T39" fmla="*/ 225 h 460"/>
                <a:gd name="T40" fmla="*/ 92 w 461"/>
                <a:gd name="T41" fmla="*/ 294 h 460"/>
                <a:gd name="T42" fmla="*/ 69 w 461"/>
                <a:gd name="T43" fmla="*/ 294 h 460"/>
                <a:gd name="T44" fmla="*/ 69 w 461"/>
                <a:gd name="T45" fmla="*/ 195 h 460"/>
                <a:gd name="T46" fmla="*/ 99 w 461"/>
                <a:gd name="T47" fmla="*/ 195 h 460"/>
                <a:gd name="T48" fmla="*/ 133 w 461"/>
                <a:gd name="T49" fmla="*/ 251 h 460"/>
                <a:gd name="T50" fmla="*/ 133 w 461"/>
                <a:gd name="T51" fmla="*/ 195 h 460"/>
                <a:gd name="T52" fmla="*/ 156 w 461"/>
                <a:gd name="T53" fmla="*/ 195 h 460"/>
                <a:gd name="T54" fmla="*/ 156 w 461"/>
                <a:gd name="T55" fmla="*/ 294 h 460"/>
                <a:gd name="T56" fmla="*/ 246 w 461"/>
                <a:gd name="T57" fmla="*/ 213 h 460"/>
                <a:gd name="T58" fmla="*/ 203 w 461"/>
                <a:gd name="T59" fmla="*/ 213 h 460"/>
                <a:gd name="T60" fmla="*/ 203 w 461"/>
                <a:gd name="T61" fmla="*/ 230 h 460"/>
                <a:gd name="T62" fmla="*/ 244 w 461"/>
                <a:gd name="T63" fmla="*/ 230 h 460"/>
                <a:gd name="T64" fmla="*/ 244 w 461"/>
                <a:gd name="T65" fmla="*/ 251 h 460"/>
                <a:gd name="T66" fmla="*/ 203 w 461"/>
                <a:gd name="T67" fmla="*/ 251 h 460"/>
                <a:gd name="T68" fmla="*/ 203 w 461"/>
                <a:gd name="T69" fmla="*/ 275 h 460"/>
                <a:gd name="T70" fmla="*/ 246 w 461"/>
                <a:gd name="T71" fmla="*/ 275 h 460"/>
                <a:gd name="T72" fmla="*/ 246 w 461"/>
                <a:gd name="T73" fmla="*/ 294 h 460"/>
                <a:gd name="T74" fmla="*/ 177 w 461"/>
                <a:gd name="T75" fmla="*/ 294 h 460"/>
                <a:gd name="T76" fmla="*/ 177 w 461"/>
                <a:gd name="T77" fmla="*/ 195 h 460"/>
                <a:gd name="T78" fmla="*/ 246 w 461"/>
                <a:gd name="T79" fmla="*/ 195 h 460"/>
                <a:gd name="T80" fmla="*/ 246 w 461"/>
                <a:gd name="T81" fmla="*/ 213 h 460"/>
                <a:gd name="T82" fmla="*/ 374 w 461"/>
                <a:gd name="T83" fmla="*/ 294 h 460"/>
                <a:gd name="T84" fmla="*/ 345 w 461"/>
                <a:gd name="T85" fmla="*/ 294 h 460"/>
                <a:gd name="T86" fmla="*/ 329 w 461"/>
                <a:gd name="T87" fmla="*/ 232 h 460"/>
                <a:gd name="T88" fmla="*/ 312 w 461"/>
                <a:gd name="T89" fmla="*/ 294 h 460"/>
                <a:gd name="T90" fmla="*/ 284 w 461"/>
                <a:gd name="T91" fmla="*/ 294 h 460"/>
                <a:gd name="T92" fmla="*/ 260 w 461"/>
                <a:gd name="T93" fmla="*/ 195 h 460"/>
                <a:gd name="T94" fmla="*/ 286 w 461"/>
                <a:gd name="T95" fmla="*/ 195 h 460"/>
                <a:gd name="T96" fmla="*/ 301 w 461"/>
                <a:gd name="T97" fmla="*/ 261 h 460"/>
                <a:gd name="T98" fmla="*/ 317 w 461"/>
                <a:gd name="T99" fmla="*/ 195 h 460"/>
                <a:gd name="T100" fmla="*/ 341 w 461"/>
                <a:gd name="T101" fmla="*/ 195 h 460"/>
                <a:gd name="T102" fmla="*/ 357 w 461"/>
                <a:gd name="T103" fmla="*/ 261 h 460"/>
                <a:gd name="T104" fmla="*/ 371 w 461"/>
                <a:gd name="T105" fmla="*/ 195 h 460"/>
                <a:gd name="T106" fmla="*/ 398 w 461"/>
                <a:gd name="T107" fmla="*/ 195 h 460"/>
                <a:gd name="T108" fmla="*/ 374 w 461"/>
                <a:gd name="T109" fmla="*/ 29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1" h="460">
                  <a:moveTo>
                    <a:pt x="414" y="211"/>
                  </a:moveTo>
                  <a:lnTo>
                    <a:pt x="442" y="116"/>
                  </a:lnTo>
                  <a:lnTo>
                    <a:pt x="348" y="88"/>
                  </a:lnTo>
                  <a:lnTo>
                    <a:pt x="301" y="0"/>
                  </a:lnTo>
                  <a:lnTo>
                    <a:pt x="213" y="48"/>
                  </a:lnTo>
                  <a:lnTo>
                    <a:pt x="116" y="19"/>
                  </a:lnTo>
                  <a:lnTo>
                    <a:pt x="88" y="114"/>
                  </a:lnTo>
                  <a:lnTo>
                    <a:pt x="0" y="161"/>
                  </a:lnTo>
                  <a:lnTo>
                    <a:pt x="47" y="249"/>
                  </a:lnTo>
                  <a:lnTo>
                    <a:pt x="19" y="344"/>
                  </a:lnTo>
                  <a:lnTo>
                    <a:pt x="114" y="372"/>
                  </a:lnTo>
                  <a:lnTo>
                    <a:pt x="161" y="460"/>
                  </a:lnTo>
                  <a:lnTo>
                    <a:pt x="248" y="413"/>
                  </a:lnTo>
                  <a:lnTo>
                    <a:pt x="345" y="441"/>
                  </a:lnTo>
                  <a:lnTo>
                    <a:pt x="374" y="346"/>
                  </a:lnTo>
                  <a:lnTo>
                    <a:pt x="461" y="299"/>
                  </a:lnTo>
                  <a:lnTo>
                    <a:pt x="414" y="211"/>
                  </a:lnTo>
                  <a:close/>
                  <a:moveTo>
                    <a:pt x="156" y="294"/>
                  </a:moveTo>
                  <a:lnTo>
                    <a:pt x="133" y="294"/>
                  </a:lnTo>
                  <a:lnTo>
                    <a:pt x="92" y="225"/>
                  </a:lnTo>
                  <a:lnTo>
                    <a:pt x="92" y="294"/>
                  </a:lnTo>
                  <a:lnTo>
                    <a:pt x="69" y="294"/>
                  </a:lnTo>
                  <a:lnTo>
                    <a:pt x="69" y="195"/>
                  </a:lnTo>
                  <a:lnTo>
                    <a:pt x="99" y="195"/>
                  </a:lnTo>
                  <a:lnTo>
                    <a:pt x="133" y="251"/>
                  </a:lnTo>
                  <a:lnTo>
                    <a:pt x="133" y="195"/>
                  </a:lnTo>
                  <a:lnTo>
                    <a:pt x="156" y="195"/>
                  </a:lnTo>
                  <a:lnTo>
                    <a:pt x="156" y="294"/>
                  </a:lnTo>
                  <a:close/>
                  <a:moveTo>
                    <a:pt x="246" y="213"/>
                  </a:moveTo>
                  <a:lnTo>
                    <a:pt x="203" y="213"/>
                  </a:lnTo>
                  <a:lnTo>
                    <a:pt x="203" y="230"/>
                  </a:lnTo>
                  <a:lnTo>
                    <a:pt x="244" y="230"/>
                  </a:lnTo>
                  <a:lnTo>
                    <a:pt x="244" y="251"/>
                  </a:lnTo>
                  <a:lnTo>
                    <a:pt x="203" y="251"/>
                  </a:lnTo>
                  <a:lnTo>
                    <a:pt x="203" y="275"/>
                  </a:lnTo>
                  <a:lnTo>
                    <a:pt x="246" y="275"/>
                  </a:lnTo>
                  <a:lnTo>
                    <a:pt x="246" y="294"/>
                  </a:lnTo>
                  <a:lnTo>
                    <a:pt x="177" y="294"/>
                  </a:lnTo>
                  <a:lnTo>
                    <a:pt x="177" y="195"/>
                  </a:lnTo>
                  <a:lnTo>
                    <a:pt x="246" y="195"/>
                  </a:lnTo>
                  <a:lnTo>
                    <a:pt x="246" y="213"/>
                  </a:lnTo>
                  <a:close/>
                  <a:moveTo>
                    <a:pt x="374" y="294"/>
                  </a:moveTo>
                  <a:lnTo>
                    <a:pt x="345" y="294"/>
                  </a:lnTo>
                  <a:lnTo>
                    <a:pt x="329" y="232"/>
                  </a:lnTo>
                  <a:lnTo>
                    <a:pt x="312" y="294"/>
                  </a:lnTo>
                  <a:lnTo>
                    <a:pt x="284" y="294"/>
                  </a:lnTo>
                  <a:lnTo>
                    <a:pt x="260" y="195"/>
                  </a:lnTo>
                  <a:lnTo>
                    <a:pt x="286" y="195"/>
                  </a:lnTo>
                  <a:lnTo>
                    <a:pt x="301" y="261"/>
                  </a:lnTo>
                  <a:lnTo>
                    <a:pt x="317" y="195"/>
                  </a:lnTo>
                  <a:lnTo>
                    <a:pt x="341" y="195"/>
                  </a:lnTo>
                  <a:lnTo>
                    <a:pt x="357" y="261"/>
                  </a:lnTo>
                  <a:lnTo>
                    <a:pt x="371" y="195"/>
                  </a:lnTo>
                  <a:lnTo>
                    <a:pt x="398" y="195"/>
                  </a:lnTo>
                  <a:lnTo>
                    <a:pt x="374" y="2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9" name="Freeform 23">
              <a:extLst>
                <a:ext uri="{FF2B5EF4-FFF2-40B4-BE49-F238E27FC236}">
                  <a16:creationId xmlns:a16="http://schemas.microsoft.com/office/drawing/2014/main" id="{A5F92BCF-FED8-4021-B357-22F6BB6E000B}"/>
                </a:ext>
              </a:extLst>
            </p:cNvPr>
            <p:cNvSpPr>
              <a:spLocks noEditPoints="1"/>
            </p:cNvSpPr>
            <p:nvPr userDrawn="1"/>
          </p:nvSpPr>
          <p:spPr bwMode="auto">
            <a:xfrm rot="17877841">
              <a:off x="721579" y="4124487"/>
              <a:ext cx="563825" cy="417088"/>
            </a:xfrm>
            <a:custGeom>
              <a:avLst/>
              <a:gdLst>
                <a:gd name="T0" fmla="*/ 163 w 268"/>
                <a:gd name="T1" fmla="*/ 36 h 198"/>
                <a:gd name="T2" fmla="*/ 151 w 268"/>
                <a:gd name="T3" fmla="*/ 87 h 198"/>
                <a:gd name="T4" fmla="*/ 146 w 268"/>
                <a:gd name="T5" fmla="*/ 0 h 198"/>
                <a:gd name="T6" fmla="*/ 97 w 268"/>
                <a:gd name="T7" fmla="*/ 32 h 198"/>
                <a:gd name="T8" fmla="*/ 82 w 268"/>
                <a:gd name="T9" fmla="*/ 105 h 198"/>
                <a:gd name="T10" fmla="*/ 73 w 268"/>
                <a:gd name="T11" fmla="*/ 63 h 198"/>
                <a:gd name="T12" fmla="*/ 138 w 268"/>
                <a:gd name="T13" fmla="*/ 198 h 198"/>
                <a:gd name="T14" fmla="*/ 163 w 268"/>
                <a:gd name="T15" fmla="*/ 36 h 198"/>
                <a:gd name="T16" fmla="*/ 116 w 268"/>
                <a:gd name="T17" fmla="*/ 168 h 198"/>
                <a:gd name="T18" fmla="*/ 103 w 268"/>
                <a:gd name="T19" fmla="*/ 168 h 198"/>
                <a:gd name="T20" fmla="*/ 103 w 268"/>
                <a:gd name="T21" fmla="*/ 144 h 198"/>
                <a:gd name="T22" fmla="*/ 87 w 268"/>
                <a:gd name="T23" fmla="*/ 144 h 198"/>
                <a:gd name="T24" fmla="*/ 87 w 268"/>
                <a:gd name="T25" fmla="*/ 168 h 198"/>
                <a:gd name="T26" fmla="*/ 75 w 268"/>
                <a:gd name="T27" fmla="*/ 168 h 198"/>
                <a:gd name="T28" fmla="*/ 75 w 268"/>
                <a:gd name="T29" fmla="*/ 115 h 198"/>
                <a:gd name="T30" fmla="*/ 87 w 268"/>
                <a:gd name="T31" fmla="*/ 115 h 198"/>
                <a:gd name="T32" fmla="*/ 87 w 268"/>
                <a:gd name="T33" fmla="*/ 136 h 198"/>
                <a:gd name="T34" fmla="*/ 103 w 268"/>
                <a:gd name="T35" fmla="*/ 136 h 198"/>
                <a:gd name="T36" fmla="*/ 103 w 268"/>
                <a:gd name="T37" fmla="*/ 115 h 198"/>
                <a:gd name="T38" fmla="*/ 116 w 268"/>
                <a:gd name="T39" fmla="*/ 115 h 198"/>
                <a:gd name="T40" fmla="*/ 116 w 268"/>
                <a:gd name="T41" fmla="*/ 168 h 198"/>
                <a:gd name="T42" fmla="*/ 158 w 268"/>
                <a:gd name="T43" fmla="*/ 160 h 198"/>
                <a:gd name="T44" fmla="*/ 141 w 268"/>
                <a:gd name="T45" fmla="*/ 166 h 198"/>
                <a:gd name="T46" fmla="*/ 124 w 268"/>
                <a:gd name="T47" fmla="*/ 159 h 198"/>
                <a:gd name="T48" fmla="*/ 118 w 268"/>
                <a:gd name="T49" fmla="*/ 141 h 198"/>
                <a:gd name="T50" fmla="*/ 124 w 268"/>
                <a:gd name="T51" fmla="*/ 123 h 198"/>
                <a:gd name="T52" fmla="*/ 141 w 268"/>
                <a:gd name="T53" fmla="*/ 117 h 198"/>
                <a:gd name="T54" fmla="*/ 158 w 268"/>
                <a:gd name="T55" fmla="*/ 123 h 198"/>
                <a:gd name="T56" fmla="*/ 164 w 268"/>
                <a:gd name="T57" fmla="*/ 141 h 198"/>
                <a:gd name="T58" fmla="*/ 158 w 268"/>
                <a:gd name="T59" fmla="*/ 160 h 198"/>
                <a:gd name="T60" fmla="*/ 187 w 268"/>
                <a:gd name="T61" fmla="*/ 128 h 198"/>
                <a:gd name="T62" fmla="*/ 187 w 268"/>
                <a:gd name="T63" fmla="*/ 168 h 198"/>
                <a:gd name="T64" fmla="*/ 175 w 268"/>
                <a:gd name="T65" fmla="*/ 168 h 198"/>
                <a:gd name="T66" fmla="*/ 175 w 268"/>
                <a:gd name="T67" fmla="*/ 128 h 198"/>
                <a:gd name="T68" fmla="*/ 161 w 268"/>
                <a:gd name="T69" fmla="*/ 128 h 198"/>
                <a:gd name="T70" fmla="*/ 161 w 268"/>
                <a:gd name="T71" fmla="*/ 115 h 198"/>
                <a:gd name="T72" fmla="*/ 201 w 268"/>
                <a:gd name="T73" fmla="*/ 115 h 198"/>
                <a:gd name="T74" fmla="*/ 201 w 268"/>
                <a:gd name="T75" fmla="*/ 128 h 198"/>
                <a:gd name="T76" fmla="*/ 187 w 268"/>
                <a:gd name="T77" fmla="*/ 128 h 198"/>
                <a:gd name="T78" fmla="*/ 148 w 268"/>
                <a:gd name="T79" fmla="*/ 129 h 198"/>
                <a:gd name="T80" fmla="*/ 145 w 268"/>
                <a:gd name="T81" fmla="*/ 127 h 198"/>
                <a:gd name="T82" fmla="*/ 141 w 268"/>
                <a:gd name="T83" fmla="*/ 126 h 198"/>
                <a:gd name="T84" fmla="*/ 137 w 268"/>
                <a:gd name="T85" fmla="*/ 126 h 198"/>
                <a:gd name="T86" fmla="*/ 133 w 268"/>
                <a:gd name="T87" fmla="*/ 129 h 198"/>
                <a:gd name="T88" fmla="*/ 131 w 268"/>
                <a:gd name="T89" fmla="*/ 134 h 198"/>
                <a:gd name="T90" fmla="*/ 130 w 268"/>
                <a:gd name="T91" fmla="*/ 141 h 198"/>
                <a:gd name="T92" fmla="*/ 131 w 268"/>
                <a:gd name="T93" fmla="*/ 149 h 198"/>
                <a:gd name="T94" fmla="*/ 133 w 268"/>
                <a:gd name="T95" fmla="*/ 153 h 198"/>
                <a:gd name="T96" fmla="*/ 137 w 268"/>
                <a:gd name="T97" fmla="*/ 156 h 198"/>
                <a:gd name="T98" fmla="*/ 141 w 268"/>
                <a:gd name="T99" fmla="*/ 157 h 198"/>
                <a:gd name="T100" fmla="*/ 145 w 268"/>
                <a:gd name="T101" fmla="*/ 156 h 198"/>
                <a:gd name="T102" fmla="*/ 148 w 268"/>
                <a:gd name="T103" fmla="*/ 153 h 198"/>
                <a:gd name="T104" fmla="*/ 151 w 268"/>
                <a:gd name="T105" fmla="*/ 149 h 198"/>
                <a:gd name="T106" fmla="*/ 151 w 268"/>
                <a:gd name="T107" fmla="*/ 141 h 198"/>
                <a:gd name="T108" fmla="*/ 151 w 268"/>
                <a:gd name="T109" fmla="*/ 134 h 198"/>
                <a:gd name="T110" fmla="*/ 148 w 268"/>
                <a:gd name="T111" fmla="*/ 12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198">
                  <a:moveTo>
                    <a:pt x="163" y="36"/>
                  </a:moveTo>
                  <a:cubicBezTo>
                    <a:pt x="184" y="83"/>
                    <a:pt x="155" y="87"/>
                    <a:pt x="151" y="87"/>
                  </a:cubicBezTo>
                  <a:cubicBezTo>
                    <a:pt x="112" y="88"/>
                    <a:pt x="138" y="4"/>
                    <a:pt x="146" y="0"/>
                  </a:cubicBezTo>
                  <a:cubicBezTo>
                    <a:pt x="142" y="0"/>
                    <a:pt x="116" y="0"/>
                    <a:pt x="97" y="32"/>
                  </a:cubicBezTo>
                  <a:cubicBezTo>
                    <a:pt x="77" y="66"/>
                    <a:pt x="106" y="98"/>
                    <a:pt x="82" y="105"/>
                  </a:cubicBezTo>
                  <a:cubicBezTo>
                    <a:pt x="64" y="113"/>
                    <a:pt x="71" y="71"/>
                    <a:pt x="73" y="63"/>
                  </a:cubicBezTo>
                  <a:cubicBezTo>
                    <a:pt x="63" y="62"/>
                    <a:pt x="0" y="198"/>
                    <a:pt x="138" y="198"/>
                  </a:cubicBezTo>
                  <a:cubicBezTo>
                    <a:pt x="268" y="198"/>
                    <a:pt x="204" y="38"/>
                    <a:pt x="163" y="36"/>
                  </a:cubicBezTo>
                  <a:close/>
                  <a:moveTo>
                    <a:pt x="116" y="168"/>
                  </a:moveTo>
                  <a:cubicBezTo>
                    <a:pt x="103" y="168"/>
                    <a:pt x="103" y="168"/>
                    <a:pt x="103" y="168"/>
                  </a:cubicBezTo>
                  <a:cubicBezTo>
                    <a:pt x="103" y="144"/>
                    <a:pt x="103" y="144"/>
                    <a:pt x="103" y="144"/>
                  </a:cubicBezTo>
                  <a:cubicBezTo>
                    <a:pt x="87" y="144"/>
                    <a:pt x="87" y="144"/>
                    <a:pt x="87" y="144"/>
                  </a:cubicBezTo>
                  <a:cubicBezTo>
                    <a:pt x="87" y="168"/>
                    <a:pt x="87" y="168"/>
                    <a:pt x="87" y="168"/>
                  </a:cubicBezTo>
                  <a:cubicBezTo>
                    <a:pt x="75" y="168"/>
                    <a:pt x="75" y="168"/>
                    <a:pt x="75" y="168"/>
                  </a:cubicBezTo>
                  <a:cubicBezTo>
                    <a:pt x="75" y="115"/>
                    <a:pt x="75" y="115"/>
                    <a:pt x="75" y="115"/>
                  </a:cubicBezTo>
                  <a:cubicBezTo>
                    <a:pt x="87" y="115"/>
                    <a:pt x="87" y="115"/>
                    <a:pt x="87" y="115"/>
                  </a:cubicBezTo>
                  <a:cubicBezTo>
                    <a:pt x="87" y="136"/>
                    <a:pt x="87" y="136"/>
                    <a:pt x="87" y="136"/>
                  </a:cubicBezTo>
                  <a:cubicBezTo>
                    <a:pt x="103" y="136"/>
                    <a:pt x="103" y="136"/>
                    <a:pt x="103" y="136"/>
                  </a:cubicBezTo>
                  <a:cubicBezTo>
                    <a:pt x="103" y="115"/>
                    <a:pt x="103" y="115"/>
                    <a:pt x="103" y="115"/>
                  </a:cubicBezTo>
                  <a:cubicBezTo>
                    <a:pt x="116" y="115"/>
                    <a:pt x="116" y="115"/>
                    <a:pt x="116" y="115"/>
                  </a:cubicBezTo>
                  <a:lnTo>
                    <a:pt x="116" y="168"/>
                  </a:lnTo>
                  <a:close/>
                  <a:moveTo>
                    <a:pt x="158" y="160"/>
                  </a:moveTo>
                  <a:cubicBezTo>
                    <a:pt x="154" y="164"/>
                    <a:pt x="148" y="166"/>
                    <a:pt x="141" y="166"/>
                  </a:cubicBezTo>
                  <a:cubicBezTo>
                    <a:pt x="134" y="166"/>
                    <a:pt x="128" y="164"/>
                    <a:pt x="124" y="159"/>
                  </a:cubicBezTo>
                  <a:cubicBezTo>
                    <a:pt x="120" y="155"/>
                    <a:pt x="118" y="149"/>
                    <a:pt x="118" y="141"/>
                  </a:cubicBezTo>
                  <a:cubicBezTo>
                    <a:pt x="118" y="134"/>
                    <a:pt x="120" y="128"/>
                    <a:pt x="124" y="123"/>
                  </a:cubicBezTo>
                  <a:cubicBezTo>
                    <a:pt x="128" y="119"/>
                    <a:pt x="134" y="117"/>
                    <a:pt x="141" y="117"/>
                  </a:cubicBezTo>
                  <a:cubicBezTo>
                    <a:pt x="148" y="117"/>
                    <a:pt x="154" y="119"/>
                    <a:pt x="158" y="123"/>
                  </a:cubicBezTo>
                  <a:cubicBezTo>
                    <a:pt x="162" y="128"/>
                    <a:pt x="164" y="134"/>
                    <a:pt x="164" y="141"/>
                  </a:cubicBezTo>
                  <a:cubicBezTo>
                    <a:pt x="164" y="149"/>
                    <a:pt x="162" y="155"/>
                    <a:pt x="158" y="160"/>
                  </a:cubicBezTo>
                  <a:close/>
                  <a:moveTo>
                    <a:pt x="187" y="128"/>
                  </a:moveTo>
                  <a:cubicBezTo>
                    <a:pt x="187" y="168"/>
                    <a:pt x="187" y="168"/>
                    <a:pt x="187" y="168"/>
                  </a:cubicBezTo>
                  <a:cubicBezTo>
                    <a:pt x="175" y="168"/>
                    <a:pt x="175" y="168"/>
                    <a:pt x="175" y="168"/>
                  </a:cubicBezTo>
                  <a:cubicBezTo>
                    <a:pt x="175" y="128"/>
                    <a:pt x="175" y="128"/>
                    <a:pt x="175" y="128"/>
                  </a:cubicBezTo>
                  <a:cubicBezTo>
                    <a:pt x="161" y="128"/>
                    <a:pt x="161" y="128"/>
                    <a:pt x="161" y="128"/>
                  </a:cubicBezTo>
                  <a:cubicBezTo>
                    <a:pt x="161" y="115"/>
                    <a:pt x="161" y="115"/>
                    <a:pt x="161" y="115"/>
                  </a:cubicBezTo>
                  <a:cubicBezTo>
                    <a:pt x="201" y="115"/>
                    <a:pt x="201" y="115"/>
                    <a:pt x="201" y="115"/>
                  </a:cubicBezTo>
                  <a:cubicBezTo>
                    <a:pt x="201" y="128"/>
                    <a:pt x="201" y="128"/>
                    <a:pt x="201" y="128"/>
                  </a:cubicBezTo>
                  <a:lnTo>
                    <a:pt x="187" y="128"/>
                  </a:lnTo>
                  <a:close/>
                  <a:moveTo>
                    <a:pt x="148" y="129"/>
                  </a:moveTo>
                  <a:cubicBezTo>
                    <a:pt x="147" y="128"/>
                    <a:pt x="146" y="127"/>
                    <a:pt x="145" y="127"/>
                  </a:cubicBezTo>
                  <a:cubicBezTo>
                    <a:pt x="144" y="126"/>
                    <a:pt x="142" y="126"/>
                    <a:pt x="141" y="126"/>
                  </a:cubicBezTo>
                  <a:cubicBezTo>
                    <a:pt x="139" y="126"/>
                    <a:pt x="138" y="126"/>
                    <a:pt x="137" y="126"/>
                  </a:cubicBezTo>
                  <a:cubicBezTo>
                    <a:pt x="136" y="127"/>
                    <a:pt x="135" y="128"/>
                    <a:pt x="133" y="129"/>
                  </a:cubicBezTo>
                  <a:cubicBezTo>
                    <a:pt x="132" y="130"/>
                    <a:pt x="132" y="132"/>
                    <a:pt x="131" y="134"/>
                  </a:cubicBezTo>
                  <a:cubicBezTo>
                    <a:pt x="130" y="136"/>
                    <a:pt x="130" y="139"/>
                    <a:pt x="130" y="141"/>
                  </a:cubicBezTo>
                  <a:cubicBezTo>
                    <a:pt x="130" y="144"/>
                    <a:pt x="130" y="147"/>
                    <a:pt x="131" y="149"/>
                  </a:cubicBezTo>
                  <a:cubicBezTo>
                    <a:pt x="132" y="151"/>
                    <a:pt x="132" y="152"/>
                    <a:pt x="133" y="153"/>
                  </a:cubicBezTo>
                  <a:cubicBezTo>
                    <a:pt x="134" y="155"/>
                    <a:pt x="136" y="156"/>
                    <a:pt x="137" y="156"/>
                  </a:cubicBezTo>
                  <a:cubicBezTo>
                    <a:pt x="138" y="157"/>
                    <a:pt x="139" y="157"/>
                    <a:pt x="141" y="157"/>
                  </a:cubicBezTo>
                  <a:cubicBezTo>
                    <a:pt x="142" y="157"/>
                    <a:pt x="144" y="157"/>
                    <a:pt x="145" y="156"/>
                  </a:cubicBezTo>
                  <a:cubicBezTo>
                    <a:pt x="146" y="156"/>
                    <a:pt x="147" y="155"/>
                    <a:pt x="148" y="153"/>
                  </a:cubicBezTo>
                  <a:cubicBezTo>
                    <a:pt x="149" y="152"/>
                    <a:pt x="150" y="150"/>
                    <a:pt x="151" y="149"/>
                  </a:cubicBezTo>
                  <a:cubicBezTo>
                    <a:pt x="151" y="147"/>
                    <a:pt x="151" y="144"/>
                    <a:pt x="151" y="141"/>
                  </a:cubicBezTo>
                  <a:cubicBezTo>
                    <a:pt x="151" y="139"/>
                    <a:pt x="151" y="136"/>
                    <a:pt x="151" y="134"/>
                  </a:cubicBezTo>
                  <a:cubicBezTo>
                    <a:pt x="150" y="132"/>
                    <a:pt x="149" y="131"/>
                    <a:pt x="148" y="1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0" name="Freeform 25">
              <a:extLst>
                <a:ext uri="{FF2B5EF4-FFF2-40B4-BE49-F238E27FC236}">
                  <a16:creationId xmlns:a16="http://schemas.microsoft.com/office/drawing/2014/main" id="{F18C862C-ABE5-45F9-964F-71D08DA9E1DA}"/>
                </a:ext>
              </a:extLst>
            </p:cNvPr>
            <p:cNvSpPr>
              <a:spLocks noEditPoints="1"/>
            </p:cNvSpPr>
            <p:nvPr userDrawn="1"/>
          </p:nvSpPr>
          <p:spPr bwMode="auto">
            <a:xfrm>
              <a:off x="3849761" y="615610"/>
              <a:ext cx="1016159" cy="1016158"/>
            </a:xfrm>
            <a:custGeom>
              <a:avLst/>
              <a:gdLst>
                <a:gd name="T0" fmla="*/ 104 w 198"/>
                <a:gd name="T1" fmla="*/ 187 h 198"/>
                <a:gd name="T2" fmla="*/ 68 w 198"/>
                <a:gd name="T3" fmla="*/ 179 h 198"/>
                <a:gd name="T4" fmla="*/ 0 w 198"/>
                <a:gd name="T5" fmla="*/ 198 h 198"/>
                <a:gd name="T6" fmla="*/ 31 w 198"/>
                <a:gd name="T7" fmla="*/ 152 h 198"/>
                <a:gd name="T8" fmla="*/ 11 w 198"/>
                <a:gd name="T9" fmla="*/ 93 h 198"/>
                <a:gd name="T10" fmla="*/ 104 w 198"/>
                <a:gd name="T11" fmla="*/ 0 h 198"/>
                <a:gd name="T12" fmla="*/ 198 w 198"/>
                <a:gd name="T13" fmla="*/ 93 h 198"/>
                <a:gd name="T14" fmla="*/ 104 w 198"/>
                <a:gd name="T15" fmla="*/ 187 h 198"/>
                <a:gd name="T16" fmla="*/ 76 w 198"/>
                <a:gd name="T17" fmla="*/ 137 h 198"/>
                <a:gd name="T18" fmla="*/ 89 w 198"/>
                <a:gd name="T19" fmla="*/ 151 h 198"/>
                <a:gd name="T20" fmla="*/ 106 w 198"/>
                <a:gd name="T21" fmla="*/ 134 h 198"/>
                <a:gd name="T22" fmla="*/ 92 w 198"/>
                <a:gd name="T23" fmla="*/ 120 h 198"/>
                <a:gd name="T24" fmla="*/ 76 w 198"/>
                <a:gd name="T25" fmla="*/ 137 h 198"/>
                <a:gd name="T26" fmla="*/ 109 w 198"/>
                <a:gd name="T27" fmla="*/ 33 h 198"/>
                <a:gd name="T28" fmla="*/ 81 w 198"/>
                <a:gd name="T29" fmla="*/ 40 h 198"/>
                <a:gd name="T30" fmla="*/ 84 w 198"/>
                <a:gd name="T31" fmla="*/ 57 h 198"/>
                <a:gd name="T32" fmla="*/ 102 w 198"/>
                <a:gd name="T33" fmla="*/ 53 h 198"/>
                <a:gd name="T34" fmla="*/ 112 w 198"/>
                <a:gd name="T35" fmla="*/ 61 h 198"/>
                <a:gd name="T36" fmla="*/ 99 w 198"/>
                <a:gd name="T37" fmla="*/ 79 h 198"/>
                <a:gd name="T38" fmla="*/ 83 w 198"/>
                <a:gd name="T39" fmla="*/ 107 h 198"/>
                <a:gd name="T40" fmla="*/ 83 w 198"/>
                <a:gd name="T41" fmla="*/ 112 h 198"/>
                <a:gd name="T42" fmla="*/ 106 w 198"/>
                <a:gd name="T43" fmla="*/ 112 h 198"/>
                <a:gd name="T44" fmla="*/ 107 w 198"/>
                <a:gd name="T45" fmla="*/ 108 h 198"/>
                <a:gd name="T46" fmla="*/ 119 w 198"/>
                <a:gd name="T47" fmla="*/ 88 h 198"/>
                <a:gd name="T48" fmla="*/ 137 w 198"/>
                <a:gd name="T49" fmla="*/ 56 h 198"/>
                <a:gd name="T50" fmla="*/ 109 w 198"/>
                <a:gd name="T51" fmla="*/ 3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98">
                  <a:moveTo>
                    <a:pt x="104" y="187"/>
                  </a:moveTo>
                  <a:cubicBezTo>
                    <a:pt x="91" y="187"/>
                    <a:pt x="79" y="184"/>
                    <a:pt x="68" y="179"/>
                  </a:cubicBezTo>
                  <a:cubicBezTo>
                    <a:pt x="43" y="198"/>
                    <a:pt x="0" y="198"/>
                    <a:pt x="0" y="198"/>
                  </a:cubicBezTo>
                  <a:cubicBezTo>
                    <a:pt x="0" y="198"/>
                    <a:pt x="22" y="183"/>
                    <a:pt x="31" y="152"/>
                  </a:cubicBezTo>
                  <a:cubicBezTo>
                    <a:pt x="19" y="136"/>
                    <a:pt x="11" y="115"/>
                    <a:pt x="11" y="93"/>
                  </a:cubicBezTo>
                  <a:cubicBezTo>
                    <a:pt x="11" y="42"/>
                    <a:pt x="53" y="0"/>
                    <a:pt x="104" y="0"/>
                  </a:cubicBezTo>
                  <a:cubicBezTo>
                    <a:pt x="156" y="0"/>
                    <a:pt x="198" y="42"/>
                    <a:pt x="198" y="93"/>
                  </a:cubicBezTo>
                  <a:cubicBezTo>
                    <a:pt x="198" y="145"/>
                    <a:pt x="156" y="187"/>
                    <a:pt x="104" y="187"/>
                  </a:cubicBezTo>
                  <a:close/>
                  <a:moveTo>
                    <a:pt x="76" y="137"/>
                  </a:moveTo>
                  <a:cubicBezTo>
                    <a:pt x="76" y="145"/>
                    <a:pt x="81" y="151"/>
                    <a:pt x="89" y="151"/>
                  </a:cubicBezTo>
                  <a:cubicBezTo>
                    <a:pt x="99" y="151"/>
                    <a:pt x="106" y="144"/>
                    <a:pt x="106" y="134"/>
                  </a:cubicBezTo>
                  <a:cubicBezTo>
                    <a:pt x="106" y="126"/>
                    <a:pt x="100" y="120"/>
                    <a:pt x="92" y="120"/>
                  </a:cubicBezTo>
                  <a:cubicBezTo>
                    <a:pt x="82" y="120"/>
                    <a:pt x="76" y="128"/>
                    <a:pt x="76" y="137"/>
                  </a:cubicBezTo>
                  <a:close/>
                  <a:moveTo>
                    <a:pt x="109" y="33"/>
                  </a:moveTo>
                  <a:cubicBezTo>
                    <a:pt x="97" y="33"/>
                    <a:pt x="87" y="37"/>
                    <a:pt x="81" y="40"/>
                  </a:cubicBezTo>
                  <a:cubicBezTo>
                    <a:pt x="84" y="57"/>
                    <a:pt x="84" y="57"/>
                    <a:pt x="84" y="57"/>
                  </a:cubicBezTo>
                  <a:cubicBezTo>
                    <a:pt x="89" y="54"/>
                    <a:pt x="95" y="53"/>
                    <a:pt x="102" y="53"/>
                  </a:cubicBezTo>
                  <a:cubicBezTo>
                    <a:pt x="110" y="53"/>
                    <a:pt x="112" y="56"/>
                    <a:pt x="112" y="61"/>
                  </a:cubicBezTo>
                  <a:cubicBezTo>
                    <a:pt x="112" y="67"/>
                    <a:pt x="105" y="72"/>
                    <a:pt x="99" y="79"/>
                  </a:cubicBezTo>
                  <a:cubicBezTo>
                    <a:pt x="89" y="89"/>
                    <a:pt x="85" y="98"/>
                    <a:pt x="83" y="107"/>
                  </a:cubicBezTo>
                  <a:cubicBezTo>
                    <a:pt x="83" y="109"/>
                    <a:pt x="83" y="110"/>
                    <a:pt x="83" y="112"/>
                  </a:cubicBezTo>
                  <a:cubicBezTo>
                    <a:pt x="106" y="112"/>
                    <a:pt x="106" y="112"/>
                    <a:pt x="106" y="112"/>
                  </a:cubicBezTo>
                  <a:cubicBezTo>
                    <a:pt x="107" y="110"/>
                    <a:pt x="107" y="109"/>
                    <a:pt x="107" y="108"/>
                  </a:cubicBezTo>
                  <a:cubicBezTo>
                    <a:pt x="109" y="100"/>
                    <a:pt x="112" y="94"/>
                    <a:pt x="119" y="88"/>
                  </a:cubicBezTo>
                  <a:cubicBezTo>
                    <a:pt x="128" y="78"/>
                    <a:pt x="137" y="69"/>
                    <a:pt x="137" y="56"/>
                  </a:cubicBezTo>
                  <a:cubicBezTo>
                    <a:pt x="137" y="42"/>
                    <a:pt x="126" y="33"/>
                    <a:pt x="109"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1" name="Freeform 26">
              <a:extLst>
                <a:ext uri="{FF2B5EF4-FFF2-40B4-BE49-F238E27FC236}">
                  <a16:creationId xmlns:a16="http://schemas.microsoft.com/office/drawing/2014/main" id="{5272C1D6-99C9-45EA-BBDB-BF87BC3D1CDE}"/>
                </a:ext>
              </a:extLst>
            </p:cNvPr>
            <p:cNvSpPr>
              <a:spLocks noEditPoints="1"/>
            </p:cNvSpPr>
            <p:nvPr userDrawn="1"/>
          </p:nvSpPr>
          <p:spPr bwMode="auto">
            <a:xfrm>
              <a:off x="-64979" y="2269146"/>
              <a:ext cx="1136121" cy="1131094"/>
            </a:xfrm>
            <a:custGeom>
              <a:avLst/>
              <a:gdLst>
                <a:gd name="T0" fmla="*/ 0 w 191"/>
                <a:gd name="T1" fmla="*/ 95 h 190"/>
                <a:gd name="T2" fmla="*/ 2 w 191"/>
                <a:gd name="T3" fmla="*/ 78 h 190"/>
                <a:gd name="T4" fmla="*/ 96 w 191"/>
                <a:gd name="T5" fmla="*/ 0 h 190"/>
                <a:gd name="T6" fmla="*/ 96 w 191"/>
                <a:gd name="T7" fmla="*/ 190 h 190"/>
                <a:gd name="T8" fmla="*/ 146 w 191"/>
                <a:gd name="T9" fmla="*/ 72 h 190"/>
                <a:gd name="T10" fmla="*/ 175 w 191"/>
                <a:gd name="T11" fmla="*/ 66 h 190"/>
                <a:gd name="T12" fmla="*/ 139 w 191"/>
                <a:gd name="T13" fmla="*/ 55 h 190"/>
                <a:gd name="T14" fmla="*/ 154 w 191"/>
                <a:gd name="T15" fmla="*/ 34 h 190"/>
                <a:gd name="T16" fmla="*/ 82 w 191"/>
                <a:gd name="T17" fmla="*/ 34 h 190"/>
                <a:gd name="T18" fmla="*/ 106 w 191"/>
                <a:gd name="T19" fmla="*/ 51 h 190"/>
                <a:gd name="T20" fmla="*/ 81 w 191"/>
                <a:gd name="T21" fmla="*/ 43 h 190"/>
                <a:gd name="T22" fmla="*/ 66 w 191"/>
                <a:gd name="T23" fmla="*/ 45 h 190"/>
                <a:gd name="T24" fmla="*/ 36 w 191"/>
                <a:gd name="T25" fmla="*/ 96 h 190"/>
                <a:gd name="T26" fmla="*/ 47 w 191"/>
                <a:gd name="T27" fmla="*/ 107 h 190"/>
                <a:gd name="T28" fmla="*/ 59 w 191"/>
                <a:gd name="T29" fmla="*/ 104 h 190"/>
                <a:gd name="T30" fmla="*/ 101 w 191"/>
                <a:gd name="T31" fmla="*/ 87 h 190"/>
                <a:gd name="T32" fmla="*/ 69 w 191"/>
                <a:gd name="T33" fmla="*/ 115 h 190"/>
                <a:gd name="T34" fmla="*/ 108 w 191"/>
                <a:gd name="T35" fmla="*/ 93 h 190"/>
                <a:gd name="T36" fmla="*/ 110 w 191"/>
                <a:gd name="T37" fmla="*/ 124 h 190"/>
                <a:gd name="T38" fmla="*/ 141 w 191"/>
                <a:gd name="T39" fmla="*/ 117 h 190"/>
                <a:gd name="T40" fmla="*/ 140 w 191"/>
                <a:gd name="T41" fmla="*/ 87 h 190"/>
                <a:gd name="T42" fmla="*/ 157 w 191"/>
                <a:gd name="T43" fmla="*/ 123 h 190"/>
                <a:gd name="T44" fmla="*/ 181 w 191"/>
                <a:gd name="T45" fmla="*/ 95 h 190"/>
                <a:gd name="T46" fmla="*/ 145 w 191"/>
                <a:gd name="T47" fmla="*/ 75 h 190"/>
                <a:gd name="T48" fmla="*/ 30 w 191"/>
                <a:gd name="T49" fmla="*/ 106 h 190"/>
                <a:gd name="T50" fmla="*/ 26 w 191"/>
                <a:gd name="T51" fmla="*/ 107 h 190"/>
                <a:gd name="T52" fmla="*/ 28 w 191"/>
                <a:gd name="T53" fmla="*/ 146 h 190"/>
                <a:gd name="T54" fmla="*/ 43 w 191"/>
                <a:gd name="T55" fmla="*/ 116 h 190"/>
                <a:gd name="T56" fmla="*/ 119 w 191"/>
                <a:gd name="T57" fmla="*/ 166 h 190"/>
                <a:gd name="T58" fmla="*/ 118 w 191"/>
                <a:gd name="T59" fmla="*/ 177 h 190"/>
                <a:gd name="T60" fmla="*/ 143 w 191"/>
                <a:gd name="T61" fmla="*/ 142 h 190"/>
                <a:gd name="T62" fmla="*/ 110 w 191"/>
                <a:gd name="T63" fmla="*/ 131 h 190"/>
                <a:gd name="T64" fmla="*/ 119 w 191"/>
                <a:gd name="T65" fmla="*/ 166 h 190"/>
                <a:gd name="T66" fmla="*/ 159 w 191"/>
                <a:gd name="T67" fmla="*/ 129 h 190"/>
                <a:gd name="T68" fmla="*/ 151 w 191"/>
                <a:gd name="T69" fmla="*/ 141 h 190"/>
                <a:gd name="T70" fmla="*/ 175 w 191"/>
                <a:gd name="T71" fmla="*/ 126 h 190"/>
                <a:gd name="T72" fmla="*/ 112 w 191"/>
                <a:gd name="T73" fmla="*/ 178 h 190"/>
                <a:gd name="T74" fmla="*/ 110 w 191"/>
                <a:gd name="T75" fmla="*/ 173 h 190"/>
                <a:gd name="T76" fmla="*/ 107 w 191"/>
                <a:gd name="T77" fmla="*/ 160 h 190"/>
                <a:gd name="T78" fmla="*/ 67 w 191"/>
                <a:gd name="T79" fmla="*/ 123 h 190"/>
                <a:gd name="T80" fmla="*/ 48 w 191"/>
                <a:gd name="T81" fmla="*/ 127 h 190"/>
                <a:gd name="T82" fmla="*/ 96 w 191"/>
                <a:gd name="T83" fmla="*/ 180 h 190"/>
                <a:gd name="T84" fmla="*/ 19 w 191"/>
                <a:gd name="T85" fmla="*/ 104 h 190"/>
                <a:gd name="T86" fmla="*/ 11 w 191"/>
                <a:gd name="T87" fmla="*/ 92 h 190"/>
                <a:gd name="T88" fmla="*/ 15 w 191"/>
                <a:gd name="T89" fmla="*/ 121 h 190"/>
                <a:gd name="T90" fmla="*/ 18 w 191"/>
                <a:gd name="T91" fmla="*/ 90 h 190"/>
                <a:gd name="T92" fmla="*/ 26 w 191"/>
                <a:gd name="T93" fmla="*/ 86 h 190"/>
                <a:gd name="T94" fmla="*/ 62 w 191"/>
                <a:gd name="T95" fmla="*/ 37 h 190"/>
                <a:gd name="T96" fmla="*/ 42 w 191"/>
                <a:gd name="T97" fmla="*/ 29 h 190"/>
                <a:gd name="T98" fmla="*/ 49 w 191"/>
                <a:gd name="T99" fmla="*/ 24 h 190"/>
                <a:gd name="T100" fmla="*/ 72 w 191"/>
                <a:gd name="T101" fmla="*/ 27 h 190"/>
                <a:gd name="T102" fmla="*/ 121 w 191"/>
                <a:gd name="T103" fmla="*/ 14 h 190"/>
                <a:gd name="T104" fmla="*/ 49 w 191"/>
                <a:gd name="T105" fmla="*/ 24 h 190"/>
                <a:gd name="T106" fmla="*/ 102 w 191"/>
                <a:gd name="T107" fmla="*/ 71 h 190"/>
                <a:gd name="T108" fmla="*/ 138 w 191"/>
                <a:gd name="T109" fmla="*/ 71 h 190"/>
                <a:gd name="T110" fmla="*/ 120 w 191"/>
                <a:gd name="T111" fmla="*/ 60 h 190"/>
                <a:gd name="T112" fmla="*/ 120 w 191"/>
                <a:gd name="T113" fmla="*/ 83 h 190"/>
                <a:gd name="T114" fmla="*/ 120 w 191"/>
                <a:gd name="T115" fmla="*/ 60 h 190"/>
                <a:gd name="T116" fmla="*/ 115 w 191"/>
                <a:gd name="T117" fmla="*/ 71 h 190"/>
                <a:gd name="T118" fmla="*/ 126 w 191"/>
                <a:gd name="T119" fmla="*/ 71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1" h="190">
                  <a:moveTo>
                    <a:pt x="96" y="190"/>
                  </a:moveTo>
                  <a:cubicBezTo>
                    <a:pt x="43" y="190"/>
                    <a:pt x="0" y="147"/>
                    <a:pt x="0" y="95"/>
                  </a:cubicBezTo>
                  <a:cubicBezTo>
                    <a:pt x="0" y="90"/>
                    <a:pt x="1" y="85"/>
                    <a:pt x="2" y="80"/>
                  </a:cubicBezTo>
                  <a:cubicBezTo>
                    <a:pt x="2" y="78"/>
                    <a:pt x="2" y="78"/>
                    <a:pt x="2" y="78"/>
                  </a:cubicBezTo>
                  <a:cubicBezTo>
                    <a:pt x="2" y="78"/>
                    <a:pt x="2" y="78"/>
                    <a:pt x="2" y="78"/>
                  </a:cubicBezTo>
                  <a:cubicBezTo>
                    <a:pt x="10" y="34"/>
                    <a:pt x="49" y="0"/>
                    <a:pt x="96" y="0"/>
                  </a:cubicBezTo>
                  <a:cubicBezTo>
                    <a:pt x="148" y="0"/>
                    <a:pt x="191" y="42"/>
                    <a:pt x="191" y="95"/>
                  </a:cubicBezTo>
                  <a:cubicBezTo>
                    <a:pt x="191" y="147"/>
                    <a:pt x="148" y="190"/>
                    <a:pt x="96" y="190"/>
                  </a:cubicBezTo>
                  <a:close/>
                  <a:moveTo>
                    <a:pt x="145" y="75"/>
                  </a:moveTo>
                  <a:cubicBezTo>
                    <a:pt x="145" y="74"/>
                    <a:pt x="146" y="73"/>
                    <a:pt x="146" y="72"/>
                  </a:cubicBezTo>
                  <a:cubicBezTo>
                    <a:pt x="146" y="70"/>
                    <a:pt x="145" y="68"/>
                    <a:pt x="145" y="67"/>
                  </a:cubicBezTo>
                  <a:cubicBezTo>
                    <a:pt x="154" y="66"/>
                    <a:pt x="164" y="65"/>
                    <a:pt x="175" y="66"/>
                  </a:cubicBezTo>
                  <a:cubicBezTo>
                    <a:pt x="172" y="56"/>
                    <a:pt x="167" y="47"/>
                    <a:pt x="160" y="40"/>
                  </a:cubicBezTo>
                  <a:cubicBezTo>
                    <a:pt x="155" y="42"/>
                    <a:pt x="147" y="47"/>
                    <a:pt x="139" y="55"/>
                  </a:cubicBezTo>
                  <a:cubicBezTo>
                    <a:pt x="138" y="53"/>
                    <a:pt x="136" y="52"/>
                    <a:pt x="134" y="50"/>
                  </a:cubicBezTo>
                  <a:cubicBezTo>
                    <a:pt x="142" y="42"/>
                    <a:pt x="150" y="36"/>
                    <a:pt x="154" y="34"/>
                  </a:cubicBezTo>
                  <a:cubicBezTo>
                    <a:pt x="147" y="27"/>
                    <a:pt x="139" y="22"/>
                    <a:pt x="131" y="18"/>
                  </a:cubicBezTo>
                  <a:cubicBezTo>
                    <a:pt x="123" y="19"/>
                    <a:pt x="103" y="22"/>
                    <a:pt x="82" y="34"/>
                  </a:cubicBezTo>
                  <a:cubicBezTo>
                    <a:pt x="82" y="35"/>
                    <a:pt x="82" y="36"/>
                    <a:pt x="82" y="37"/>
                  </a:cubicBezTo>
                  <a:cubicBezTo>
                    <a:pt x="90" y="40"/>
                    <a:pt x="99" y="45"/>
                    <a:pt x="106" y="51"/>
                  </a:cubicBezTo>
                  <a:cubicBezTo>
                    <a:pt x="105" y="52"/>
                    <a:pt x="103" y="53"/>
                    <a:pt x="102" y="55"/>
                  </a:cubicBezTo>
                  <a:cubicBezTo>
                    <a:pt x="96" y="51"/>
                    <a:pt x="89" y="46"/>
                    <a:pt x="81" y="43"/>
                  </a:cubicBezTo>
                  <a:cubicBezTo>
                    <a:pt x="79" y="45"/>
                    <a:pt x="76" y="47"/>
                    <a:pt x="72" y="47"/>
                  </a:cubicBezTo>
                  <a:cubicBezTo>
                    <a:pt x="70" y="47"/>
                    <a:pt x="68" y="46"/>
                    <a:pt x="66" y="45"/>
                  </a:cubicBezTo>
                  <a:cubicBezTo>
                    <a:pt x="54" y="55"/>
                    <a:pt x="42" y="69"/>
                    <a:pt x="33" y="89"/>
                  </a:cubicBezTo>
                  <a:cubicBezTo>
                    <a:pt x="35" y="91"/>
                    <a:pt x="36" y="93"/>
                    <a:pt x="36" y="96"/>
                  </a:cubicBezTo>
                  <a:cubicBezTo>
                    <a:pt x="36" y="98"/>
                    <a:pt x="36" y="100"/>
                    <a:pt x="35" y="101"/>
                  </a:cubicBezTo>
                  <a:cubicBezTo>
                    <a:pt x="39" y="103"/>
                    <a:pt x="43" y="105"/>
                    <a:pt x="47" y="107"/>
                  </a:cubicBezTo>
                  <a:cubicBezTo>
                    <a:pt x="49" y="105"/>
                    <a:pt x="52" y="103"/>
                    <a:pt x="56" y="103"/>
                  </a:cubicBezTo>
                  <a:cubicBezTo>
                    <a:pt x="57" y="103"/>
                    <a:pt x="58" y="103"/>
                    <a:pt x="59" y="104"/>
                  </a:cubicBezTo>
                  <a:cubicBezTo>
                    <a:pt x="69" y="95"/>
                    <a:pt x="81" y="86"/>
                    <a:pt x="97" y="79"/>
                  </a:cubicBezTo>
                  <a:cubicBezTo>
                    <a:pt x="98" y="82"/>
                    <a:pt x="99" y="85"/>
                    <a:pt x="101" y="87"/>
                  </a:cubicBezTo>
                  <a:cubicBezTo>
                    <a:pt x="89" y="92"/>
                    <a:pt x="77" y="99"/>
                    <a:pt x="66" y="108"/>
                  </a:cubicBezTo>
                  <a:cubicBezTo>
                    <a:pt x="67" y="110"/>
                    <a:pt x="68" y="113"/>
                    <a:pt x="69" y="115"/>
                  </a:cubicBezTo>
                  <a:cubicBezTo>
                    <a:pt x="79" y="119"/>
                    <a:pt x="90" y="121"/>
                    <a:pt x="103" y="123"/>
                  </a:cubicBezTo>
                  <a:cubicBezTo>
                    <a:pt x="103" y="112"/>
                    <a:pt x="105" y="102"/>
                    <a:pt x="108" y="93"/>
                  </a:cubicBezTo>
                  <a:cubicBezTo>
                    <a:pt x="110" y="95"/>
                    <a:pt x="112" y="96"/>
                    <a:pt x="115" y="96"/>
                  </a:cubicBezTo>
                  <a:cubicBezTo>
                    <a:pt x="112" y="104"/>
                    <a:pt x="111" y="114"/>
                    <a:pt x="110" y="124"/>
                  </a:cubicBezTo>
                  <a:cubicBezTo>
                    <a:pt x="118" y="125"/>
                    <a:pt x="126" y="125"/>
                    <a:pt x="134" y="125"/>
                  </a:cubicBezTo>
                  <a:cubicBezTo>
                    <a:pt x="136" y="122"/>
                    <a:pt x="138" y="119"/>
                    <a:pt x="141" y="117"/>
                  </a:cubicBezTo>
                  <a:cubicBezTo>
                    <a:pt x="140" y="109"/>
                    <a:pt x="137" y="101"/>
                    <a:pt x="134" y="93"/>
                  </a:cubicBezTo>
                  <a:cubicBezTo>
                    <a:pt x="136" y="91"/>
                    <a:pt x="138" y="90"/>
                    <a:pt x="140" y="87"/>
                  </a:cubicBezTo>
                  <a:cubicBezTo>
                    <a:pt x="145" y="96"/>
                    <a:pt x="148" y="106"/>
                    <a:pt x="150" y="117"/>
                  </a:cubicBezTo>
                  <a:cubicBezTo>
                    <a:pt x="153" y="118"/>
                    <a:pt x="156" y="120"/>
                    <a:pt x="157" y="123"/>
                  </a:cubicBezTo>
                  <a:cubicBezTo>
                    <a:pt x="164" y="122"/>
                    <a:pt x="170" y="120"/>
                    <a:pt x="177" y="119"/>
                  </a:cubicBezTo>
                  <a:cubicBezTo>
                    <a:pt x="179" y="111"/>
                    <a:pt x="181" y="103"/>
                    <a:pt x="181" y="95"/>
                  </a:cubicBezTo>
                  <a:cubicBezTo>
                    <a:pt x="181" y="87"/>
                    <a:pt x="179" y="80"/>
                    <a:pt x="177" y="73"/>
                  </a:cubicBezTo>
                  <a:cubicBezTo>
                    <a:pt x="172" y="73"/>
                    <a:pt x="160" y="73"/>
                    <a:pt x="145" y="75"/>
                  </a:cubicBezTo>
                  <a:close/>
                  <a:moveTo>
                    <a:pt x="43" y="113"/>
                  </a:moveTo>
                  <a:cubicBezTo>
                    <a:pt x="39" y="111"/>
                    <a:pt x="34" y="108"/>
                    <a:pt x="30" y="106"/>
                  </a:cubicBezTo>
                  <a:cubicBezTo>
                    <a:pt x="29" y="106"/>
                    <a:pt x="28" y="107"/>
                    <a:pt x="26" y="107"/>
                  </a:cubicBezTo>
                  <a:cubicBezTo>
                    <a:pt x="26" y="107"/>
                    <a:pt x="26" y="107"/>
                    <a:pt x="26" y="107"/>
                  </a:cubicBezTo>
                  <a:cubicBezTo>
                    <a:pt x="24" y="115"/>
                    <a:pt x="22" y="124"/>
                    <a:pt x="20" y="134"/>
                  </a:cubicBezTo>
                  <a:cubicBezTo>
                    <a:pt x="22" y="138"/>
                    <a:pt x="25" y="142"/>
                    <a:pt x="28" y="146"/>
                  </a:cubicBezTo>
                  <a:cubicBezTo>
                    <a:pt x="30" y="141"/>
                    <a:pt x="35" y="131"/>
                    <a:pt x="44" y="120"/>
                  </a:cubicBezTo>
                  <a:cubicBezTo>
                    <a:pt x="43" y="119"/>
                    <a:pt x="43" y="117"/>
                    <a:pt x="43" y="116"/>
                  </a:cubicBezTo>
                  <a:cubicBezTo>
                    <a:pt x="43" y="115"/>
                    <a:pt x="43" y="114"/>
                    <a:pt x="43" y="113"/>
                  </a:cubicBezTo>
                  <a:close/>
                  <a:moveTo>
                    <a:pt x="119" y="166"/>
                  </a:moveTo>
                  <a:cubicBezTo>
                    <a:pt x="119" y="167"/>
                    <a:pt x="117" y="171"/>
                    <a:pt x="116" y="172"/>
                  </a:cubicBezTo>
                  <a:cubicBezTo>
                    <a:pt x="117" y="174"/>
                    <a:pt x="117" y="174"/>
                    <a:pt x="118" y="177"/>
                  </a:cubicBezTo>
                  <a:cubicBezTo>
                    <a:pt x="126" y="175"/>
                    <a:pt x="133" y="172"/>
                    <a:pt x="139" y="168"/>
                  </a:cubicBezTo>
                  <a:cubicBezTo>
                    <a:pt x="141" y="162"/>
                    <a:pt x="143" y="153"/>
                    <a:pt x="143" y="142"/>
                  </a:cubicBezTo>
                  <a:cubicBezTo>
                    <a:pt x="138" y="140"/>
                    <a:pt x="135" y="136"/>
                    <a:pt x="134" y="132"/>
                  </a:cubicBezTo>
                  <a:cubicBezTo>
                    <a:pt x="126" y="132"/>
                    <a:pt x="118" y="132"/>
                    <a:pt x="110" y="131"/>
                  </a:cubicBezTo>
                  <a:cubicBezTo>
                    <a:pt x="110" y="140"/>
                    <a:pt x="112" y="149"/>
                    <a:pt x="114" y="160"/>
                  </a:cubicBezTo>
                  <a:cubicBezTo>
                    <a:pt x="116" y="161"/>
                    <a:pt x="119" y="163"/>
                    <a:pt x="119" y="166"/>
                  </a:cubicBezTo>
                  <a:close/>
                  <a:moveTo>
                    <a:pt x="175" y="126"/>
                  </a:moveTo>
                  <a:cubicBezTo>
                    <a:pt x="169" y="127"/>
                    <a:pt x="164" y="128"/>
                    <a:pt x="159" y="129"/>
                  </a:cubicBezTo>
                  <a:cubicBezTo>
                    <a:pt x="159" y="129"/>
                    <a:pt x="159" y="129"/>
                    <a:pt x="159" y="129"/>
                  </a:cubicBezTo>
                  <a:cubicBezTo>
                    <a:pt x="159" y="135"/>
                    <a:pt x="156" y="140"/>
                    <a:pt x="151" y="141"/>
                  </a:cubicBezTo>
                  <a:cubicBezTo>
                    <a:pt x="150" y="148"/>
                    <a:pt x="149" y="155"/>
                    <a:pt x="147" y="162"/>
                  </a:cubicBezTo>
                  <a:cubicBezTo>
                    <a:pt x="159" y="153"/>
                    <a:pt x="169" y="140"/>
                    <a:pt x="175" y="126"/>
                  </a:cubicBezTo>
                  <a:close/>
                  <a:moveTo>
                    <a:pt x="96" y="180"/>
                  </a:moveTo>
                  <a:cubicBezTo>
                    <a:pt x="101" y="180"/>
                    <a:pt x="106" y="179"/>
                    <a:pt x="112" y="178"/>
                  </a:cubicBezTo>
                  <a:cubicBezTo>
                    <a:pt x="111" y="177"/>
                    <a:pt x="111" y="175"/>
                    <a:pt x="110" y="173"/>
                  </a:cubicBezTo>
                  <a:cubicBezTo>
                    <a:pt x="110" y="173"/>
                    <a:pt x="110" y="173"/>
                    <a:pt x="110" y="173"/>
                  </a:cubicBezTo>
                  <a:cubicBezTo>
                    <a:pt x="106" y="173"/>
                    <a:pt x="103" y="170"/>
                    <a:pt x="103" y="166"/>
                  </a:cubicBezTo>
                  <a:cubicBezTo>
                    <a:pt x="103" y="164"/>
                    <a:pt x="104" y="162"/>
                    <a:pt x="107" y="160"/>
                  </a:cubicBezTo>
                  <a:cubicBezTo>
                    <a:pt x="104" y="150"/>
                    <a:pt x="103" y="140"/>
                    <a:pt x="103" y="131"/>
                  </a:cubicBezTo>
                  <a:cubicBezTo>
                    <a:pt x="90" y="129"/>
                    <a:pt x="78" y="126"/>
                    <a:pt x="67" y="123"/>
                  </a:cubicBezTo>
                  <a:cubicBezTo>
                    <a:pt x="65" y="126"/>
                    <a:pt x="61" y="129"/>
                    <a:pt x="56" y="129"/>
                  </a:cubicBezTo>
                  <a:cubicBezTo>
                    <a:pt x="53" y="129"/>
                    <a:pt x="51" y="128"/>
                    <a:pt x="48" y="127"/>
                  </a:cubicBezTo>
                  <a:cubicBezTo>
                    <a:pt x="43" y="134"/>
                    <a:pt x="38" y="143"/>
                    <a:pt x="34" y="154"/>
                  </a:cubicBezTo>
                  <a:cubicBezTo>
                    <a:pt x="50" y="170"/>
                    <a:pt x="71" y="180"/>
                    <a:pt x="96" y="180"/>
                  </a:cubicBezTo>
                  <a:close/>
                  <a:moveTo>
                    <a:pt x="15" y="121"/>
                  </a:moveTo>
                  <a:cubicBezTo>
                    <a:pt x="16" y="117"/>
                    <a:pt x="17" y="111"/>
                    <a:pt x="19" y="104"/>
                  </a:cubicBezTo>
                  <a:cubicBezTo>
                    <a:pt x="17" y="102"/>
                    <a:pt x="16" y="99"/>
                    <a:pt x="16" y="97"/>
                  </a:cubicBezTo>
                  <a:cubicBezTo>
                    <a:pt x="14" y="95"/>
                    <a:pt x="12" y="94"/>
                    <a:pt x="11" y="92"/>
                  </a:cubicBezTo>
                  <a:cubicBezTo>
                    <a:pt x="11" y="93"/>
                    <a:pt x="11" y="94"/>
                    <a:pt x="11" y="95"/>
                  </a:cubicBezTo>
                  <a:cubicBezTo>
                    <a:pt x="11" y="104"/>
                    <a:pt x="12" y="113"/>
                    <a:pt x="15" y="121"/>
                  </a:cubicBezTo>
                  <a:close/>
                  <a:moveTo>
                    <a:pt x="11" y="86"/>
                  </a:moveTo>
                  <a:cubicBezTo>
                    <a:pt x="13" y="87"/>
                    <a:pt x="15" y="89"/>
                    <a:pt x="18" y="90"/>
                  </a:cubicBezTo>
                  <a:cubicBezTo>
                    <a:pt x="20" y="88"/>
                    <a:pt x="23" y="86"/>
                    <a:pt x="26" y="86"/>
                  </a:cubicBezTo>
                  <a:cubicBezTo>
                    <a:pt x="26" y="86"/>
                    <a:pt x="26" y="86"/>
                    <a:pt x="26" y="86"/>
                  </a:cubicBezTo>
                  <a:cubicBezTo>
                    <a:pt x="34" y="71"/>
                    <a:pt x="45" y="54"/>
                    <a:pt x="62" y="40"/>
                  </a:cubicBezTo>
                  <a:cubicBezTo>
                    <a:pt x="62" y="39"/>
                    <a:pt x="62" y="38"/>
                    <a:pt x="62" y="37"/>
                  </a:cubicBezTo>
                  <a:cubicBezTo>
                    <a:pt x="62" y="36"/>
                    <a:pt x="62" y="36"/>
                    <a:pt x="62" y="35"/>
                  </a:cubicBezTo>
                  <a:cubicBezTo>
                    <a:pt x="56" y="33"/>
                    <a:pt x="49" y="31"/>
                    <a:pt x="42" y="29"/>
                  </a:cubicBezTo>
                  <a:cubicBezTo>
                    <a:pt x="25" y="43"/>
                    <a:pt x="14" y="63"/>
                    <a:pt x="11" y="86"/>
                  </a:cubicBezTo>
                  <a:close/>
                  <a:moveTo>
                    <a:pt x="49" y="24"/>
                  </a:moveTo>
                  <a:cubicBezTo>
                    <a:pt x="52" y="25"/>
                    <a:pt x="58" y="27"/>
                    <a:pt x="66" y="29"/>
                  </a:cubicBezTo>
                  <a:cubicBezTo>
                    <a:pt x="67" y="28"/>
                    <a:pt x="70" y="27"/>
                    <a:pt x="72" y="27"/>
                  </a:cubicBezTo>
                  <a:cubicBezTo>
                    <a:pt x="75" y="27"/>
                    <a:pt x="77" y="28"/>
                    <a:pt x="78" y="29"/>
                  </a:cubicBezTo>
                  <a:cubicBezTo>
                    <a:pt x="90" y="22"/>
                    <a:pt x="104" y="17"/>
                    <a:pt x="121" y="14"/>
                  </a:cubicBezTo>
                  <a:cubicBezTo>
                    <a:pt x="113" y="11"/>
                    <a:pt x="104" y="10"/>
                    <a:pt x="96" y="10"/>
                  </a:cubicBezTo>
                  <a:cubicBezTo>
                    <a:pt x="78" y="10"/>
                    <a:pt x="62" y="15"/>
                    <a:pt x="49" y="24"/>
                  </a:cubicBezTo>
                  <a:close/>
                  <a:moveTo>
                    <a:pt x="120" y="89"/>
                  </a:moveTo>
                  <a:cubicBezTo>
                    <a:pt x="110" y="89"/>
                    <a:pt x="102" y="81"/>
                    <a:pt x="102" y="71"/>
                  </a:cubicBezTo>
                  <a:cubicBezTo>
                    <a:pt x="102" y="62"/>
                    <a:pt x="110" y="54"/>
                    <a:pt x="120" y="54"/>
                  </a:cubicBezTo>
                  <a:cubicBezTo>
                    <a:pt x="130" y="54"/>
                    <a:pt x="138" y="62"/>
                    <a:pt x="138" y="71"/>
                  </a:cubicBezTo>
                  <a:cubicBezTo>
                    <a:pt x="138" y="81"/>
                    <a:pt x="130" y="89"/>
                    <a:pt x="120" y="89"/>
                  </a:cubicBezTo>
                  <a:close/>
                  <a:moveTo>
                    <a:pt x="120" y="60"/>
                  </a:moveTo>
                  <a:cubicBezTo>
                    <a:pt x="114" y="60"/>
                    <a:pt x="109" y="65"/>
                    <a:pt x="109" y="71"/>
                  </a:cubicBezTo>
                  <a:cubicBezTo>
                    <a:pt x="109" y="78"/>
                    <a:pt x="114" y="83"/>
                    <a:pt x="120" y="83"/>
                  </a:cubicBezTo>
                  <a:cubicBezTo>
                    <a:pt x="127" y="83"/>
                    <a:pt x="132" y="78"/>
                    <a:pt x="132" y="71"/>
                  </a:cubicBezTo>
                  <a:cubicBezTo>
                    <a:pt x="132" y="65"/>
                    <a:pt x="127" y="60"/>
                    <a:pt x="120" y="60"/>
                  </a:cubicBezTo>
                  <a:close/>
                  <a:moveTo>
                    <a:pt x="120" y="76"/>
                  </a:moveTo>
                  <a:cubicBezTo>
                    <a:pt x="117" y="76"/>
                    <a:pt x="115" y="74"/>
                    <a:pt x="115" y="71"/>
                  </a:cubicBezTo>
                  <a:cubicBezTo>
                    <a:pt x="115" y="67"/>
                    <a:pt x="117" y="65"/>
                    <a:pt x="120" y="65"/>
                  </a:cubicBezTo>
                  <a:cubicBezTo>
                    <a:pt x="123" y="65"/>
                    <a:pt x="126" y="67"/>
                    <a:pt x="126" y="71"/>
                  </a:cubicBezTo>
                  <a:cubicBezTo>
                    <a:pt x="126" y="74"/>
                    <a:pt x="123" y="76"/>
                    <a:pt x="120"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2" name="Freeform 27">
              <a:extLst>
                <a:ext uri="{FF2B5EF4-FFF2-40B4-BE49-F238E27FC236}">
                  <a16:creationId xmlns:a16="http://schemas.microsoft.com/office/drawing/2014/main" id="{F20ACBF1-F1F1-4EC7-B217-2EBEA63BDD7F}"/>
                </a:ext>
              </a:extLst>
            </p:cNvPr>
            <p:cNvSpPr>
              <a:spLocks noEditPoints="1"/>
            </p:cNvSpPr>
            <p:nvPr userDrawn="1"/>
          </p:nvSpPr>
          <p:spPr bwMode="auto">
            <a:xfrm rot="20917578">
              <a:off x="3958060" y="4847123"/>
              <a:ext cx="1121507" cy="1128650"/>
            </a:xfrm>
            <a:custGeom>
              <a:avLst/>
              <a:gdLst>
                <a:gd name="T0" fmla="*/ 0 w 199"/>
                <a:gd name="T1" fmla="*/ 74 h 200"/>
                <a:gd name="T2" fmla="*/ 6 w 199"/>
                <a:gd name="T3" fmla="*/ 103 h 200"/>
                <a:gd name="T4" fmla="*/ 21 w 199"/>
                <a:gd name="T5" fmla="*/ 127 h 200"/>
                <a:gd name="T6" fmla="*/ 45 w 199"/>
                <a:gd name="T7" fmla="*/ 143 h 200"/>
                <a:gd name="T8" fmla="*/ 74 w 199"/>
                <a:gd name="T9" fmla="*/ 149 h 200"/>
                <a:gd name="T10" fmla="*/ 97 w 199"/>
                <a:gd name="T11" fmla="*/ 145 h 200"/>
                <a:gd name="T12" fmla="*/ 117 w 199"/>
                <a:gd name="T13" fmla="*/ 135 h 200"/>
                <a:gd name="T14" fmla="*/ 181 w 199"/>
                <a:gd name="T15" fmla="*/ 200 h 200"/>
                <a:gd name="T16" fmla="*/ 192 w 199"/>
                <a:gd name="T17" fmla="*/ 194 h 200"/>
                <a:gd name="T18" fmla="*/ 199 w 199"/>
                <a:gd name="T19" fmla="*/ 181 h 200"/>
                <a:gd name="T20" fmla="*/ 135 w 199"/>
                <a:gd name="T21" fmla="*/ 117 h 200"/>
                <a:gd name="T22" fmla="*/ 145 w 199"/>
                <a:gd name="T23" fmla="*/ 97 h 200"/>
                <a:gd name="T24" fmla="*/ 149 w 199"/>
                <a:gd name="T25" fmla="*/ 74 h 200"/>
                <a:gd name="T26" fmla="*/ 143 w 199"/>
                <a:gd name="T27" fmla="*/ 45 h 200"/>
                <a:gd name="T28" fmla="*/ 127 w 199"/>
                <a:gd name="T29" fmla="*/ 22 h 200"/>
                <a:gd name="T30" fmla="*/ 103 w 199"/>
                <a:gd name="T31" fmla="*/ 6 h 200"/>
                <a:gd name="T32" fmla="*/ 74 w 199"/>
                <a:gd name="T33" fmla="*/ 0 h 200"/>
                <a:gd name="T34" fmla="*/ 45 w 199"/>
                <a:gd name="T35" fmla="*/ 6 h 200"/>
                <a:gd name="T36" fmla="*/ 21 w 199"/>
                <a:gd name="T37" fmla="*/ 22 h 200"/>
                <a:gd name="T38" fmla="*/ 6 w 199"/>
                <a:gd name="T39" fmla="*/ 45 h 200"/>
                <a:gd name="T40" fmla="*/ 0 w 199"/>
                <a:gd name="T41" fmla="*/ 74 h 200"/>
                <a:gd name="T42" fmla="*/ 22 w 199"/>
                <a:gd name="T43" fmla="*/ 74 h 200"/>
                <a:gd name="T44" fmla="*/ 26 w 199"/>
                <a:gd name="T45" fmla="*/ 54 h 200"/>
                <a:gd name="T46" fmla="*/ 37 w 199"/>
                <a:gd name="T47" fmla="*/ 37 h 200"/>
                <a:gd name="T48" fmla="*/ 54 w 199"/>
                <a:gd name="T49" fmla="*/ 26 h 200"/>
                <a:gd name="T50" fmla="*/ 74 w 199"/>
                <a:gd name="T51" fmla="*/ 22 h 200"/>
                <a:gd name="T52" fmla="*/ 95 w 199"/>
                <a:gd name="T53" fmla="*/ 26 h 200"/>
                <a:gd name="T54" fmla="*/ 111 w 199"/>
                <a:gd name="T55" fmla="*/ 37 h 200"/>
                <a:gd name="T56" fmla="*/ 123 w 199"/>
                <a:gd name="T57" fmla="*/ 54 h 200"/>
                <a:gd name="T58" fmla="*/ 127 w 199"/>
                <a:gd name="T59" fmla="*/ 74 h 200"/>
                <a:gd name="T60" fmla="*/ 123 w 199"/>
                <a:gd name="T61" fmla="*/ 95 h 200"/>
                <a:gd name="T62" fmla="*/ 111 w 199"/>
                <a:gd name="T63" fmla="*/ 112 h 200"/>
                <a:gd name="T64" fmla="*/ 95 w 199"/>
                <a:gd name="T65" fmla="*/ 123 h 200"/>
                <a:gd name="T66" fmla="*/ 74 w 199"/>
                <a:gd name="T67" fmla="*/ 127 h 200"/>
                <a:gd name="T68" fmla="*/ 54 w 199"/>
                <a:gd name="T69" fmla="*/ 123 h 200"/>
                <a:gd name="T70" fmla="*/ 37 w 199"/>
                <a:gd name="T71" fmla="*/ 112 h 200"/>
                <a:gd name="T72" fmla="*/ 26 w 199"/>
                <a:gd name="T73" fmla="*/ 95 h 200"/>
                <a:gd name="T74" fmla="*/ 22 w 199"/>
                <a:gd name="T75" fmla="*/ 7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9" h="200">
                  <a:moveTo>
                    <a:pt x="0" y="74"/>
                  </a:moveTo>
                  <a:cubicBezTo>
                    <a:pt x="0" y="85"/>
                    <a:pt x="2" y="94"/>
                    <a:pt x="6" y="103"/>
                  </a:cubicBezTo>
                  <a:cubicBezTo>
                    <a:pt x="9" y="112"/>
                    <a:pt x="15" y="120"/>
                    <a:pt x="21" y="127"/>
                  </a:cubicBezTo>
                  <a:cubicBezTo>
                    <a:pt x="28" y="134"/>
                    <a:pt x="36" y="139"/>
                    <a:pt x="45" y="143"/>
                  </a:cubicBezTo>
                  <a:cubicBezTo>
                    <a:pt x="54" y="147"/>
                    <a:pt x="64" y="149"/>
                    <a:pt x="74" y="149"/>
                  </a:cubicBezTo>
                  <a:cubicBezTo>
                    <a:pt x="82" y="149"/>
                    <a:pt x="90" y="148"/>
                    <a:pt x="97" y="145"/>
                  </a:cubicBezTo>
                  <a:cubicBezTo>
                    <a:pt x="104" y="143"/>
                    <a:pt x="111" y="140"/>
                    <a:pt x="117" y="135"/>
                  </a:cubicBezTo>
                  <a:cubicBezTo>
                    <a:pt x="181" y="200"/>
                    <a:pt x="181" y="200"/>
                    <a:pt x="181" y="200"/>
                  </a:cubicBezTo>
                  <a:cubicBezTo>
                    <a:pt x="185" y="199"/>
                    <a:pt x="189" y="197"/>
                    <a:pt x="192" y="194"/>
                  </a:cubicBezTo>
                  <a:cubicBezTo>
                    <a:pt x="196" y="191"/>
                    <a:pt x="198" y="186"/>
                    <a:pt x="199" y="181"/>
                  </a:cubicBezTo>
                  <a:cubicBezTo>
                    <a:pt x="135" y="117"/>
                    <a:pt x="135" y="117"/>
                    <a:pt x="135" y="117"/>
                  </a:cubicBezTo>
                  <a:cubicBezTo>
                    <a:pt x="139" y="111"/>
                    <a:pt x="143" y="104"/>
                    <a:pt x="145" y="97"/>
                  </a:cubicBezTo>
                  <a:cubicBezTo>
                    <a:pt x="147" y="90"/>
                    <a:pt x="149" y="82"/>
                    <a:pt x="149" y="74"/>
                  </a:cubicBezTo>
                  <a:cubicBezTo>
                    <a:pt x="149" y="64"/>
                    <a:pt x="147" y="55"/>
                    <a:pt x="143" y="45"/>
                  </a:cubicBezTo>
                  <a:cubicBezTo>
                    <a:pt x="139" y="36"/>
                    <a:pt x="133" y="29"/>
                    <a:pt x="127" y="22"/>
                  </a:cubicBezTo>
                  <a:cubicBezTo>
                    <a:pt x="120" y="15"/>
                    <a:pt x="112" y="10"/>
                    <a:pt x="103" y="6"/>
                  </a:cubicBezTo>
                  <a:cubicBezTo>
                    <a:pt x="94" y="2"/>
                    <a:pt x="84" y="0"/>
                    <a:pt x="74" y="0"/>
                  </a:cubicBezTo>
                  <a:cubicBezTo>
                    <a:pt x="64" y="0"/>
                    <a:pt x="54" y="2"/>
                    <a:pt x="45" y="6"/>
                  </a:cubicBezTo>
                  <a:cubicBezTo>
                    <a:pt x="36" y="10"/>
                    <a:pt x="28" y="15"/>
                    <a:pt x="21" y="22"/>
                  </a:cubicBezTo>
                  <a:cubicBezTo>
                    <a:pt x="15" y="29"/>
                    <a:pt x="9" y="36"/>
                    <a:pt x="6" y="45"/>
                  </a:cubicBezTo>
                  <a:cubicBezTo>
                    <a:pt x="2" y="55"/>
                    <a:pt x="0" y="64"/>
                    <a:pt x="0" y="74"/>
                  </a:cubicBezTo>
                  <a:close/>
                  <a:moveTo>
                    <a:pt x="22" y="74"/>
                  </a:moveTo>
                  <a:cubicBezTo>
                    <a:pt x="22" y="67"/>
                    <a:pt x="23" y="60"/>
                    <a:pt x="26" y="54"/>
                  </a:cubicBezTo>
                  <a:cubicBezTo>
                    <a:pt x="28" y="48"/>
                    <a:pt x="32" y="42"/>
                    <a:pt x="37" y="37"/>
                  </a:cubicBezTo>
                  <a:cubicBezTo>
                    <a:pt x="42" y="32"/>
                    <a:pt x="47" y="29"/>
                    <a:pt x="54" y="26"/>
                  </a:cubicBezTo>
                  <a:cubicBezTo>
                    <a:pt x="60" y="23"/>
                    <a:pt x="67" y="22"/>
                    <a:pt x="74" y="22"/>
                  </a:cubicBezTo>
                  <a:cubicBezTo>
                    <a:pt x="81" y="22"/>
                    <a:pt x="88" y="23"/>
                    <a:pt x="95" y="26"/>
                  </a:cubicBezTo>
                  <a:cubicBezTo>
                    <a:pt x="101" y="29"/>
                    <a:pt x="107" y="32"/>
                    <a:pt x="111" y="37"/>
                  </a:cubicBezTo>
                  <a:cubicBezTo>
                    <a:pt x="116" y="42"/>
                    <a:pt x="120" y="48"/>
                    <a:pt x="123" y="54"/>
                  </a:cubicBezTo>
                  <a:cubicBezTo>
                    <a:pt x="125" y="60"/>
                    <a:pt x="127" y="67"/>
                    <a:pt x="127" y="74"/>
                  </a:cubicBezTo>
                  <a:cubicBezTo>
                    <a:pt x="127" y="82"/>
                    <a:pt x="125" y="89"/>
                    <a:pt x="123" y="95"/>
                  </a:cubicBezTo>
                  <a:cubicBezTo>
                    <a:pt x="120" y="101"/>
                    <a:pt x="116" y="107"/>
                    <a:pt x="111" y="112"/>
                  </a:cubicBezTo>
                  <a:cubicBezTo>
                    <a:pt x="107" y="116"/>
                    <a:pt x="101" y="120"/>
                    <a:pt x="95" y="123"/>
                  </a:cubicBezTo>
                  <a:cubicBezTo>
                    <a:pt x="88" y="126"/>
                    <a:pt x="81" y="127"/>
                    <a:pt x="74" y="127"/>
                  </a:cubicBezTo>
                  <a:cubicBezTo>
                    <a:pt x="67" y="127"/>
                    <a:pt x="60" y="126"/>
                    <a:pt x="54" y="123"/>
                  </a:cubicBezTo>
                  <a:cubicBezTo>
                    <a:pt x="47" y="120"/>
                    <a:pt x="42" y="116"/>
                    <a:pt x="37" y="112"/>
                  </a:cubicBezTo>
                  <a:cubicBezTo>
                    <a:pt x="32" y="107"/>
                    <a:pt x="28" y="101"/>
                    <a:pt x="26" y="95"/>
                  </a:cubicBezTo>
                  <a:cubicBezTo>
                    <a:pt x="23" y="89"/>
                    <a:pt x="22" y="82"/>
                    <a:pt x="22" y="7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3" name="Freeform 28">
              <a:extLst>
                <a:ext uri="{FF2B5EF4-FFF2-40B4-BE49-F238E27FC236}">
                  <a16:creationId xmlns:a16="http://schemas.microsoft.com/office/drawing/2014/main" id="{55088D32-BF33-4DF6-BCD2-05EABF35A4DE}"/>
                </a:ext>
              </a:extLst>
            </p:cNvPr>
            <p:cNvSpPr>
              <a:spLocks noEditPoints="1"/>
            </p:cNvSpPr>
            <p:nvPr userDrawn="1"/>
          </p:nvSpPr>
          <p:spPr bwMode="auto">
            <a:xfrm rot="1835288">
              <a:off x="174628" y="3682300"/>
              <a:ext cx="560269" cy="525991"/>
            </a:xfrm>
            <a:custGeom>
              <a:avLst/>
              <a:gdLst>
                <a:gd name="T0" fmla="*/ 20 w 200"/>
                <a:gd name="T1" fmla="*/ 144 h 188"/>
                <a:gd name="T2" fmla="*/ 0 w 200"/>
                <a:gd name="T3" fmla="*/ 20 h 188"/>
                <a:gd name="T4" fmla="*/ 180 w 200"/>
                <a:gd name="T5" fmla="*/ 0 h 188"/>
                <a:gd name="T6" fmla="*/ 200 w 200"/>
                <a:gd name="T7" fmla="*/ 124 h 188"/>
                <a:gd name="T8" fmla="*/ 192 w 200"/>
                <a:gd name="T9" fmla="*/ 20 h 188"/>
                <a:gd name="T10" fmla="*/ 20 w 200"/>
                <a:gd name="T11" fmla="*/ 8 h 188"/>
                <a:gd name="T12" fmla="*/ 8 w 200"/>
                <a:gd name="T13" fmla="*/ 124 h 188"/>
                <a:gd name="T14" fmla="*/ 180 w 200"/>
                <a:gd name="T15" fmla="*/ 136 h 188"/>
                <a:gd name="T16" fmla="*/ 192 w 200"/>
                <a:gd name="T17" fmla="*/ 20 h 188"/>
                <a:gd name="T18" fmla="*/ 159 w 200"/>
                <a:gd name="T19" fmla="*/ 108 h 188"/>
                <a:gd name="T20" fmla="*/ 139 w 200"/>
                <a:gd name="T21" fmla="*/ 100 h 188"/>
                <a:gd name="T22" fmla="*/ 166 w 200"/>
                <a:gd name="T23" fmla="*/ 83 h 188"/>
                <a:gd name="T24" fmla="*/ 166 w 200"/>
                <a:gd name="T25" fmla="*/ 103 h 188"/>
                <a:gd name="T26" fmla="*/ 123 w 200"/>
                <a:gd name="T27" fmla="*/ 48 h 188"/>
                <a:gd name="T28" fmla="*/ 100 w 200"/>
                <a:gd name="T29" fmla="*/ 88 h 188"/>
                <a:gd name="T30" fmla="*/ 64 w 200"/>
                <a:gd name="T31" fmla="*/ 88 h 188"/>
                <a:gd name="T32" fmla="*/ 44 w 200"/>
                <a:gd name="T33" fmla="*/ 48 h 188"/>
                <a:gd name="T34" fmla="*/ 44 w 200"/>
                <a:gd name="T35" fmla="*/ 47 h 188"/>
                <a:gd name="T36" fmla="*/ 24 w 200"/>
                <a:gd name="T37" fmla="*/ 36 h 188"/>
                <a:gd name="T38" fmla="*/ 52 w 200"/>
                <a:gd name="T39" fmla="*/ 24 h 188"/>
                <a:gd name="T40" fmla="*/ 117 w 200"/>
                <a:gd name="T41" fmla="*/ 36 h 188"/>
                <a:gd name="T42" fmla="*/ 129 w 200"/>
                <a:gd name="T43" fmla="*/ 36 h 188"/>
                <a:gd name="T44" fmla="*/ 124 w 200"/>
                <a:gd name="T45" fmla="*/ 48 h 188"/>
                <a:gd name="T46" fmla="*/ 96 w 200"/>
                <a:gd name="T47" fmla="*/ 76 h 188"/>
                <a:gd name="T48" fmla="*/ 60 w 200"/>
                <a:gd name="T49" fmla="*/ 68 h 188"/>
                <a:gd name="T50" fmla="*/ 56 w 200"/>
                <a:gd name="T51" fmla="*/ 48 h 188"/>
                <a:gd name="T52" fmla="*/ 104 w 200"/>
                <a:gd name="T53" fmla="*/ 56 h 188"/>
                <a:gd name="T54" fmla="*/ 111 w 200"/>
                <a:gd name="T55" fmla="*/ 48 h 188"/>
                <a:gd name="T56" fmla="*/ 59 w 200"/>
                <a:gd name="T57" fmla="*/ 93 h 188"/>
                <a:gd name="T58" fmla="*/ 59 w 200"/>
                <a:gd name="T59" fmla="*/ 113 h 188"/>
                <a:gd name="T60" fmla="*/ 59 w 200"/>
                <a:gd name="T61" fmla="*/ 93 h 188"/>
                <a:gd name="T62" fmla="*/ 105 w 200"/>
                <a:gd name="T63" fmla="*/ 103 h 188"/>
                <a:gd name="T64" fmla="*/ 85 w 200"/>
                <a:gd name="T65" fmla="*/ 103 h 188"/>
                <a:gd name="T66" fmla="*/ 64 w 200"/>
                <a:gd name="T67" fmla="*/ 168 h 188"/>
                <a:gd name="T68" fmla="*/ 72 w 200"/>
                <a:gd name="T69" fmla="*/ 152 h 188"/>
                <a:gd name="T70" fmla="*/ 128 w 200"/>
                <a:gd name="T71" fmla="*/ 168 h 188"/>
                <a:gd name="T72" fmla="*/ 156 w 200"/>
                <a:gd name="T73" fmla="*/ 188 h 188"/>
                <a:gd name="T74" fmla="*/ 64 w 200"/>
                <a:gd name="T75" fmla="*/ 1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88">
                  <a:moveTo>
                    <a:pt x="180" y="144"/>
                  </a:moveTo>
                  <a:cubicBezTo>
                    <a:pt x="20" y="144"/>
                    <a:pt x="20" y="144"/>
                    <a:pt x="20" y="144"/>
                  </a:cubicBezTo>
                  <a:cubicBezTo>
                    <a:pt x="9" y="144"/>
                    <a:pt x="0" y="135"/>
                    <a:pt x="0" y="124"/>
                  </a:cubicBezTo>
                  <a:cubicBezTo>
                    <a:pt x="0" y="20"/>
                    <a:pt x="0" y="20"/>
                    <a:pt x="0" y="20"/>
                  </a:cubicBezTo>
                  <a:cubicBezTo>
                    <a:pt x="0" y="9"/>
                    <a:pt x="9" y="0"/>
                    <a:pt x="20" y="0"/>
                  </a:cubicBezTo>
                  <a:cubicBezTo>
                    <a:pt x="180" y="0"/>
                    <a:pt x="180" y="0"/>
                    <a:pt x="180" y="0"/>
                  </a:cubicBezTo>
                  <a:cubicBezTo>
                    <a:pt x="191" y="0"/>
                    <a:pt x="200" y="9"/>
                    <a:pt x="200" y="20"/>
                  </a:cubicBezTo>
                  <a:cubicBezTo>
                    <a:pt x="200" y="124"/>
                    <a:pt x="200" y="124"/>
                    <a:pt x="200" y="124"/>
                  </a:cubicBezTo>
                  <a:cubicBezTo>
                    <a:pt x="200" y="135"/>
                    <a:pt x="191" y="144"/>
                    <a:pt x="180" y="144"/>
                  </a:cubicBezTo>
                  <a:close/>
                  <a:moveTo>
                    <a:pt x="192" y="20"/>
                  </a:moveTo>
                  <a:cubicBezTo>
                    <a:pt x="192" y="13"/>
                    <a:pt x="186" y="8"/>
                    <a:pt x="180" y="8"/>
                  </a:cubicBezTo>
                  <a:cubicBezTo>
                    <a:pt x="20" y="8"/>
                    <a:pt x="20" y="8"/>
                    <a:pt x="20" y="8"/>
                  </a:cubicBezTo>
                  <a:cubicBezTo>
                    <a:pt x="13" y="8"/>
                    <a:pt x="8" y="13"/>
                    <a:pt x="8" y="20"/>
                  </a:cubicBezTo>
                  <a:cubicBezTo>
                    <a:pt x="8" y="124"/>
                    <a:pt x="8" y="124"/>
                    <a:pt x="8" y="124"/>
                  </a:cubicBezTo>
                  <a:cubicBezTo>
                    <a:pt x="8" y="131"/>
                    <a:pt x="13" y="136"/>
                    <a:pt x="20" y="136"/>
                  </a:cubicBezTo>
                  <a:cubicBezTo>
                    <a:pt x="180" y="136"/>
                    <a:pt x="180" y="136"/>
                    <a:pt x="180" y="136"/>
                  </a:cubicBezTo>
                  <a:cubicBezTo>
                    <a:pt x="186" y="136"/>
                    <a:pt x="192" y="131"/>
                    <a:pt x="192" y="124"/>
                  </a:cubicBezTo>
                  <a:lnTo>
                    <a:pt x="192" y="20"/>
                  </a:lnTo>
                  <a:close/>
                  <a:moveTo>
                    <a:pt x="166" y="103"/>
                  </a:moveTo>
                  <a:cubicBezTo>
                    <a:pt x="159" y="108"/>
                    <a:pt x="159" y="108"/>
                    <a:pt x="159" y="108"/>
                  </a:cubicBezTo>
                  <a:cubicBezTo>
                    <a:pt x="149" y="93"/>
                    <a:pt x="149" y="93"/>
                    <a:pt x="149" y="93"/>
                  </a:cubicBezTo>
                  <a:cubicBezTo>
                    <a:pt x="139" y="100"/>
                    <a:pt x="139" y="100"/>
                    <a:pt x="139" y="100"/>
                  </a:cubicBezTo>
                  <a:cubicBezTo>
                    <a:pt x="131" y="63"/>
                    <a:pt x="131" y="63"/>
                    <a:pt x="131" y="63"/>
                  </a:cubicBezTo>
                  <a:cubicBezTo>
                    <a:pt x="166" y="83"/>
                    <a:pt x="166" y="83"/>
                    <a:pt x="166" y="83"/>
                  </a:cubicBezTo>
                  <a:cubicBezTo>
                    <a:pt x="155" y="89"/>
                    <a:pt x="155" y="89"/>
                    <a:pt x="155" y="89"/>
                  </a:cubicBezTo>
                  <a:lnTo>
                    <a:pt x="166" y="103"/>
                  </a:lnTo>
                  <a:close/>
                  <a:moveTo>
                    <a:pt x="124" y="48"/>
                  </a:moveTo>
                  <a:cubicBezTo>
                    <a:pt x="123" y="48"/>
                    <a:pt x="123" y="48"/>
                    <a:pt x="123" y="48"/>
                  </a:cubicBezTo>
                  <a:cubicBezTo>
                    <a:pt x="101" y="88"/>
                    <a:pt x="101" y="88"/>
                    <a:pt x="101" y="88"/>
                  </a:cubicBezTo>
                  <a:cubicBezTo>
                    <a:pt x="100" y="88"/>
                    <a:pt x="100" y="88"/>
                    <a:pt x="100" y="88"/>
                  </a:cubicBezTo>
                  <a:cubicBezTo>
                    <a:pt x="89" y="88"/>
                    <a:pt x="89" y="88"/>
                    <a:pt x="89" y="88"/>
                  </a:cubicBezTo>
                  <a:cubicBezTo>
                    <a:pt x="64" y="88"/>
                    <a:pt x="64" y="88"/>
                    <a:pt x="64" y="88"/>
                  </a:cubicBezTo>
                  <a:cubicBezTo>
                    <a:pt x="52" y="88"/>
                    <a:pt x="52" y="88"/>
                    <a:pt x="52" y="88"/>
                  </a:cubicBezTo>
                  <a:cubicBezTo>
                    <a:pt x="44" y="48"/>
                    <a:pt x="44" y="48"/>
                    <a:pt x="44" y="48"/>
                  </a:cubicBezTo>
                  <a:cubicBezTo>
                    <a:pt x="44" y="48"/>
                    <a:pt x="44" y="48"/>
                    <a:pt x="44" y="48"/>
                  </a:cubicBezTo>
                  <a:cubicBezTo>
                    <a:pt x="44" y="47"/>
                    <a:pt x="44" y="47"/>
                    <a:pt x="44" y="47"/>
                  </a:cubicBezTo>
                  <a:cubicBezTo>
                    <a:pt x="41" y="36"/>
                    <a:pt x="41" y="36"/>
                    <a:pt x="41" y="36"/>
                  </a:cubicBezTo>
                  <a:cubicBezTo>
                    <a:pt x="24" y="36"/>
                    <a:pt x="24" y="36"/>
                    <a:pt x="24" y="36"/>
                  </a:cubicBezTo>
                  <a:cubicBezTo>
                    <a:pt x="24" y="24"/>
                    <a:pt x="24" y="24"/>
                    <a:pt x="24" y="24"/>
                  </a:cubicBezTo>
                  <a:cubicBezTo>
                    <a:pt x="52" y="24"/>
                    <a:pt x="52" y="24"/>
                    <a:pt x="52" y="24"/>
                  </a:cubicBezTo>
                  <a:cubicBezTo>
                    <a:pt x="56" y="36"/>
                    <a:pt x="56" y="36"/>
                    <a:pt x="56" y="36"/>
                  </a:cubicBezTo>
                  <a:cubicBezTo>
                    <a:pt x="117" y="36"/>
                    <a:pt x="117" y="36"/>
                    <a:pt x="117" y="36"/>
                  </a:cubicBezTo>
                  <a:cubicBezTo>
                    <a:pt x="124" y="36"/>
                    <a:pt x="124" y="36"/>
                    <a:pt x="124" y="36"/>
                  </a:cubicBezTo>
                  <a:cubicBezTo>
                    <a:pt x="129" y="36"/>
                    <a:pt x="129" y="36"/>
                    <a:pt x="129" y="36"/>
                  </a:cubicBezTo>
                  <a:cubicBezTo>
                    <a:pt x="124" y="47"/>
                    <a:pt x="124" y="47"/>
                    <a:pt x="124" y="47"/>
                  </a:cubicBezTo>
                  <a:lnTo>
                    <a:pt x="124" y="48"/>
                  </a:lnTo>
                  <a:close/>
                  <a:moveTo>
                    <a:pt x="61" y="76"/>
                  </a:moveTo>
                  <a:cubicBezTo>
                    <a:pt x="96" y="76"/>
                    <a:pt x="96" y="76"/>
                    <a:pt x="96" y="76"/>
                  </a:cubicBezTo>
                  <a:cubicBezTo>
                    <a:pt x="100" y="68"/>
                    <a:pt x="100" y="68"/>
                    <a:pt x="100" y="68"/>
                  </a:cubicBezTo>
                  <a:cubicBezTo>
                    <a:pt x="60" y="68"/>
                    <a:pt x="60" y="68"/>
                    <a:pt x="60" y="68"/>
                  </a:cubicBezTo>
                  <a:lnTo>
                    <a:pt x="61" y="76"/>
                  </a:lnTo>
                  <a:close/>
                  <a:moveTo>
                    <a:pt x="56" y="48"/>
                  </a:moveTo>
                  <a:cubicBezTo>
                    <a:pt x="57" y="56"/>
                    <a:pt x="57" y="56"/>
                    <a:pt x="57" y="56"/>
                  </a:cubicBezTo>
                  <a:cubicBezTo>
                    <a:pt x="104" y="56"/>
                    <a:pt x="104" y="56"/>
                    <a:pt x="104" y="56"/>
                  </a:cubicBezTo>
                  <a:cubicBezTo>
                    <a:pt x="104" y="62"/>
                    <a:pt x="104" y="62"/>
                    <a:pt x="104" y="62"/>
                  </a:cubicBezTo>
                  <a:cubicBezTo>
                    <a:pt x="111" y="48"/>
                    <a:pt x="111" y="48"/>
                    <a:pt x="111" y="48"/>
                  </a:cubicBezTo>
                  <a:lnTo>
                    <a:pt x="56" y="48"/>
                  </a:lnTo>
                  <a:close/>
                  <a:moveTo>
                    <a:pt x="59" y="93"/>
                  </a:moveTo>
                  <a:cubicBezTo>
                    <a:pt x="65" y="93"/>
                    <a:pt x="69" y="97"/>
                    <a:pt x="69" y="103"/>
                  </a:cubicBezTo>
                  <a:cubicBezTo>
                    <a:pt x="69" y="109"/>
                    <a:pt x="65" y="113"/>
                    <a:pt x="59" y="113"/>
                  </a:cubicBezTo>
                  <a:cubicBezTo>
                    <a:pt x="53" y="113"/>
                    <a:pt x="49" y="109"/>
                    <a:pt x="49" y="103"/>
                  </a:cubicBezTo>
                  <a:cubicBezTo>
                    <a:pt x="49" y="97"/>
                    <a:pt x="53" y="93"/>
                    <a:pt x="59" y="93"/>
                  </a:cubicBezTo>
                  <a:close/>
                  <a:moveTo>
                    <a:pt x="95" y="93"/>
                  </a:moveTo>
                  <a:cubicBezTo>
                    <a:pt x="101" y="93"/>
                    <a:pt x="105" y="97"/>
                    <a:pt x="105" y="103"/>
                  </a:cubicBezTo>
                  <a:cubicBezTo>
                    <a:pt x="105" y="109"/>
                    <a:pt x="101" y="113"/>
                    <a:pt x="95" y="113"/>
                  </a:cubicBezTo>
                  <a:cubicBezTo>
                    <a:pt x="89" y="113"/>
                    <a:pt x="85" y="109"/>
                    <a:pt x="85" y="103"/>
                  </a:cubicBezTo>
                  <a:cubicBezTo>
                    <a:pt x="85" y="97"/>
                    <a:pt x="89" y="93"/>
                    <a:pt x="95" y="93"/>
                  </a:cubicBezTo>
                  <a:close/>
                  <a:moveTo>
                    <a:pt x="64" y="168"/>
                  </a:moveTo>
                  <a:cubicBezTo>
                    <a:pt x="72" y="168"/>
                    <a:pt x="72" y="168"/>
                    <a:pt x="72" y="168"/>
                  </a:cubicBezTo>
                  <a:cubicBezTo>
                    <a:pt x="72" y="152"/>
                    <a:pt x="72" y="152"/>
                    <a:pt x="72" y="152"/>
                  </a:cubicBezTo>
                  <a:cubicBezTo>
                    <a:pt x="128" y="152"/>
                    <a:pt x="128" y="152"/>
                    <a:pt x="128" y="152"/>
                  </a:cubicBezTo>
                  <a:cubicBezTo>
                    <a:pt x="128" y="168"/>
                    <a:pt x="128" y="168"/>
                    <a:pt x="128" y="168"/>
                  </a:cubicBezTo>
                  <a:cubicBezTo>
                    <a:pt x="136" y="168"/>
                    <a:pt x="136" y="168"/>
                    <a:pt x="136" y="168"/>
                  </a:cubicBezTo>
                  <a:cubicBezTo>
                    <a:pt x="147" y="168"/>
                    <a:pt x="156" y="177"/>
                    <a:pt x="156" y="188"/>
                  </a:cubicBezTo>
                  <a:cubicBezTo>
                    <a:pt x="44" y="188"/>
                    <a:pt x="44" y="188"/>
                    <a:pt x="44" y="188"/>
                  </a:cubicBezTo>
                  <a:cubicBezTo>
                    <a:pt x="44" y="177"/>
                    <a:pt x="53" y="168"/>
                    <a:pt x="64"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4" name="Freeform 29">
              <a:extLst>
                <a:ext uri="{FF2B5EF4-FFF2-40B4-BE49-F238E27FC236}">
                  <a16:creationId xmlns:a16="http://schemas.microsoft.com/office/drawing/2014/main" id="{AA9C704A-7843-4631-B043-21CE78A41B16}"/>
                </a:ext>
              </a:extLst>
            </p:cNvPr>
            <p:cNvSpPr>
              <a:spLocks noEditPoints="1"/>
            </p:cNvSpPr>
            <p:nvPr userDrawn="1"/>
          </p:nvSpPr>
          <p:spPr bwMode="auto">
            <a:xfrm rot="1092998">
              <a:off x="4595267" y="1827148"/>
              <a:ext cx="750888" cy="511175"/>
            </a:xfrm>
            <a:custGeom>
              <a:avLst/>
              <a:gdLst>
                <a:gd name="T0" fmla="*/ 199 w 200"/>
                <a:gd name="T1" fmla="*/ 32 h 136"/>
                <a:gd name="T2" fmla="*/ 199 w 200"/>
                <a:gd name="T3" fmla="*/ 31 h 136"/>
                <a:gd name="T4" fmla="*/ 0 w 200"/>
                <a:gd name="T5" fmla="*/ 31 h 136"/>
                <a:gd name="T6" fmla="*/ 0 w 200"/>
                <a:gd name="T7" fmla="*/ 18 h 136"/>
                <a:gd name="T8" fmla="*/ 18 w 200"/>
                <a:gd name="T9" fmla="*/ 0 h 136"/>
                <a:gd name="T10" fmla="*/ 181 w 200"/>
                <a:gd name="T11" fmla="*/ 0 h 136"/>
                <a:gd name="T12" fmla="*/ 199 w 200"/>
                <a:gd name="T13" fmla="*/ 18 h 136"/>
                <a:gd name="T14" fmla="*/ 199 w 200"/>
                <a:gd name="T15" fmla="*/ 32 h 136"/>
                <a:gd name="T16" fmla="*/ 200 w 200"/>
                <a:gd name="T17" fmla="*/ 64 h 136"/>
                <a:gd name="T18" fmla="*/ 200 w 200"/>
                <a:gd name="T19" fmla="*/ 119 h 136"/>
                <a:gd name="T20" fmla="*/ 181 w 200"/>
                <a:gd name="T21" fmla="*/ 136 h 136"/>
                <a:gd name="T22" fmla="*/ 18 w 200"/>
                <a:gd name="T23" fmla="*/ 136 h 136"/>
                <a:gd name="T24" fmla="*/ 0 w 200"/>
                <a:gd name="T25" fmla="*/ 119 h 136"/>
                <a:gd name="T26" fmla="*/ 0 w 200"/>
                <a:gd name="T27" fmla="*/ 64 h 136"/>
                <a:gd name="T28" fmla="*/ 200 w 200"/>
                <a:gd name="T29" fmla="*/ 64 h 136"/>
                <a:gd name="T30" fmla="*/ 76 w 200"/>
                <a:gd name="T31" fmla="*/ 88 h 136"/>
                <a:gd name="T32" fmla="*/ 48 w 200"/>
                <a:gd name="T33" fmla="*/ 88 h 136"/>
                <a:gd name="T34" fmla="*/ 48 w 200"/>
                <a:gd name="T35" fmla="*/ 100 h 136"/>
                <a:gd name="T36" fmla="*/ 76 w 200"/>
                <a:gd name="T37" fmla="*/ 100 h 136"/>
                <a:gd name="T38" fmla="*/ 76 w 200"/>
                <a:gd name="T39" fmla="*/ 88 h 136"/>
                <a:gd name="T40" fmla="*/ 112 w 200"/>
                <a:gd name="T41" fmla="*/ 88 h 136"/>
                <a:gd name="T42" fmla="*/ 88 w 200"/>
                <a:gd name="T43" fmla="*/ 88 h 136"/>
                <a:gd name="T44" fmla="*/ 88 w 200"/>
                <a:gd name="T45" fmla="*/ 100 h 136"/>
                <a:gd name="T46" fmla="*/ 112 w 200"/>
                <a:gd name="T47" fmla="*/ 100 h 136"/>
                <a:gd name="T48" fmla="*/ 112 w 200"/>
                <a:gd name="T49" fmla="*/ 88 h 136"/>
                <a:gd name="T50" fmla="*/ 152 w 200"/>
                <a:gd name="T51" fmla="*/ 88 h 136"/>
                <a:gd name="T52" fmla="*/ 120 w 200"/>
                <a:gd name="T53" fmla="*/ 88 h 136"/>
                <a:gd name="T54" fmla="*/ 120 w 200"/>
                <a:gd name="T55" fmla="*/ 100 h 136"/>
                <a:gd name="T56" fmla="*/ 152 w 200"/>
                <a:gd name="T57" fmla="*/ 100 h 136"/>
                <a:gd name="T58" fmla="*/ 152 w 200"/>
                <a:gd name="T59" fmla="*/ 88 h 136"/>
                <a:gd name="T60" fmla="*/ 12 w 200"/>
                <a:gd name="T61" fmla="*/ 119 h 136"/>
                <a:gd name="T62" fmla="*/ 152 w 200"/>
                <a:gd name="T63" fmla="*/ 119 h 136"/>
                <a:gd name="T64" fmla="*/ 152 w 200"/>
                <a:gd name="T65" fmla="*/ 108 h 136"/>
                <a:gd name="T66" fmla="*/ 12 w 200"/>
                <a:gd name="T67" fmla="*/ 108 h 136"/>
                <a:gd name="T68" fmla="*/ 12 w 200"/>
                <a:gd name="T69" fmla="*/ 119 h 136"/>
                <a:gd name="T70" fmla="*/ 12 w 200"/>
                <a:gd name="T71" fmla="*/ 100 h 136"/>
                <a:gd name="T72" fmla="*/ 40 w 200"/>
                <a:gd name="T73" fmla="*/ 100 h 136"/>
                <a:gd name="T74" fmla="*/ 40 w 200"/>
                <a:gd name="T75" fmla="*/ 88 h 136"/>
                <a:gd name="T76" fmla="*/ 12 w 200"/>
                <a:gd name="T77" fmla="*/ 88 h 136"/>
                <a:gd name="T78" fmla="*/ 12 w 200"/>
                <a:gd name="T79" fmla="*/ 10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36">
                  <a:moveTo>
                    <a:pt x="199" y="32"/>
                  </a:moveTo>
                  <a:cubicBezTo>
                    <a:pt x="199" y="31"/>
                    <a:pt x="199" y="31"/>
                    <a:pt x="199" y="31"/>
                  </a:cubicBezTo>
                  <a:cubicBezTo>
                    <a:pt x="0" y="31"/>
                    <a:pt x="0" y="31"/>
                    <a:pt x="0" y="31"/>
                  </a:cubicBezTo>
                  <a:cubicBezTo>
                    <a:pt x="0" y="18"/>
                    <a:pt x="0" y="18"/>
                    <a:pt x="0" y="18"/>
                  </a:cubicBezTo>
                  <a:cubicBezTo>
                    <a:pt x="0" y="8"/>
                    <a:pt x="8" y="0"/>
                    <a:pt x="18" y="0"/>
                  </a:cubicBezTo>
                  <a:cubicBezTo>
                    <a:pt x="181" y="0"/>
                    <a:pt x="181" y="0"/>
                    <a:pt x="181" y="0"/>
                  </a:cubicBezTo>
                  <a:cubicBezTo>
                    <a:pt x="191" y="0"/>
                    <a:pt x="199" y="8"/>
                    <a:pt x="199" y="18"/>
                  </a:cubicBezTo>
                  <a:cubicBezTo>
                    <a:pt x="199" y="32"/>
                    <a:pt x="199" y="32"/>
                    <a:pt x="199" y="32"/>
                  </a:cubicBezTo>
                  <a:close/>
                  <a:moveTo>
                    <a:pt x="200" y="64"/>
                  </a:moveTo>
                  <a:cubicBezTo>
                    <a:pt x="200" y="119"/>
                    <a:pt x="200" y="119"/>
                    <a:pt x="200" y="119"/>
                  </a:cubicBezTo>
                  <a:cubicBezTo>
                    <a:pt x="200" y="129"/>
                    <a:pt x="191" y="136"/>
                    <a:pt x="181" y="136"/>
                  </a:cubicBezTo>
                  <a:cubicBezTo>
                    <a:pt x="18" y="136"/>
                    <a:pt x="18" y="136"/>
                    <a:pt x="18" y="136"/>
                  </a:cubicBezTo>
                  <a:cubicBezTo>
                    <a:pt x="8" y="136"/>
                    <a:pt x="0" y="129"/>
                    <a:pt x="0" y="119"/>
                  </a:cubicBezTo>
                  <a:cubicBezTo>
                    <a:pt x="0" y="64"/>
                    <a:pt x="0" y="64"/>
                    <a:pt x="0" y="64"/>
                  </a:cubicBezTo>
                  <a:lnTo>
                    <a:pt x="200" y="64"/>
                  </a:lnTo>
                  <a:close/>
                  <a:moveTo>
                    <a:pt x="76" y="88"/>
                  </a:moveTo>
                  <a:cubicBezTo>
                    <a:pt x="48" y="88"/>
                    <a:pt x="48" y="88"/>
                    <a:pt x="48" y="88"/>
                  </a:cubicBezTo>
                  <a:cubicBezTo>
                    <a:pt x="48" y="100"/>
                    <a:pt x="48" y="100"/>
                    <a:pt x="48" y="100"/>
                  </a:cubicBezTo>
                  <a:cubicBezTo>
                    <a:pt x="76" y="100"/>
                    <a:pt x="76" y="100"/>
                    <a:pt x="76" y="100"/>
                  </a:cubicBezTo>
                  <a:lnTo>
                    <a:pt x="76" y="88"/>
                  </a:lnTo>
                  <a:close/>
                  <a:moveTo>
                    <a:pt x="112" y="88"/>
                  </a:moveTo>
                  <a:cubicBezTo>
                    <a:pt x="88" y="88"/>
                    <a:pt x="88" y="88"/>
                    <a:pt x="88" y="88"/>
                  </a:cubicBezTo>
                  <a:cubicBezTo>
                    <a:pt x="88" y="100"/>
                    <a:pt x="88" y="100"/>
                    <a:pt x="88" y="100"/>
                  </a:cubicBezTo>
                  <a:cubicBezTo>
                    <a:pt x="112" y="100"/>
                    <a:pt x="112" y="100"/>
                    <a:pt x="112" y="100"/>
                  </a:cubicBezTo>
                  <a:lnTo>
                    <a:pt x="112" y="88"/>
                  </a:lnTo>
                  <a:close/>
                  <a:moveTo>
                    <a:pt x="152" y="88"/>
                  </a:moveTo>
                  <a:cubicBezTo>
                    <a:pt x="120" y="88"/>
                    <a:pt x="120" y="88"/>
                    <a:pt x="120" y="88"/>
                  </a:cubicBezTo>
                  <a:cubicBezTo>
                    <a:pt x="120" y="100"/>
                    <a:pt x="120" y="100"/>
                    <a:pt x="120" y="100"/>
                  </a:cubicBezTo>
                  <a:cubicBezTo>
                    <a:pt x="152" y="100"/>
                    <a:pt x="152" y="100"/>
                    <a:pt x="152" y="100"/>
                  </a:cubicBezTo>
                  <a:lnTo>
                    <a:pt x="152" y="88"/>
                  </a:lnTo>
                  <a:close/>
                  <a:moveTo>
                    <a:pt x="12" y="119"/>
                  </a:moveTo>
                  <a:cubicBezTo>
                    <a:pt x="152" y="119"/>
                    <a:pt x="152" y="119"/>
                    <a:pt x="152" y="119"/>
                  </a:cubicBezTo>
                  <a:cubicBezTo>
                    <a:pt x="152" y="108"/>
                    <a:pt x="152" y="108"/>
                    <a:pt x="152" y="108"/>
                  </a:cubicBezTo>
                  <a:cubicBezTo>
                    <a:pt x="12" y="108"/>
                    <a:pt x="12" y="108"/>
                    <a:pt x="12" y="108"/>
                  </a:cubicBezTo>
                  <a:lnTo>
                    <a:pt x="12" y="119"/>
                  </a:lnTo>
                  <a:close/>
                  <a:moveTo>
                    <a:pt x="12" y="100"/>
                  </a:moveTo>
                  <a:cubicBezTo>
                    <a:pt x="40" y="100"/>
                    <a:pt x="40" y="100"/>
                    <a:pt x="40" y="100"/>
                  </a:cubicBezTo>
                  <a:cubicBezTo>
                    <a:pt x="40" y="88"/>
                    <a:pt x="40" y="88"/>
                    <a:pt x="40" y="88"/>
                  </a:cubicBezTo>
                  <a:cubicBezTo>
                    <a:pt x="12" y="88"/>
                    <a:pt x="12" y="88"/>
                    <a:pt x="12" y="88"/>
                  </a:cubicBezTo>
                  <a:lnTo>
                    <a:pt x="12" y="1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5" name="Freeform 36">
              <a:extLst>
                <a:ext uri="{FF2B5EF4-FFF2-40B4-BE49-F238E27FC236}">
                  <a16:creationId xmlns:a16="http://schemas.microsoft.com/office/drawing/2014/main" id="{5456C5B8-E4EE-48E3-8811-D7554A1D0959}"/>
                </a:ext>
              </a:extLst>
            </p:cNvPr>
            <p:cNvSpPr>
              <a:spLocks noEditPoints="1"/>
            </p:cNvSpPr>
            <p:nvPr userDrawn="1"/>
          </p:nvSpPr>
          <p:spPr bwMode="auto">
            <a:xfrm>
              <a:off x="8921052" y="2263598"/>
              <a:ext cx="392613" cy="655277"/>
            </a:xfrm>
            <a:custGeom>
              <a:avLst/>
              <a:gdLst>
                <a:gd name="T0" fmla="*/ 198 w 284"/>
                <a:gd name="T1" fmla="*/ 332 h 474"/>
                <a:gd name="T2" fmla="*/ 170 w 284"/>
                <a:gd name="T3" fmla="*/ 303 h 474"/>
                <a:gd name="T4" fmla="*/ 198 w 284"/>
                <a:gd name="T5" fmla="*/ 275 h 474"/>
                <a:gd name="T6" fmla="*/ 255 w 284"/>
                <a:gd name="T7" fmla="*/ 247 h 474"/>
                <a:gd name="T8" fmla="*/ 284 w 284"/>
                <a:gd name="T9" fmla="*/ 275 h 474"/>
                <a:gd name="T10" fmla="*/ 198 w 284"/>
                <a:gd name="T11" fmla="*/ 303 h 474"/>
                <a:gd name="T12" fmla="*/ 227 w 284"/>
                <a:gd name="T13" fmla="*/ 389 h 474"/>
                <a:gd name="T14" fmla="*/ 198 w 284"/>
                <a:gd name="T15" fmla="*/ 360 h 474"/>
                <a:gd name="T16" fmla="*/ 227 w 284"/>
                <a:gd name="T17" fmla="*/ 332 h 474"/>
                <a:gd name="T18" fmla="*/ 255 w 284"/>
                <a:gd name="T19" fmla="*/ 417 h 474"/>
                <a:gd name="T20" fmla="*/ 227 w 284"/>
                <a:gd name="T21" fmla="*/ 446 h 474"/>
                <a:gd name="T22" fmla="*/ 227 w 284"/>
                <a:gd name="T23" fmla="*/ 389 h 474"/>
                <a:gd name="T24" fmla="*/ 255 w 284"/>
                <a:gd name="T25" fmla="*/ 417 h 474"/>
                <a:gd name="T26" fmla="*/ 170 w 284"/>
                <a:gd name="T27" fmla="*/ 474 h 474"/>
                <a:gd name="T28" fmla="*/ 198 w 284"/>
                <a:gd name="T29" fmla="*/ 446 h 474"/>
                <a:gd name="T30" fmla="*/ 227 w 284"/>
                <a:gd name="T31" fmla="*/ 474 h 474"/>
                <a:gd name="T32" fmla="*/ 142 w 284"/>
                <a:gd name="T33" fmla="*/ 417 h 474"/>
                <a:gd name="T34" fmla="*/ 170 w 284"/>
                <a:gd name="T35" fmla="*/ 389 h 474"/>
                <a:gd name="T36" fmla="*/ 170 w 284"/>
                <a:gd name="T37" fmla="*/ 446 h 474"/>
                <a:gd name="T38" fmla="*/ 142 w 284"/>
                <a:gd name="T39" fmla="*/ 417 h 474"/>
                <a:gd name="T40" fmla="*/ 113 w 284"/>
                <a:gd name="T41" fmla="*/ 332 h 474"/>
                <a:gd name="T42" fmla="*/ 142 w 284"/>
                <a:gd name="T43" fmla="*/ 360 h 474"/>
                <a:gd name="T44" fmla="*/ 113 w 284"/>
                <a:gd name="T45" fmla="*/ 389 h 474"/>
                <a:gd name="T46" fmla="*/ 56 w 284"/>
                <a:gd name="T47" fmla="*/ 360 h 474"/>
                <a:gd name="T48" fmla="*/ 28 w 284"/>
                <a:gd name="T49" fmla="*/ 389 h 474"/>
                <a:gd name="T50" fmla="*/ 0 w 284"/>
                <a:gd name="T51" fmla="*/ 417 h 474"/>
                <a:gd name="T52" fmla="*/ 28 w 284"/>
                <a:gd name="T53" fmla="*/ 0 h 474"/>
                <a:gd name="T54" fmla="*/ 56 w 284"/>
                <a:gd name="T55" fmla="*/ 17 h 474"/>
                <a:gd name="T56" fmla="*/ 28 w 284"/>
                <a:gd name="T57" fmla="*/ 45 h 474"/>
                <a:gd name="T58" fmla="*/ 56 w 284"/>
                <a:gd name="T59" fmla="*/ 360 h 474"/>
                <a:gd name="T60" fmla="*/ 85 w 284"/>
                <a:gd name="T61" fmla="*/ 332 h 474"/>
                <a:gd name="T62" fmla="*/ 56 w 284"/>
                <a:gd name="T63" fmla="*/ 360 h 474"/>
                <a:gd name="T64" fmla="*/ 56 w 284"/>
                <a:gd name="T65" fmla="*/ 74 h 474"/>
                <a:gd name="T66" fmla="*/ 85 w 284"/>
                <a:gd name="T67" fmla="*/ 45 h 474"/>
                <a:gd name="T68" fmla="*/ 113 w 284"/>
                <a:gd name="T69" fmla="*/ 102 h 474"/>
                <a:gd name="T70" fmla="*/ 85 w 284"/>
                <a:gd name="T71" fmla="*/ 74 h 474"/>
                <a:gd name="T72" fmla="*/ 113 w 284"/>
                <a:gd name="T73" fmla="*/ 102 h 474"/>
                <a:gd name="T74" fmla="*/ 113 w 284"/>
                <a:gd name="T75" fmla="*/ 303 h 474"/>
                <a:gd name="T76" fmla="*/ 85 w 284"/>
                <a:gd name="T77" fmla="*/ 332 h 474"/>
                <a:gd name="T78" fmla="*/ 227 w 284"/>
                <a:gd name="T79" fmla="*/ 218 h 474"/>
                <a:gd name="T80" fmla="*/ 255 w 284"/>
                <a:gd name="T81" fmla="*/ 247 h 474"/>
                <a:gd name="T82" fmla="*/ 227 w 284"/>
                <a:gd name="T83" fmla="*/ 218 h 474"/>
                <a:gd name="T84" fmla="*/ 227 w 284"/>
                <a:gd name="T85" fmla="*/ 190 h 474"/>
                <a:gd name="T86" fmla="*/ 198 w 284"/>
                <a:gd name="T87" fmla="*/ 218 h 474"/>
                <a:gd name="T88" fmla="*/ 170 w 284"/>
                <a:gd name="T89" fmla="*/ 161 h 474"/>
                <a:gd name="T90" fmla="*/ 198 w 284"/>
                <a:gd name="T91" fmla="*/ 190 h 474"/>
                <a:gd name="T92" fmla="*/ 170 w 284"/>
                <a:gd name="T93" fmla="*/ 161 h 474"/>
                <a:gd name="T94" fmla="*/ 113 w 284"/>
                <a:gd name="T95" fmla="*/ 133 h 474"/>
                <a:gd name="T96" fmla="*/ 142 w 284"/>
                <a:gd name="T97" fmla="*/ 104 h 474"/>
                <a:gd name="T98" fmla="*/ 170 w 284"/>
                <a:gd name="T99" fmla="*/ 133 h 474"/>
                <a:gd name="T100" fmla="*/ 142 w 284"/>
                <a:gd name="T101" fmla="*/ 161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 h="474">
                  <a:moveTo>
                    <a:pt x="198" y="303"/>
                  </a:moveTo>
                  <a:lnTo>
                    <a:pt x="198" y="332"/>
                  </a:lnTo>
                  <a:lnTo>
                    <a:pt x="170" y="332"/>
                  </a:lnTo>
                  <a:lnTo>
                    <a:pt x="170" y="303"/>
                  </a:lnTo>
                  <a:lnTo>
                    <a:pt x="170" y="275"/>
                  </a:lnTo>
                  <a:lnTo>
                    <a:pt x="198" y="275"/>
                  </a:lnTo>
                  <a:lnTo>
                    <a:pt x="255" y="275"/>
                  </a:lnTo>
                  <a:lnTo>
                    <a:pt x="255" y="247"/>
                  </a:lnTo>
                  <a:lnTo>
                    <a:pt x="284" y="247"/>
                  </a:lnTo>
                  <a:lnTo>
                    <a:pt x="284" y="275"/>
                  </a:lnTo>
                  <a:lnTo>
                    <a:pt x="284" y="303"/>
                  </a:lnTo>
                  <a:lnTo>
                    <a:pt x="198" y="303"/>
                  </a:lnTo>
                  <a:close/>
                  <a:moveTo>
                    <a:pt x="227" y="360"/>
                  </a:moveTo>
                  <a:lnTo>
                    <a:pt x="227" y="389"/>
                  </a:lnTo>
                  <a:lnTo>
                    <a:pt x="198" y="389"/>
                  </a:lnTo>
                  <a:lnTo>
                    <a:pt x="198" y="360"/>
                  </a:lnTo>
                  <a:lnTo>
                    <a:pt x="198" y="332"/>
                  </a:lnTo>
                  <a:lnTo>
                    <a:pt x="227" y="332"/>
                  </a:lnTo>
                  <a:lnTo>
                    <a:pt x="227" y="360"/>
                  </a:lnTo>
                  <a:close/>
                  <a:moveTo>
                    <a:pt x="255" y="417"/>
                  </a:moveTo>
                  <a:lnTo>
                    <a:pt x="255" y="446"/>
                  </a:lnTo>
                  <a:lnTo>
                    <a:pt x="227" y="446"/>
                  </a:lnTo>
                  <a:lnTo>
                    <a:pt x="227" y="417"/>
                  </a:lnTo>
                  <a:lnTo>
                    <a:pt x="227" y="389"/>
                  </a:lnTo>
                  <a:lnTo>
                    <a:pt x="255" y="389"/>
                  </a:lnTo>
                  <a:lnTo>
                    <a:pt x="255" y="417"/>
                  </a:lnTo>
                  <a:close/>
                  <a:moveTo>
                    <a:pt x="198" y="474"/>
                  </a:moveTo>
                  <a:lnTo>
                    <a:pt x="170" y="474"/>
                  </a:lnTo>
                  <a:lnTo>
                    <a:pt x="170" y="446"/>
                  </a:lnTo>
                  <a:lnTo>
                    <a:pt x="198" y="446"/>
                  </a:lnTo>
                  <a:lnTo>
                    <a:pt x="227" y="446"/>
                  </a:lnTo>
                  <a:lnTo>
                    <a:pt x="227" y="474"/>
                  </a:lnTo>
                  <a:lnTo>
                    <a:pt x="198" y="474"/>
                  </a:lnTo>
                  <a:close/>
                  <a:moveTo>
                    <a:pt x="142" y="417"/>
                  </a:moveTo>
                  <a:lnTo>
                    <a:pt x="142" y="389"/>
                  </a:lnTo>
                  <a:lnTo>
                    <a:pt x="170" y="389"/>
                  </a:lnTo>
                  <a:lnTo>
                    <a:pt x="170" y="417"/>
                  </a:lnTo>
                  <a:lnTo>
                    <a:pt x="170" y="446"/>
                  </a:lnTo>
                  <a:lnTo>
                    <a:pt x="142" y="446"/>
                  </a:lnTo>
                  <a:lnTo>
                    <a:pt x="142" y="417"/>
                  </a:lnTo>
                  <a:close/>
                  <a:moveTo>
                    <a:pt x="113" y="360"/>
                  </a:moveTo>
                  <a:lnTo>
                    <a:pt x="113" y="332"/>
                  </a:lnTo>
                  <a:lnTo>
                    <a:pt x="142" y="332"/>
                  </a:lnTo>
                  <a:lnTo>
                    <a:pt x="142" y="360"/>
                  </a:lnTo>
                  <a:lnTo>
                    <a:pt x="142" y="389"/>
                  </a:lnTo>
                  <a:lnTo>
                    <a:pt x="113" y="389"/>
                  </a:lnTo>
                  <a:lnTo>
                    <a:pt x="113" y="360"/>
                  </a:lnTo>
                  <a:close/>
                  <a:moveTo>
                    <a:pt x="56" y="360"/>
                  </a:moveTo>
                  <a:lnTo>
                    <a:pt x="56" y="389"/>
                  </a:lnTo>
                  <a:lnTo>
                    <a:pt x="28" y="389"/>
                  </a:lnTo>
                  <a:lnTo>
                    <a:pt x="28" y="417"/>
                  </a:lnTo>
                  <a:lnTo>
                    <a:pt x="0" y="417"/>
                  </a:lnTo>
                  <a:lnTo>
                    <a:pt x="0" y="0"/>
                  </a:lnTo>
                  <a:lnTo>
                    <a:pt x="28" y="0"/>
                  </a:lnTo>
                  <a:lnTo>
                    <a:pt x="28" y="17"/>
                  </a:lnTo>
                  <a:lnTo>
                    <a:pt x="56" y="17"/>
                  </a:lnTo>
                  <a:lnTo>
                    <a:pt x="56" y="45"/>
                  </a:lnTo>
                  <a:lnTo>
                    <a:pt x="28" y="45"/>
                  </a:lnTo>
                  <a:lnTo>
                    <a:pt x="28" y="360"/>
                  </a:lnTo>
                  <a:lnTo>
                    <a:pt x="56" y="360"/>
                  </a:lnTo>
                  <a:lnTo>
                    <a:pt x="56" y="332"/>
                  </a:lnTo>
                  <a:lnTo>
                    <a:pt x="85" y="332"/>
                  </a:lnTo>
                  <a:lnTo>
                    <a:pt x="85" y="360"/>
                  </a:lnTo>
                  <a:lnTo>
                    <a:pt x="56" y="360"/>
                  </a:lnTo>
                  <a:close/>
                  <a:moveTo>
                    <a:pt x="85" y="74"/>
                  </a:moveTo>
                  <a:lnTo>
                    <a:pt x="56" y="74"/>
                  </a:lnTo>
                  <a:lnTo>
                    <a:pt x="56" y="45"/>
                  </a:lnTo>
                  <a:lnTo>
                    <a:pt x="85" y="45"/>
                  </a:lnTo>
                  <a:lnTo>
                    <a:pt x="85" y="74"/>
                  </a:lnTo>
                  <a:close/>
                  <a:moveTo>
                    <a:pt x="113" y="102"/>
                  </a:moveTo>
                  <a:lnTo>
                    <a:pt x="85" y="102"/>
                  </a:lnTo>
                  <a:lnTo>
                    <a:pt x="85" y="74"/>
                  </a:lnTo>
                  <a:lnTo>
                    <a:pt x="113" y="74"/>
                  </a:lnTo>
                  <a:lnTo>
                    <a:pt x="113" y="102"/>
                  </a:lnTo>
                  <a:close/>
                  <a:moveTo>
                    <a:pt x="85" y="303"/>
                  </a:moveTo>
                  <a:lnTo>
                    <a:pt x="113" y="303"/>
                  </a:lnTo>
                  <a:lnTo>
                    <a:pt x="113" y="332"/>
                  </a:lnTo>
                  <a:lnTo>
                    <a:pt x="85" y="332"/>
                  </a:lnTo>
                  <a:lnTo>
                    <a:pt x="85" y="303"/>
                  </a:lnTo>
                  <a:close/>
                  <a:moveTo>
                    <a:pt x="227" y="218"/>
                  </a:moveTo>
                  <a:lnTo>
                    <a:pt x="255" y="218"/>
                  </a:lnTo>
                  <a:lnTo>
                    <a:pt x="255" y="247"/>
                  </a:lnTo>
                  <a:lnTo>
                    <a:pt x="227" y="247"/>
                  </a:lnTo>
                  <a:lnTo>
                    <a:pt x="227" y="218"/>
                  </a:lnTo>
                  <a:close/>
                  <a:moveTo>
                    <a:pt x="198" y="190"/>
                  </a:moveTo>
                  <a:lnTo>
                    <a:pt x="227" y="190"/>
                  </a:lnTo>
                  <a:lnTo>
                    <a:pt x="227" y="218"/>
                  </a:lnTo>
                  <a:lnTo>
                    <a:pt x="198" y="218"/>
                  </a:lnTo>
                  <a:lnTo>
                    <a:pt x="198" y="190"/>
                  </a:lnTo>
                  <a:close/>
                  <a:moveTo>
                    <a:pt x="170" y="161"/>
                  </a:moveTo>
                  <a:lnTo>
                    <a:pt x="198" y="161"/>
                  </a:lnTo>
                  <a:lnTo>
                    <a:pt x="198" y="190"/>
                  </a:lnTo>
                  <a:lnTo>
                    <a:pt x="170" y="190"/>
                  </a:lnTo>
                  <a:lnTo>
                    <a:pt x="170" y="161"/>
                  </a:lnTo>
                  <a:close/>
                  <a:moveTo>
                    <a:pt x="142" y="133"/>
                  </a:moveTo>
                  <a:lnTo>
                    <a:pt x="113" y="133"/>
                  </a:lnTo>
                  <a:lnTo>
                    <a:pt x="113" y="104"/>
                  </a:lnTo>
                  <a:lnTo>
                    <a:pt x="142" y="104"/>
                  </a:lnTo>
                  <a:lnTo>
                    <a:pt x="142" y="133"/>
                  </a:lnTo>
                  <a:lnTo>
                    <a:pt x="170" y="133"/>
                  </a:lnTo>
                  <a:lnTo>
                    <a:pt x="170" y="161"/>
                  </a:lnTo>
                  <a:lnTo>
                    <a:pt x="142" y="161"/>
                  </a:lnTo>
                  <a:lnTo>
                    <a:pt x="142" y="13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6" name="Freeform 38">
              <a:extLst>
                <a:ext uri="{FF2B5EF4-FFF2-40B4-BE49-F238E27FC236}">
                  <a16:creationId xmlns:a16="http://schemas.microsoft.com/office/drawing/2014/main" id="{17B353FC-DA41-4E24-A466-E2AF723EDB66}"/>
                </a:ext>
              </a:extLst>
            </p:cNvPr>
            <p:cNvSpPr>
              <a:spLocks/>
            </p:cNvSpPr>
            <p:nvPr userDrawn="1"/>
          </p:nvSpPr>
          <p:spPr bwMode="auto">
            <a:xfrm rot="3939485">
              <a:off x="7392355" y="1719266"/>
              <a:ext cx="544512" cy="749300"/>
            </a:xfrm>
            <a:custGeom>
              <a:avLst/>
              <a:gdLst>
                <a:gd name="T0" fmla="*/ 93 w 145"/>
                <a:gd name="T1" fmla="*/ 114 h 199"/>
                <a:gd name="T2" fmla="*/ 145 w 145"/>
                <a:gd name="T3" fmla="*/ 106 h 199"/>
                <a:gd name="T4" fmla="*/ 0 w 145"/>
                <a:gd name="T5" fmla="*/ 0 h 199"/>
                <a:gd name="T6" fmla="*/ 43 w 145"/>
                <a:gd name="T7" fmla="*/ 175 h 199"/>
                <a:gd name="T8" fmla="*/ 46 w 145"/>
                <a:gd name="T9" fmla="*/ 169 h 199"/>
                <a:gd name="T10" fmla="*/ 70 w 145"/>
                <a:gd name="T11" fmla="*/ 129 h 199"/>
                <a:gd name="T12" fmla="*/ 113 w 145"/>
                <a:gd name="T13" fmla="*/ 192 h 199"/>
                <a:gd name="T14" fmla="*/ 128 w 145"/>
                <a:gd name="T15" fmla="*/ 197 h 199"/>
                <a:gd name="T16" fmla="*/ 133 w 145"/>
                <a:gd name="T17" fmla="*/ 195 h 199"/>
                <a:gd name="T18" fmla="*/ 138 w 145"/>
                <a:gd name="T19" fmla="*/ 180 h 199"/>
                <a:gd name="T20" fmla="*/ 136 w 145"/>
                <a:gd name="T21" fmla="*/ 176 h 199"/>
                <a:gd name="T22" fmla="*/ 93 w 145"/>
                <a:gd name="T23" fmla="*/ 11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99">
                  <a:moveTo>
                    <a:pt x="93" y="114"/>
                  </a:moveTo>
                  <a:cubicBezTo>
                    <a:pt x="145" y="106"/>
                    <a:pt x="145" y="106"/>
                    <a:pt x="145" y="106"/>
                  </a:cubicBezTo>
                  <a:cubicBezTo>
                    <a:pt x="0" y="0"/>
                    <a:pt x="0" y="0"/>
                    <a:pt x="0" y="0"/>
                  </a:cubicBezTo>
                  <a:cubicBezTo>
                    <a:pt x="43" y="175"/>
                    <a:pt x="43" y="175"/>
                    <a:pt x="43" y="175"/>
                  </a:cubicBezTo>
                  <a:cubicBezTo>
                    <a:pt x="46" y="169"/>
                    <a:pt x="46" y="169"/>
                    <a:pt x="46" y="169"/>
                  </a:cubicBezTo>
                  <a:cubicBezTo>
                    <a:pt x="70" y="129"/>
                    <a:pt x="70" y="129"/>
                    <a:pt x="70" y="129"/>
                  </a:cubicBezTo>
                  <a:cubicBezTo>
                    <a:pt x="113" y="192"/>
                    <a:pt x="113" y="192"/>
                    <a:pt x="113" y="192"/>
                  </a:cubicBezTo>
                  <a:cubicBezTo>
                    <a:pt x="117" y="197"/>
                    <a:pt x="123" y="199"/>
                    <a:pt x="128" y="197"/>
                  </a:cubicBezTo>
                  <a:cubicBezTo>
                    <a:pt x="130" y="197"/>
                    <a:pt x="131" y="196"/>
                    <a:pt x="133" y="195"/>
                  </a:cubicBezTo>
                  <a:cubicBezTo>
                    <a:pt x="137" y="192"/>
                    <a:pt x="139" y="186"/>
                    <a:pt x="138" y="180"/>
                  </a:cubicBezTo>
                  <a:cubicBezTo>
                    <a:pt x="138" y="179"/>
                    <a:pt x="137" y="177"/>
                    <a:pt x="136" y="176"/>
                  </a:cubicBezTo>
                  <a:lnTo>
                    <a:pt x="93" y="1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7" name="Freeform 39">
              <a:extLst>
                <a:ext uri="{FF2B5EF4-FFF2-40B4-BE49-F238E27FC236}">
                  <a16:creationId xmlns:a16="http://schemas.microsoft.com/office/drawing/2014/main" id="{95F69EA0-F8BA-4DF8-80BA-4EB3AF8F08A4}"/>
                </a:ext>
              </a:extLst>
            </p:cNvPr>
            <p:cNvSpPr>
              <a:spLocks noEditPoints="1"/>
            </p:cNvSpPr>
            <p:nvPr userDrawn="1"/>
          </p:nvSpPr>
          <p:spPr bwMode="auto">
            <a:xfrm rot="5400000">
              <a:off x="3167444" y="4702772"/>
              <a:ext cx="725487" cy="766763"/>
            </a:xfrm>
            <a:custGeom>
              <a:avLst/>
              <a:gdLst>
                <a:gd name="T0" fmla="*/ 32 w 193"/>
                <a:gd name="T1" fmla="*/ 24 h 204"/>
                <a:gd name="T2" fmla="*/ 73 w 193"/>
                <a:gd name="T3" fmla="*/ 81 h 204"/>
                <a:gd name="T4" fmla="*/ 68 w 193"/>
                <a:gd name="T5" fmla="*/ 60 h 204"/>
                <a:gd name="T6" fmla="*/ 75 w 193"/>
                <a:gd name="T7" fmla="*/ 47 h 204"/>
                <a:gd name="T8" fmla="*/ 92 w 193"/>
                <a:gd name="T9" fmla="*/ 58 h 204"/>
                <a:gd name="T10" fmla="*/ 99 w 193"/>
                <a:gd name="T11" fmla="*/ 56 h 204"/>
                <a:gd name="T12" fmla="*/ 100 w 193"/>
                <a:gd name="T13" fmla="*/ 42 h 204"/>
                <a:gd name="T14" fmla="*/ 117 w 193"/>
                <a:gd name="T15" fmla="*/ 44 h 204"/>
                <a:gd name="T16" fmla="*/ 119 w 193"/>
                <a:gd name="T17" fmla="*/ 48 h 204"/>
                <a:gd name="T18" fmla="*/ 125 w 193"/>
                <a:gd name="T19" fmla="*/ 57 h 204"/>
                <a:gd name="T20" fmla="*/ 126 w 193"/>
                <a:gd name="T21" fmla="*/ 53 h 204"/>
                <a:gd name="T22" fmla="*/ 137 w 193"/>
                <a:gd name="T23" fmla="*/ 47 h 204"/>
                <a:gd name="T24" fmla="*/ 161 w 193"/>
                <a:gd name="T25" fmla="*/ 132 h 204"/>
                <a:gd name="T26" fmla="*/ 121 w 193"/>
                <a:gd name="T27" fmla="*/ 185 h 204"/>
                <a:gd name="T28" fmla="*/ 76 w 193"/>
                <a:gd name="T29" fmla="*/ 151 h 204"/>
                <a:gd name="T30" fmla="*/ 21 w 193"/>
                <a:gd name="T31" fmla="*/ 131 h 204"/>
                <a:gd name="T32" fmla="*/ 34 w 193"/>
                <a:gd name="T33" fmla="*/ 122 h 204"/>
                <a:gd name="T34" fmla="*/ 64 w 193"/>
                <a:gd name="T35" fmla="*/ 125 h 204"/>
                <a:gd name="T36" fmla="*/ 17 w 193"/>
                <a:gd name="T37" fmla="*/ 33 h 204"/>
                <a:gd name="T38" fmla="*/ 20 w 193"/>
                <a:gd name="T39" fmla="*/ 19 h 204"/>
                <a:gd name="T40" fmla="*/ 12 w 193"/>
                <a:gd name="T41" fmla="*/ 7 h 204"/>
                <a:gd name="T42" fmla="*/ 6 w 193"/>
                <a:gd name="T43" fmla="*/ 40 h 204"/>
                <a:gd name="T44" fmla="*/ 45 w 193"/>
                <a:gd name="T45" fmla="*/ 109 h 204"/>
                <a:gd name="T46" fmla="*/ 19 w 193"/>
                <a:gd name="T47" fmla="*/ 111 h 204"/>
                <a:gd name="T48" fmla="*/ 27 w 193"/>
                <a:gd name="T49" fmla="*/ 157 h 204"/>
                <a:gd name="T50" fmla="*/ 99 w 193"/>
                <a:gd name="T51" fmla="*/ 175 h 204"/>
                <a:gd name="T52" fmla="*/ 116 w 193"/>
                <a:gd name="T53" fmla="*/ 204 h 204"/>
                <a:gd name="T54" fmla="*/ 181 w 193"/>
                <a:gd name="T55" fmla="*/ 166 h 204"/>
                <a:gd name="T56" fmla="*/ 186 w 193"/>
                <a:gd name="T57" fmla="*/ 147 h 204"/>
                <a:gd name="T58" fmla="*/ 161 w 193"/>
                <a:gd name="T59" fmla="*/ 61 h 204"/>
                <a:gd name="T60" fmla="*/ 161 w 193"/>
                <a:gd name="T61" fmla="*/ 60 h 204"/>
                <a:gd name="T62" fmla="*/ 155 w 193"/>
                <a:gd name="T63" fmla="*/ 44 h 204"/>
                <a:gd name="T64" fmla="*/ 128 w 193"/>
                <a:gd name="T65" fmla="*/ 33 h 204"/>
                <a:gd name="T66" fmla="*/ 93 w 193"/>
                <a:gd name="T67" fmla="*/ 30 h 204"/>
                <a:gd name="T68" fmla="*/ 68 w 193"/>
                <a:gd name="T69" fmla="*/ 35 h 204"/>
                <a:gd name="T70" fmla="*/ 59 w 193"/>
                <a:gd name="T71" fmla="*/ 41 h 204"/>
                <a:gd name="T72" fmla="*/ 44 w 193"/>
                <a:gd name="T73" fmla="*/ 16 h 204"/>
                <a:gd name="T74" fmla="*/ 13 w 193"/>
                <a:gd name="T75" fmla="*/ 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204">
                  <a:moveTo>
                    <a:pt x="20" y="19"/>
                  </a:moveTo>
                  <a:cubicBezTo>
                    <a:pt x="25" y="16"/>
                    <a:pt x="29" y="19"/>
                    <a:pt x="32" y="24"/>
                  </a:cubicBezTo>
                  <a:cubicBezTo>
                    <a:pt x="32" y="24"/>
                    <a:pt x="65" y="79"/>
                    <a:pt x="65" y="80"/>
                  </a:cubicBezTo>
                  <a:cubicBezTo>
                    <a:pt x="67" y="83"/>
                    <a:pt x="71" y="82"/>
                    <a:pt x="73" y="81"/>
                  </a:cubicBezTo>
                  <a:cubicBezTo>
                    <a:pt x="75" y="79"/>
                    <a:pt x="77" y="75"/>
                    <a:pt x="74" y="69"/>
                  </a:cubicBezTo>
                  <a:cubicBezTo>
                    <a:pt x="68" y="60"/>
                    <a:pt x="68" y="60"/>
                    <a:pt x="68" y="60"/>
                  </a:cubicBezTo>
                  <a:cubicBezTo>
                    <a:pt x="65" y="56"/>
                    <a:pt x="68" y="52"/>
                    <a:pt x="73" y="48"/>
                  </a:cubicBezTo>
                  <a:cubicBezTo>
                    <a:pt x="73" y="48"/>
                    <a:pt x="74" y="47"/>
                    <a:pt x="75" y="47"/>
                  </a:cubicBezTo>
                  <a:cubicBezTo>
                    <a:pt x="79" y="45"/>
                    <a:pt x="83" y="44"/>
                    <a:pt x="86" y="48"/>
                  </a:cubicBezTo>
                  <a:cubicBezTo>
                    <a:pt x="92" y="58"/>
                    <a:pt x="92" y="58"/>
                    <a:pt x="92" y="58"/>
                  </a:cubicBezTo>
                  <a:cubicBezTo>
                    <a:pt x="94" y="61"/>
                    <a:pt x="96" y="61"/>
                    <a:pt x="97" y="61"/>
                  </a:cubicBezTo>
                  <a:cubicBezTo>
                    <a:pt x="99" y="60"/>
                    <a:pt x="99" y="56"/>
                    <a:pt x="99" y="56"/>
                  </a:cubicBezTo>
                  <a:cubicBezTo>
                    <a:pt x="97" y="51"/>
                    <a:pt x="97" y="51"/>
                    <a:pt x="97" y="51"/>
                  </a:cubicBezTo>
                  <a:cubicBezTo>
                    <a:pt x="96" y="47"/>
                    <a:pt x="97" y="44"/>
                    <a:pt x="100" y="42"/>
                  </a:cubicBezTo>
                  <a:cubicBezTo>
                    <a:pt x="101" y="42"/>
                    <a:pt x="102" y="41"/>
                    <a:pt x="104" y="41"/>
                  </a:cubicBezTo>
                  <a:cubicBezTo>
                    <a:pt x="109" y="39"/>
                    <a:pt x="115" y="38"/>
                    <a:pt x="117" y="44"/>
                  </a:cubicBezTo>
                  <a:cubicBezTo>
                    <a:pt x="119" y="48"/>
                    <a:pt x="119" y="48"/>
                    <a:pt x="119" y="48"/>
                  </a:cubicBezTo>
                  <a:cubicBezTo>
                    <a:pt x="119" y="48"/>
                    <a:pt x="119" y="48"/>
                    <a:pt x="119" y="48"/>
                  </a:cubicBezTo>
                  <a:cubicBezTo>
                    <a:pt x="119" y="48"/>
                    <a:pt x="121" y="60"/>
                    <a:pt x="124" y="59"/>
                  </a:cubicBezTo>
                  <a:cubicBezTo>
                    <a:pt x="124" y="58"/>
                    <a:pt x="125" y="58"/>
                    <a:pt x="125" y="57"/>
                  </a:cubicBezTo>
                  <a:cubicBezTo>
                    <a:pt x="125" y="57"/>
                    <a:pt x="125" y="57"/>
                    <a:pt x="125" y="57"/>
                  </a:cubicBezTo>
                  <a:cubicBezTo>
                    <a:pt x="126" y="53"/>
                    <a:pt x="126" y="53"/>
                    <a:pt x="126" y="53"/>
                  </a:cubicBezTo>
                  <a:cubicBezTo>
                    <a:pt x="126" y="50"/>
                    <a:pt x="127" y="49"/>
                    <a:pt x="128" y="48"/>
                  </a:cubicBezTo>
                  <a:cubicBezTo>
                    <a:pt x="130" y="47"/>
                    <a:pt x="134" y="47"/>
                    <a:pt x="137" y="47"/>
                  </a:cubicBezTo>
                  <a:cubicBezTo>
                    <a:pt x="143" y="47"/>
                    <a:pt x="144" y="53"/>
                    <a:pt x="147" y="64"/>
                  </a:cubicBezTo>
                  <a:cubicBezTo>
                    <a:pt x="161" y="132"/>
                    <a:pt x="161" y="132"/>
                    <a:pt x="161" y="132"/>
                  </a:cubicBezTo>
                  <a:cubicBezTo>
                    <a:pt x="174" y="155"/>
                    <a:pt x="174" y="155"/>
                    <a:pt x="174" y="155"/>
                  </a:cubicBezTo>
                  <a:cubicBezTo>
                    <a:pt x="121" y="185"/>
                    <a:pt x="121" y="185"/>
                    <a:pt x="121" y="185"/>
                  </a:cubicBezTo>
                  <a:cubicBezTo>
                    <a:pt x="108" y="162"/>
                    <a:pt x="108" y="162"/>
                    <a:pt x="108" y="162"/>
                  </a:cubicBezTo>
                  <a:cubicBezTo>
                    <a:pt x="108" y="162"/>
                    <a:pt x="94" y="162"/>
                    <a:pt x="76" y="151"/>
                  </a:cubicBezTo>
                  <a:cubicBezTo>
                    <a:pt x="30" y="143"/>
                    <a:pt x="30" y="143"/>
                    <a:pt x="30" y="143"/>
                  </a:cubicBezTo>
                  <a:cubicBezTo>
                    <a:pt x="24" y="142"/>
                    <a:pt x="20" y="136"/>
                    <a:pt x="21" y="131"/>
                  </a:cubicBezTo>
                  <a:cubicBezTo>
                    <a:pt x="22" y="127"/>
                    <a:pt x="24" y="125"/>
                    <a:pt x="26" y="123"/>
                  </a:cubicBezTo>
                  <a:cubicBezTo>
                    <a:pt x="29" y="122"/>
                    <a:pt x="31" y="121"/>
                    <a:pt x="34" y="122"/>
                  </a:cubicBezTo>
                  <a:cubicBezTo>
                    <a:pt x="60" y="125"/>
                    <a:pt x="60" y="125"/>
                    <a:pt x="60" y="125"/>
                  </a:cubicBezTo>
                  <a:cubicBezTo>
                    <a:pt x="62" y="125"/>
                    <a:pt x="63" y="125"/>
                    <a:pt x="64" y="125"/>
                  </a:cubicBezTo>
                  <a:cubicBezTo>
                    <a:pt x="68" y="123"/>
                    <a:pt x="64" y="113"/>
                    <a:pt x="52" y="92"/>
                  </a:cubicBezTo>
                  <a:cubicBezTo>
                    <a:pt x="17" y="33"/>
                    <a:pt x="17" y="33"/>
                    <a:pt x="17" y="33"/>
                  </a:cubicBezTo>
                  <a:cubicBezTo>
                    <a:pt x="14" y="28"/>
                    <a:pt x="15" y="22"/>
                    <a:pt x="20" y="19"/>
                  </a:cubicBezTo>
                  <a:cubicBezTo>
                    <a:pt x="20" y="19"/>
                    <a:pt x="20" y="19"/>
                    <a:pt x="20" y="19"/>
                  </a:cubicBezTo>
                  <a:moveTo>
                    <a:pt x="13" y="7"/>
                  </a:moveTo>
                  <a:cubicBezTo>
                    <a:pt x="13" y="7"/>
                    <a:pt x="13" y="7"/>
                    <a:pt x="12" y="7"/>
                  </a:cubicBezTo>
                  <a:cubicBezTo>
                    <a:pt x="7" y="11"/>
                    <a:pt x="3" y="16"/>
                    <a:pt x="1" y="22"/>
                  </a:cubicBezTo>
                  <a:cubicBezTo>
                    <a:pt x="0" y="29"/>
                    <a:pt x="3" y="34"/>
                    <a:pt x="6" y="40"/>
                  </a:cubicBezTo>
                  <a:cubicBezTo>
                    <a:pt x="40" y="98"/>
                    <a:pt x="40" y="98"/>
                    <a:pt x="40" y="98"/>
                  </a:cubicBezTo>
                  <a:cubicBezTo>
                    <a:pt x="43" y="102"/>
                    <a:pt x="44" y="106"/>
                    <a:pt x="45" y="109"/>
                  </a:cubicBezTo>
                  <a:cubicBezTo>
                    <a:pt x="36" y="108"/>
                    <a:pt x="36" y="108"/>
                    <a:pt x="36" y="108"/>
                  </a:cubicBezTo>
                  <a:cubicBezTo>
                    <a:pt x="30" y="107"/>
                    <a:pt x="24" y="108"/>
                    <a:pt x="19" y="111"/>
                  </a:cubicBezTo>
                  <a:cubicBezTo>
                    <a:pt x="13" y="115"/>
                    <a:pt x="9" y="121"/>
                    <a:pt x="7" y="128"/>
                  </a:cubicBezTo>
                  <a:cubicBezTo>
                    <a:pt x="5" y="142"/>
                    <a:pt x="14" y="154"/>
                    <a:pt x="27" y="157"/>
                  </a:cubicBezTo>
                  <a:cubicBezTo>
                    <a:pt x="71" y="165"/>
                    <a:pt x="71" y="165"/>
                    <a:pt x="71" y="165"/>
                  </a:cubicBezTo>
                  <a:cubicBezTo>
                    <a:pt x="82" y="171"/>
                    <a:pt x="92" y="174"/>
                    <a:pt x="99" y="175"/>
                  </a:cubicBezTo>
                  <a:cubicBezTo>
                    <a:pt x="109" y="192"/>
                    <a:pt x="109" y="192"/>
                    <a:pt x="109" y="192"/>
                  </a:cubicBezTo>
                  <a:cubicBezTo>
                    <a:pt x="116" y="204"/>
                    <a:pt x="116" y="204"/>
                    <a:pt x="116" y="204"/>
                  </a:cubicBezTo>
                  <a:cubicBezTo>
                    <a:pt x="128" y="197"/>
                    <a:pt x="128" y="197"/>
                    <a:pt x="128" y="197"/>
                  </a:cubicBezTo>
                  <a:cubicBezTo>
                    <a:pt x="181" y="166"/>
                    <a:pt x="181" y="166"/>
                    <a:pt x="181" y="166"/>
                  </a:cubicBezTo>
                  <a:cubicBezTo>
                    <a:pt x="193" y="159"/>
                    <a:pt x="193" y="159"/>
                    <a:pt x="193" y="159"/>
                  </a:cubicBezTo>
                  <a:cubicBezTo>
                    <a:pt x="186" y="147"/>
                    <a:pt x="186" y="147"/>
                    <a:pt x="186" y="147"/>
                  </a:cubicBezTo>
                  <a:cubicBezTo>
                    <a:pt x="175" y="127"/>
                    <a:pt x="175" y="127"/>
                    <a:pt x="175" y="127"/>
                  </a:cubicBezTo>
                  <a:cubicBezTo>
                    <a:pt x="161" y="61"/>
                    <a:pt x="161" y="61"/>
                    <a:pt x="161" y="61"/>
                  </a:cubicBezTo>
                  <a:cubicBezTo>
                    <a:pt x="161" y="61"/>
                    <a:pt x="161" y="61"/>
                    <a:pt x="161" y="61"/>
                  </a:cubicBezTo>
                  <a:cubicBezTo>
                    <a:pt x="161" y="60"/>
                    <a:pt x="161" y="60"/>
                    <a:pt x="161" y="60"/>
                  </a:cubicBezTo>
                  <a:cubicBezTo>
                    <a:pt x="160" y="58"/>
                    <a:pt x="160" y="58"/>
                    <a:pt x="160" y="58"/>
                  </a:cubicBezTo>
                  <a:cubicBezTo>
                    <a:pt x="159" y="53"/>
                    <a:pt x="157" y="48"/>
                    <a:pt x="155" y="44"/>
                  </a:cubicBezTo>
                  <a:cubicBezTo>
                    <a:pt x="150" y="35"/>
                    <a:pt x="142" y="33"/>
                    <a:pt x="137" y="33"/>
                  </a:cubicBezTo>
                  <a:cubicBezTo>
                    <a:pt x="134" y="33"/>
                    <a:pt x="131" y="33"/>
                    <a:pt x="128" y="33"/>
                  </a:cubicBezTo>
                  <a:cubicBezTo>
                    <a:pt x="123" y="27"/>
                    <a:pt x="113" y="23"/>
                    <a:pt x="99" y="28"/>
                  </a:cubicBezTo>
                  <a:cubicBezTo>
                    <a:pt x="97" y="28"/>
                    <a:pt x="95" y="29"/>
                    <a:pt x="93" y="30"/>
                  </a:cubicBezTo>
                  <a:cubicBezTo>
                    <a:pt x="92" y="31"/>
                    <a:pt x="90" y="32"/>
                    <a:pt x="89" y="33"/>
                  </a:cubicBezTo>
                  <a:cubicBezTo>
                    <a:pt x="84" y="30"/>
                    <a:pt x="76" y="30"/>
                    <a:pt x="68" y="35"/>
                  </a:cubicBezTo>
                  <a:cubicBezTo>
                    <a:pt x="67" y="35"/>
                    <a:pt x="64" y="37"/>
                    <a:pt x="63" y="38"/>
                  </a:cubicBezTo>
                  <a:cubicBezTo>
                    <a:pt x="61" y="39"/>
                    <a:pt x="60" y="40"/>
                    <a:pt x="59" y="41"/>
                  </a:cubicBezTo>
                  <a:cubicBezTo>
                    <a:pt x="52" y="30"/>
                    <a:pt x="46" y="19"/>
                    <a:pt x="44" y="17"/>
                  </a:cubicBezTo>
                  <a:cubicBezTo>
                    <a:pt x="44" y="16"/>
                    <a:pt x="44" y="16"/>
                    <a:pt x="44" y="16"/>
                  </a:cubicBezTo>
                  <a:cubicBezTo>
                    <a:pt x="44" y="16"/>
                    <a:pt x="44" y="16"/>
                    <a:pt x="44" y="16"/>
                  </a:cubicBezTo>
                  <a:cubicBezTo>
                    <a:pt x="37" y="5"/>
                    <a:pt x="25" y="0"/>
                    <a:pt x="13"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8" name="Freeform 40">
              <a:extLst>
                <a:ext uri="{FF2B5EF4-FFF2-40B4-BE49-F238E27FC236}">
                  <a16:creationId xmlns:a16="http://schemas.microsoft.com/office/drawing/2014/main" id="{A2B13456-F2EE-413C-B70B-5374FE47CD36}"/>
                </a:ext>
              </a:extLst>
            </p:cNvPr>
            <p:cNvSpPr>
              <a:spLocks noEditPoints="1"/>
            </p:cNvSpPr>
            <p:nvPr userDrawn="1"/>
          </p:nvSpPr>
          <p:spPr bwMode="auto">
            <a:xfrm rot="4136281">
              <a:off x="2834209" y="6251000"/>
              <a:ext cx="676275" cy="749300"/>
            </a:xfrm>
            <a:custGeom>
              <a:avLst/>
              <a:gdLst>
                <a:gd name="T0" fmla="*/ 96 w 180"/>
                <a:gd name="T1" fmla="*/ 21 h 199"/>
                <a:gd name="T2" fmla="*/ 104 w 180"/>
                <a:gd name="T3" fmla="*/ 88 h 199"/>
                <a:gd name="T4" fmla="*/ 116 w 180"/>
                <a:gd name="T5" fmla="*/ 33 h 199"/>
                <a:gd name="T6" fmla="*/ 127 w 180"/>
                <a:gd name="T7" fmla="*/ 26 h 199"/>
                <a:gd name="T8" fmla="*/ 126 w 180"/>
                <a:gd name="T9" fmla="*/ 87 h 199"/>
                <a:gd name="T10" fmla="*/ 126 w 180"/>
                <a:gd name="T11" fmla="*/ 87 h 199"/>
                <a:gd name="T12" fmla="*/ 129 w 180"/>
                <a:gd name="T13" fmla="*/ 94 h 199"/>
                <a:gd name="T14" fmla="*/ 132 w 180"/>
                <a:gd name="T15" fmla="*/ 91 h 199"/>
                <a:gd name="T16" fmla="*/ 155 w 180"/>
                <a:gd name="T17" fmla="*/ 54 h 199"/>
                <a:gd name="T18" fmla="*/ 163 w 180"/>
                <a:gd name="T19" fmla="*/ 69 h 199"/>
                <a:gd name="T20" fmla="*/ 120 w 180"/>
                <a:gd name="T21" fmla="*/ 170 h 199"/>
                <a:gd name="T22" fmla="*/ 68 w 180"/>
                <a:gd name="T23" fmla="*/ 187 h 199"/>
                <a:gd name="T24" fmla="*/ 47 w 180"/>
                <a:gd name="T25" fmla="*/ 147 h 199"/>
                <a:gd name="T26" fmla="*/ 15 w 180"/>
                <a:gd name="T27" fmla="*/ 107 h 199"/>
                <a:gd name="T28" fmla="*/ 28 w 180"/>
                <a:gd name="T29" fmla="*/ 106 h 199"/>
                <a:gd name="T30" fmla="*/ 52 w 180"/>
                <a:gd name="T31" fmla="*/ 122 h 199"/>
                <a:gd name="T32" fmla="*/ 39 w 180"/>
                <a:gd name="T33" fmla="*/ 42 h 199"/>
                <a:gd name="T34" fmla="*/ 48 w 180"/>
                <a:gd name="T35" fmla="*/ 29 h 199"/>
                <a:gd name="T36" fmla="*/ 72 w 180"/>
                <a:gd name="T37" fmla="*/ 85 h 199"/>
                <a:gd name="T38" fmla="*/ 79 w 180"/>
                <a:gd name="T39" fmla="*/ 94 h 199"/>
                <a:gd name="T40" fmla="*/ 77 w 180"/>
                <a:gd name="T41" fmla="*/ 23 h 199"/>
                <a:gd name="T42" fmla="*/ 86 w 180"/>
                <a:gd name="T43" fmla="*/ 13 h 199"/>
                <a:gd name="T44" fmla="*/ 85 w 180"/>
                <a:gd name="T45" fmla="*/ 0 h 199"/>
                <a:gd name="T46" fmla="*/ 65 w 180"/>
                <a:gd name="T47" fmla="*/ 24 h 199"/>
                <a:gd name="T48" fmla="*/ 42 w 180"/>
                <a:gd name="T49" fmla="*/ 18 h 199"/>
                <a:gd name="T50" fmla="*/ 28 w 180"/>
                <a:gd name="T51" fmla="*/ 45 h 199"/>
                <a:gd name="T52" fmla="*/ 45 w 180"/>
                <a:gd name="T53" fmla="*/ 103 h 199"/>
                <a:gd name="T54" fmla="*/ 22 w 180"/>
                <a:gd name="T55" fmla="*/ 91 h 199"/>
                <a:gd name="T56" fmla="*/ 5 w 180"/>
                <a:gd name="T57" fmla="*/ 99 h 199"/>
                <a:gd name="T58" fmla="*/ 8 w 180"/>
                <a:gd name="T59" fmla="*/ 129 h 199"/>
                <a:gd name="T60" fmla="*/ 55 w 180"/>
                <a:gd name="T61" fmla="*/ 175 h 199"/>
                <a:gd name="T62" fmla="*/ 56 w 180"/>
                <a:gd name="T63" fmla="*/ 199 h 199"/>
                <a:gd name="T64" fmla="*/ 119 w 180"/>
                <a:gd name="T65" fmla="*/ 199 h 199"/>
                <a:gd name="T66" fmla="*/ 132 w 180"/>
                <a:gd name="T67" fmla="*/ 187 h 199"/>
                <a:gd name="T68" fmla="*/ 148 w 180"/>
                <a:gd name="T69" fmla="*/ 129 h 199"/>
                <a:gd name="T70" fmla="*/ 166 w 180"/>
                <a:gd name="T71" fmla="*/ 45 h 199"/>
                <a:gd name="T72" fmla="*/ 146 w 180"/>
                <a:gd name="T73" fmla="*/ 44 h 199"/>
                <a:gd name="T74" fmla="*/ 129 w 180"/>
                <a:gd name="T75" fmla="*/ 14 h 199"/>
                <a:gd name="T76" fmla="*/ 108 w 180"/>
                <a:gd name="T77" fmla="*/ 22 h 199"/>
                <a:gd name="T78" fmla="*/ 86 w 180"/>
                <a:gd name="T7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99">
                  <a:moveTo>
                    <a:pt x="86" y="13"/>
                  </a:moveTo>
                  <a:cubicBezTo>
                    <a:pt x="91" y="13"/>
                    <a:pt x="95" y="16"/>
                    <a:pt x="96" y="21"/>
                  </a:cubicBezTo>
                  <a:cubicBezTo>
                    <a:pt x="101" y="83"/>
                    <a:pt x="101" y="83"/>
                    <a:pt x="101" y="83"/>
                  </a:cubicBezTo>
                  <a:cubicBezTo>
                    <a:pt x="102" y="87"/>
                    <a:pt x="103" y="88"/>
                    <a:pt x="104" y="88"/>
                  </a:cubicBezTo>
                  <a:cubicBezTo>
                    <a:pt x="106" y="88"/>
                    <a:pt x="107" y="84"/>
                    <a:pt x="107" y="84"/>
                  </a:cubicBezTo>
                  <a:cubicBezTo>
                    <a:pt x="116" y="33"/>
                    <a:pt x="116" y="33"/>
                    <a:pt x="116" y="33"/>
                  </a:cubicBezTo>
                  <a:cubicBezTo>
                    <a:pt x="117" y="29"/>
                    <a:pt x="121" y="26"/>
                    <a:pt x="126" y="26"/>
                  </a:cubicBezTo>
                  <a:cubicBezTo>
                    <a:pt x="126" y="26"/>
                    <a:pt x="127" y="26"/>
                    <a:pt x="127" y="26"/>
                  </a:cubicBezTo>
                  <a:cubicBezTo>
                    <a:pt x="132" y="27"/>
                    <a:pt x="136" y="32"/>
                    <a:pt x="135" y="37"/>
                  </a:cubicBezTo>
                  <a:cubicBezTo>
                    <a:pt x="126" y="87"/>
                    <a:pt x="126" y="87"/>
                    <a:pt x="126" y="87"/>
                  </a:cubicBezTo>
                  <a:cubicBezTo>
                    <a:pt x="126" y="87"/>
                    <a:pt x="126" y="87"/>
                    <a:pt x="126" y="87"/>
                  </a:cubicBezTo>
                  <a:cubicBezTo>
                    <a:pt x="126" y="87"/>
                    <a:pt x="126" y="87"/>
                    <a:pt x="126" y="87"/>
                  </a:cubicBezTo>
                  <a:cubicBezTo>
                    <a:pt x="126" y="87"/>
                    <a:pt x="126" y="87"/>
                    <a:pt x="126" y="87"/>
                  </a:cubicBezTo>
                  <a:cubicBezTo>
                    <a:pt x="126" y="87"/>
                    <a:pt x="126" y="94"/>
                    <a:pt x="129" y="94"/>
                  </a:cubicBezTo>
                  <a:cubicBezTo>
                    <a:pt x="129" y="94"/>
                    <a:pt x="131" y="93"/>
                    <a:pt x="132" y="91"/>
                  </a:cubicBezTo>
                  <a:cubicBezTo>
                    <a:pt x="132" y="91"/>
                    <a:pt x="132" y="91"/>
                    <a:pt x="132" y="91"/>
                  </a:cubicBezTo>
                  <a:cubicBezTo>
                    <a:pt x="147" y="59"/>
                    <a:pt x="147" y="59"/>
                    <a:pt x="147" y="59"/>
                  </a:cubicBezTo>
                  <a:cubicBezTo>
                    <a:pt x="149" y="56"/>
                    <a:pt x="152" y="54"/>
                    <a:pt x="155" y="54"/>
                  </a:cubicBezTo>
                  <a:cubicBezTo>
                    <a:pt x="157" y="54"/>
                    <a:pt x="158" y="55"/>
                    <a:pt x="160" y="56"/>
                  </a:cubicBezTo>
                  <a:cubicBezTo>
                    <a:pt x="164" y="58"/>
                    <a:pt x="166" y="64"/>
                    <a:pt x="163" y="69"/>
                  </a:cubicBezTo>
                  <a:cubicBezTo>
                    <a:pt x="136" y="125"/>
                    <a:pt x="136" y="125"/>
                    <a:pt x="136" y="125"/>
                  </a:cubicBezTo>
                  <a:cubicBezTo>
                    <a:pt x="136" y="125"/>
                    <a:pt x="130" y="150"/>
                    <a:pt x="120" y="170"/>
                  </a:cubicBezTo>
                  <a:cubicBezTo>
                    <a:pt x="119" y="187"/>
                    <a:pt x="119" y="187"/>
                    <a:pt x="119" y="187"/>
                  </a:cubicBezTo>
                  <a:cubicBezTo>
                    <a:pt x="68" y="187"/>
                    <a:pt x="68" y="187"/>
                    <a:pt x="68" y="187"/>
                  </a:cubicBezTo>
                  <a:cubicBezTo>
                    <a:pt x="68" y="169"/>
                    <a:pt x="68" y="169"/>
                    <a:pt x="68" y="169"/>
                  </a:cubicBezTo>
                  <a:cubicBezTo>
                    <a:pt x="68" y="169"/>
                    <a:pt x="56" y="163"/>
                    <a:pt x="47" y="147"/>
                  </a:cubicBezTo>
                  <a:cubicBezTo>
                    <a:pt x="16" y="120"/>
                    <a:pt x="16" y="120"/>
                    <a:pt x="16" y="120"/>
                  </a:cubicBezTo>
                  <a:cubicBezTo>
                    <a:pt x="12" y="117"/>
                    <a:pt x="11" y="111"/>
                    <a:pt x="15" y="107"/>
                  </a:cubicBezTo>
                  <a:cubicBezTo>
                    <a:pt x="17" y="105"/>
                    <a:pt x="19" y="103"/>
                    <a:pt x="22" y="103"/>
                  </a:cubicBezTo>
                  <a:cubicBezTo>
                    <a:pt x="24" y="103"/>
                    <a:pt x="26" y="104"/>
                    <a:pt x="28" y="106"/>
                  </a:cubicBezTo>
                  <a:cubicBezTo>
                    <a:pt x="46" y="120"/>
                    <a:pt x="46" y="120"/>
                    <a:pt x="46" y="120"/>
                  </a:cubicBezTo>
                  <a:cubicBezTo>
                    <a:pt x="48" y="121"/>
                    <a:pt x="50" y="122"/>
                    <a:pt x="52" y="122"/>
                  </a:cubicBezTo>
                  <a:cubicBezTo>
                    <a:pt x="58" y="122"/>
                    <a:pt x="62" y="115"/>
                    <a:pt x="55" y="91"/>
                  </a:cubicBezTo>
                  <a:cubicBezTo>
                    <a:pt x="39" y="42"/>
                    <a:pt x="39" y="42"/>
                    <a:pt x="39" y="42"/>
                  </a:cubicBezTo>
                  <a:cubicBezTo>
                    <a:pt x="38" y="37"/>
                    <a:pt x="41" y="31"/>
                    <a:pt x="46" y="30"/>
                  </a:cubicBezTo>
                  <a:cubicBezTo>
                    <a:pt x="47" y="29"/>
                    <a:pt x="48" y="29"/>
                    <a:pt x="48" y="29"/>
                  </a:cubicBezTo>
                  <a:cubicBezTo>
                    <a:pt x="52" y="29"/>
                    <a:pt x="56" y="32"/>
                    <a:pt x="57" y="36"/>
                  </a:cubicBezTo>
                  <a:cubicBezTo>
                    <a:pt x="72" y="85"/>
                    <a:pt x="72" y="85"/>
                    <a:pt x="72" y="85"/>
                  </a:cubicBezTo>
                  <a:cubicBezTo>
                    <a:pt x="73" y="85"/>
                    <a:pt x="73" y="85"/>
                    <a:pt x="73" y="86"/>
                  </a:cubicBezTo>
                  <a:cubicBezTo>
                    <a:pt x="74" y="89"/>
                    <a:pt x="77" y="94"/>
                    <a:pt x="79" y="94"/>
                  </a:cubicBezTo>
                  <a:cubicBezTo>
                    <a:pt x="81" y="94"/>
                    <a:pt x="82" y="91"/>
                    <a:pt x="82" y="83"/>
                  </a:cubicBezTo>
                  <a:cubicBezTo>
                    <a:pt x="77" y="23"/>
                    <a:pt x="77" y="23"/>
                    <a:pt x="77" y="23"/>
                  </a:cubicBezTo>
                  <a:cubicBezTo>
                    <a:pt x="77" y="18"/>
                    <a:pt x="80" y="13"/>
                    <a:pt x="86" y="13"/>
                  </a:cubicBezTo>
                  <a:cubicBezTo>
                    <a:pt x="86" y="13"/>
                    <a:pt x="86" y="13"/>
                    <a:pt x="86" y="13"/>
                  </a:cubicBezTo>
                  <a:moveTo>
                    <a:pt x="86" y="0"/>
                  </a:moveTo>
                  <a:cubicBezTo>
                    <a:pt x="86" y="0"/>
                    <a:pt x="85" y="0"/>
                    <a:pt x="85" y="0"/>
                  </a:cubicBezTo>
                  <a:cubicBezTo>
                    <a:pt x="73" y="1"/>
                    <a:pt x="64" y="12"/>
                    <a:pt x="65" y="24"/>
                  </a:cubicBezTo>
                  <a:cubicBezTo>
                    <a:pt x="65" y="24"/>
                    <a:pt x="65" y="24"/>
                    <a:pt x="65" y="24"/>
                  </a:cubicBezTo>
                  <a:cubicBezTo>
                    <a:pt x="61" y="20"/>
                    <a:pt x="55" y="17"/>
                    <a:pt x="48" y="17"/>
                  </a:cubicBezTo>
                  <a:cubicBezTo>
                    <a:pt x="46" y="17"/>
                    <a:pt x="44" y="17"/>
                    <a:pt x="42" y="18"/>
                  </a:cubicBezTo>
                  <a:cubicBezTo>
                    <a:pt x="36" y="20"/>
                    <a:pt x="32" y="23"/>
                    <a:pt x="29" y="29"/>
                  </a:cubicBezTo>
                  <a:cubicBezTo>
                    <a:pt x="26" y="34"/>
                    <a:pt x="26" y="40"/>
                    <a:pt x="28" y="45"/>
                  </a:cubicBezTo>
                  <a:cubicBezTo>
                    <a:pt x="43" y="94"/>
                    <a:pt x="43" y="94"/>
                    <a:pt x="43" y="94"/>
                  </a:cubicBezTo>
                  <a:cubicBezTo>
                    <a:pt x="44" y="98"/>
                    <a:pt x="45" y="101"/>
                    <a:pt x="45" y="103"/>
                  </a:cubicBezTo>
                  <a:cubicBezTo>
                    <a:pt x="36" y="96"/>
                    <a:pt x="36" y="96"/>
                    <a:pt x="36" y="96"/>
                  </a:cubicBezTo>
                  <a:cubicBezTo>
                    <a:pt x="32" y="93"/>
                    <a:pt x="27" y="91"/>
                    <a:pt x="22" y="91"/>
                  </a:cubicBezTo>
                  <a:cubicBezTo>
                    <a:pt x="22" y="91"/>
                    <a:pt x="22" y="91"/>
                    <a:pt x="22" y="91"/>
                  </a:cubicBezTo>
                  <a:cubicBezTo>
                    <a:pt x="16" y="91"/>
                    <a:pt x="10" y="94"/>
                    <a:pt x="5" y="99"/>
                  </a:cubicBezTo>
                  <a:cubicBezTo>
                    <a:pt x="2" y="103"/>
                    <a:pt x="0" y="109"/>
                    <a:pt x="0" y="115"/>
                  </a:cubicBezTo>
                  <a:cubicBezTo>
                    <a:pt x="1" y="120"/>
                    <a:pt x="4" y="126"/>
                    <a:pt x="8" y="129"/>
                  </a:cubicBezTo>
                  <a:cubicBezTo>
                    <a:pt x="38" y="155"/>
                    <a:pt x="38" y="155"/>
                    <a:pt x="38" y="155"/>
                  </a:cubicBezTo>
                  <a:cubicBezTo>
                    <a:pt x="44" y="165"/>
                    <a:pt x="51" y="171"/>
                    <a:pt x="55" y="175"/>
                  </a:cubicBezTo>
                  <a:cubicBezTo>
                    <a:pt x="56" y="187"/>
                    <a:pt x="56" y="187"/>
                    <a:pt x="56" y="187"/>
                  </a:cubicBezTo>
                  <a:cubicBezTo>
                    <a:pt x="56" y="199"/>
                    <a:pt x="56" y="199"/>
                    <a:pt x="56" y="199"/>
                  </a:cubicBezTo>
                  <a:cubicBezTo>
                    <a:pt x="68" y="199"/>
                    <a:pt x="68" y="199"/>
                    <a:pt x="68" y="199"/>
                  </a:cubicBezTo>
                  <a:cubicBezTo>
                    <a:pt x="119" y="199"/>
                    <a:pt x="119" y="199"/>
                    <a:pt x="119" y="199"/>
                  </a:cubicBezTo>
                  <a:cubicBezTo>
                    <a:pt x="132" y="199"/>
                    <a:pt x="132" y="199"/>
                    <a:pt x="132" y="199"/>
                  </a:cubicBezTo>
                  <a:cubicBezTo>
                    <a:pt x="132" y="187"/>
                    <a:pt x="132" y="187"/>
                    <a:pt x="132" y="187"/>
                  </a:cubicBezTo>
                  <a:cubicBezTo>
                    <a:pt x="132" y="173"/>
                    <a:pt x="132" y="173"/>
                    <a:pt x="132" y="173"/>
                  </a:cubicBezTo>
                  <a:cubicBezTo>
                    <a:pt x="141" y="155"/>
                    <a:pt x="147" y="135"/>
                    <a:pt x="148" y="129"/>
                  </a:cubicBezTo>
                  <a:cubicBezTo>
                    <a:pt x="174" y="74"/>
                    <a:pt x="174" y="74"/>
                    <a:pt x="174" y="74"/>
                  </a:cubicBezTo>
                  <a:cubicBezTo>
                    <a:pt x="180" y="64"/>
                    <a:pt x="176" y="51"/>
                    <a:pt x="166" y="45"/>
                  </a:cubicBezTo>
                  <a:cubicBezTo>
                    <a:pt x="163" y="43"/>
                    <a:pt x="159" y="42"/>
                    <a:pt x="155" y="42"/>
                  </a:cubicBezTo>
                  <a:cubicBezTo>
                    <a:pt x="152" y="42"/>
                    <a:pt x="149" y="42"/>
                    <a:pt x="146" y="44"/>
                  </a:cubicBezTo>
                  <a:cubicBezTo>
                    <a:pt x="147" y="39"/>
                    <a:pt x="147" y="39"/>
                    <a:pt x="147" y="39"/>
                  </a:cubicBezTo>
                  <a:cubicBezTo>
                    <a:pt x="149" y="27"/>
                    <a:pt x="141" y="16"/>
                    <a:pt x="129" y="14"/>
                  </a:cubicBezTo>
                  <a:cubicBezTo>
                    <a:pt x="128" y="13"/>
                    <a:pt x="127" y="13"/>
                    <a:pt x="126" y="13"/>
                  </a:cubicBezTo>
                  <a:cubicBezTo>
                    <a:pt x="119" y="13"/>
                    <a:pt x="112" y="17"/>
                    <a:pt x="108" y="22"/>
                  </a:cubicBezTo>
                  <a:cubicBezTo>
                    <a:pt x="108" y="20"/>
                    <a:pt x="108" y="20"/>
                    <a:pt x="108" y="20"/>
                  </a:cubicBezTo>
                  <a:cubicBezTo>
                    <a:pt x="107" y="9"/>
                    <a:pt x="98" y="0"/>
                    <a:pt x="8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29" name="Freeform 41">
              <a:extLst>
                <a:ext uri="{FF2B5EF4-FFF2-40B4-BE49-F238E27FC236}">
                  <a16:creationId xmlns:a16="http://schemas.microsoft.com/office/drawing/2014/main" id="{DEBAA31A-EC29-48DD-A0FB-9DB60E7E12E3}"/>
                </a:ext>
              </a:extLst>
            </p:cNvPr>
            <p:cNvSpPr>
              <a:spLocks noEditPoints="1"/>
            </p:cNvSpPr>
            <p:nvPr userDrawn="1"/>
          </p:nvSpPr>
          <p:spPr bwMode="auto">
            <a:xfrm rot="17800658">
              <a:off x="6209502" y="3207147"/>
              <a:ext cx="692150" cy="752475"/>
            </a:xfrm>
            <a:custGeom>
              <a:avLst/>
              <a:gdLst>
                <a:gd name="T0" fmla="*/ 132 w 184"/>
                <a:gd name="T1" fmla="*/ 44 h 200"/>
                <a:gd name="T2" fmla="*/ 52 w 184"/>
                <a:gd name="T3" fmla="*/ 44 h 200"/>
                <a:gd name="T4" fmla="*/ 52 w 184"/>
                <a:gd name="T5" fmla="*/ 25 h 200"/>
                <a:gd name="T6" fmla="*/ 132 w 184"/>
                <a:gd name="T7" fmla="*/ 25 h 200"/>
                <a:gd name="T8" fmla="*/ 132 w 184"/>
                <a:gd name="T9" fmla="*/ 44 h 200"/>
                <a:gd name="T10" fmla="*/ 52 w 184"/>
                <a:gd name="T11" fmla="*/ 0 h 200"/>
                <a:gd name="T12" fmla="*/ 132 w 184"/>
                <a:gd name="T13" fmla="*/ 0 h 200"/>
                <a:gd name="T14" fmla="*/ 132 w 184"/>
                <a:gd name="T15" fmla="*/ 16 h 200"/>
                <a:gd name="T16" fmla="*/ 52 w 184"/>
                <a:gd name="T17" fmla="*/ 16 h 200"/>
                <a:gd name="T18" fmla="*/ 52 w 184"/>
                <a:gd name="T19" fmla="*/ 0 h 200"/>
                <a:gd name="T20" fmla="*/ 52 w 184"/>
                <a:gd name="T21" fmla="*/ 52 h 200"/>
                <a:gd name="T22" fmla="*/ 132 w 184"/>
                <a:gd name="T23" fmla="*/ 52 h 200"/>
                <a:gd name="T24" fmla="*/ 132 w 184"/>
                <a:gd name="T25" fmla="*/ 85 h 200"/>
                <a:gd name="T26" fmla="*/ 184 w 184"/>
                <a:gd name="T27" fmla="*/ 85 h 200"/>
                <a:gd name="T28" fmla="*/ 92 w 184"/>
                <a:gd name="T29" fmla="*/ 162 h 200"/>
                <a:gd name="T30" fmla="*/ 0 w 184"/>
                <a:gd name="T31" fmla="*/ 85 h 200"/>
                <a:gd name="T32" fmla="*/ 52 w 184"/>
                <a:gd name="T33" fmla="*/ 85 h 200"/>
                <a:gd name="T34" fmla="*/ 52 w 184"/>
                <a:gd name="T35" fmla="*/ 52 h 200"/>
                <a:gd name="T36" fmla="*/ 9 w 184"/>
                <a:gd name="T37" fmla="*/ 168 h 200"/>
                <a:gd name="T38" fmla="*/ 174 w 184"/>
                <a:gd name="T39" fmla="*/ 168 h 200"/>
                <a:gd name="T40" fmla="*/ 183 w 184"/>
                <a:gd name="T41" fmla="*/ 177 h 200"/>
                <a:gd name="T42" fmla="*/ 183 w 184"/>
                <a:gd name="T43" fmla="*/ 191 h 200"/>
                <a:gd name="T44" fmla="*/ 174 w 184"/>
                <a:gd name="T45" fmla="*/ 200 h 200"/>
                <a:gd name="T46" fmla="*/ 9 w 184"/>
                <a:gd name="T47" fmla="*/ 200 h 200"/>
                <a:gd name="T48" fmla="*/ 0 w 184"/>
                <a:gd name="T49" fmla="*/ 191 h 200"/>
                <a:gd name="T50" fmla="*/ 0 w 184"/>
                <a:gd name="T51" fmla="*/ 177 h 200"/>
                <a:gd name="T52" fmla="*/ 9 w 184"/>
                <a:gd name="T53" fmla="*/ 16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32" y="44"/>
                  </a:moveTo>
                  <a:cubicBezTo>
                    <a:pt x="52" y="44"/>
                    <a:pt x="52" y="44"/>
                    <a:pt x="52" y="44"/>
                  </a:cubicBezTo>
                  <a:cubicBezTo>
                    <a:pt x="52" y="25"/>
                    <a:pt x="52" y="25"/>
                    <a:pt x="52" y="25"/>
                  </a:cubicBezTo>
                  <a:cubicBezTo>
                    <a:pt x="132" y="25"/>
                    <a:pt x="132" y="25"/>
                    <a:pt x="132" y="25"/>
                  </a:cubicBezTo>
                  <a:lnTo>
                    <a:pt x="132" y="44"/>
                  </a:lnTo>
                  <a:close/>
                  <a:moveTo>
                    <a:pt x="52" y="0"/>
                  </a:moveTo>
                  <a:cubicBezTo>
                    <a:pt x="132" y="0"/>
                    <a:pt x="132" y="0"/>
                    <a:pt x="132" y="0"/>
                  </a:cubicBezTo>
                  <a:cubicBezTo>
                    <a:pt x="132" y="16"/>
                    <a:pt x="132" y="16"/>
                    <a:pt x="132" y="16"/>
                  </a:cubicBezTo>
                  <a:cubicBezTo>
                    <a:pt x="52" y="16"/>
                    <a:pt x="52" y="16"/>
                    <a:pt x="52" y="16"/>
                  </a:cubicBezTo>
                  <a:lnTo>
                    <a:pt x="52" y="0"/>
                  </a:lnTo>
                  <a:close/>
                  <a:moveTo>
                    <a:pt x="52" y="52"/>
                  </a:moveTo>
                  <a:cubicBezTo>
                    <a:pt x="132" y="52"/>
                    <a:pt x="132" y="52"/>
                    <a:pt x="132" y="52"/>
                  </a:cubicBezTo>
                  <a:cubicBezTo>
                    <a:pt x="132" y="85"/>
                    <a:pt x="132" y="85"/>
                    <a:pt x="132" y="85"/>
                  </a:cubicBezTo>
                  <a:cubicBezTo>
                    <a:pt x="184" y="85"/>
                    <a:pt x="184" y="85"/>
                    <a:pt x="184" y="85"/>
                  </a:cubicBezTo>
                  <a:cubicBezTo>
                    <a:pt x="92" y="162"/>
                    <a:pt x="92" y="162"/>
                    <a:pt x="92" y="162"/>
                  </a:cubicBezTo>
                  <a:cubicBezTo>
                    <a:pt x="0" y="85"/>
                    <a:pt x="0" y="85"/>
                    <a:pt x="0" y="85"/>
                  </a:cubicBezTo>
                  <a:cubicBezTo>
                    <a:pt x="52" y="85"/>
                    <a:pt x="52" y="85"/>
                    <a:pt x="52" y="85"/>
                  </a:cubicBezTo>
                  <a:lnTo>
                    <a:pt x="52" y="52"/>
                  </a:lnTo>
                  <a:close/>
                  <a:moveTo>
                    <a:pt x="9" y="168"/>
                  </a:moveTo>
                  <a:cubicBezTo>
                    <a:pt x="174" y="168"/>
                    <a:pt x="174" y="168"/>
                    <a:pt x="174" y="168"/>
                  </a:cubicBezTo>
                  <a:cubicBezTo>
                    <a:pt x="179" y="168"/>
                    <a:pt x="183" y="172"/>
                    <a:pt x="183" y="177"/>
                  </a:cubicBezTo>
                  <a:cubicBezTo>
                    <a:pt x="183" y="191"/>
                    <a:pt x="183" y="191"/>
                    <a:pt x="183" y="191"/>
                  </a:cubicBezTo>
                  <a:cubicBezTo>
                    <a:pt x="183" y="196"/>
                    <a:pt x="179" y="200"/>
                    <a:pt x="174" y="200"/>
                  </a:cubicBezTo>
                  <a:cubicBezTo>
                    <a:pt x="9" y="200"/>
                    <a:pt x="9" y="200"/>
                    <a:pt x="9" y="200"/>
                  </a:cubicBezTo>
                  <a:cubicBezTo>
                    <a:pt x="4" y="200"/>
                    <a:pt x="0" y="196"/>
                    <a:pt x="0" y="191"/>
                  </a:cubicBezTo>
                  <a:cubicBezTo>
                    <a:pt x="0" y="177"/>
                    <a:pt x="0" y="177"/>
                    <a:pt x="0" y="177"/>
                  </a:cubicBezTo>
                  <a:cubicBezTo>
                    <a:pt x="0" y="172"/>
                    <a:pt x="4" y="168"/>
                    <a:pt x="9"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0" name="Freeform 43">
              <a:extLst>
                <a:ext uri="{FF2B5EF4-FFF2-40B4-BE49-F238E27FC236}">
                  <a16:creationId xmlns:a16="http://schemas.microsoft.com/office/drawing/2014/main" id="{484A3198-563E-49B2-8B94-359E6D8955E9}"/>
                </a:ext>
              </a:extLst>
            </p:cNvPr>
            <p:cNvSpPr>
              <a:spLocks/>
            </p:cNvSpPr>
            <p:nvPr userDrawn="1"/>
          </p:nvSpPr>
          <p:spPr bwMode="auto">
            <a:xfrm rot="5400000">
              <a:off x="11285330" y="5016889"/>
              <a:ext cx="449186" cy="412150"/>
            </a:xfrm>
            <a:custGeom>
              <a:avLst/>
              <a:gdLst>
                <a:gd name="T0" fmla="*/ 253 w 473"/>
                <a:gd name="T1" fmla="*/ 0 h 434"/>
                <a:gd name="T2" fmla="*/ 0 w 473"/>
                <a:gd name="T3" fmla="*/ 218 h 434"/>
                <a:gd name="T4" fmla="*/ 253 w 473"/>
                <a:gd name="T5" fmla="*/ 434 h 434"/>
                <a:gd name="T6" fmla="*/ 253 w 473"/>
                <a:gd name="T7" fmla="*/ 303 h 434"/>
                <a:gd name="T8" fmla="*/ 473 w 473"/>
                <a:gd name="T9" fmla="*/ 303 h 434"/>
                <a:gd name="T10" fmla="*/ 473 w 473"/>
                <a:gd name="T11" fmla="*/ 133 h 434"/>
                <a:gd name="T12" fmla="*/ 253 w 473"/>
                <a:gd name="T13" fmla="*/ 133 h 434"/>
                <a:gd name="T14" fmla="*/ 253 w 473"/>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 h="434">
                  <a:moveTo>
                    <a:pt x="253" y="0"/>
                  </a:moveTo>
                  <a:lnTo>
                    <a:pt x="0" y="218"/>
                  </a:lnTo>
                  <a:lnTo>
                    <a:pt x="253" y="434"/>
                  </a:lnTo>
                  <a:lnTo>
                    <a:pt x="253" y="303"/>
                  </a:lnTo>
                  <a:lnTo>
                    <a:pt x="473" y="303"/>
                  </a:lnTo>
                  <a:lnTo>
                    <a:pt x="473" y="133"/>
                  </a:lnTo>
                  <a:lnTo>
                    <a:pt x="253" y="133"/>
                  </a:lnTo>
                  <a:lnTo>
                    <a:pt x="253"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1" name="Freeform 44">
              <a:extLst>
                <a:ext uri="{FF2B5EF4-FFF2-40B4-BE49-F238E27FC236}">
                  <a16:creationId xmlns:a16="http://schemas.microsoft.com/office/drawing/2014/main" id="{849E0DF5-430B-4CB5-889D-25480728120F}"/>
                </a:ext>
              </a:extLst>
            </p:cNvPr>
            <p:cNvSpPr>
              <a:spLocks/>
            </p:cNvSpPr>
            <p:nvPr userDrawn="1"/>
          </p:nvSpPr>
          <p:spPr bwMode="auto">
            <a:xfrm>
              <a:off x="9845165" y="-83383"/>
              <a:ext cx="752475" cy="684213"/>
            </a:xfrm>
            <a:custGeom>
              <a:avLst/>
              <a:gdLst>
                <a:gd name="T0" fmla="*/ 218 w 474"/>
                <a:gd name="T1" fmla="*/ 0 h 431"/>
                <a:gd name="T2" fmla="*/ 474 w 474"/>
                <a:gd name="T3" fmla="*/ 215 h 431"/>
                <a:gd name="T4" fmla="*/ 218 w 474"/>
                <a:gd name="T5" fmla="*/ 431 h 431"/>
                <a:gd name="T6" fmla="*/ 218 w 474"/>
                <a:gd name="T7" fmla="*/ 303 h 431"/>
                <a:gd name="T8" fmla="*/ 0 w 474"/>
                <a:gd name="T9" fmla="*/ 303 h 431"/>
                <a:gd name="T10" fmla="*/ 0 w 474"/>
                <a:gd name="T11" fmla="*/ 130 h 431"/>
                <a:gd name="T12" fmla="*/ 218 w 474"/>
                <a:gd name="T13" fmla="*/ 130 h 431"/>
                <a:gd name="T14" fmla="*/ 218 w 474"/>
                <a:gd name="T15" fmla="*/ 0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431">
                  <a:moveTo>
                    <a:pt x="218" y="0"/>
                  </a:moveTo>
                  <a:lnTo>
                    <a:pt x="474" y="215"/>
                  </a:lnTo>
                  <a:lnTo>
                    <a:pt x="218" y="431"/>
                  </a:lnTo>
                  <a:lnTo>
                    <a:pt x="218" y="303"/>
                  </a:lnTo>
                  <a:lnTo>
                    <a:pt x="0" y="303"/>
                  </a:lnTo>
                  <a:lnTo>
                    <a:pt x="0" y="130"/>
                  </a:lnTo>
                  <a:lnTo>
                    <a:pt x="218" y="130"/>
                  </a:lnTo>
                  <a:lnTo>
                    <a:pt x="218"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2" name="Freeform 45">
              <a:extLst>
                <a:ext uri="{FF2B5EF4-FFF2-40B4-BE49-F238E27FC236}">
                  <a16:creationId xmlns:a16="http://schemas.microsoft.com/office/drawing/2014/main" id="{BA4A0FAD-16FC-4723-B9D1-DE87DDAC8F30}"/>
                </a:ext>
              </a:extLst>
            </p:cNvPr>
            <p:cNvSpPr>
              <a:spLocks/>
            </p:cNvSpPr>
            <p:nvPr userDrawn="1"/>
          </p:nvSpPr>
          <p:spPr bwMode="auto">
            <a:xfrm>
              <a:off x="2945208" y="703944"/>
              <a:ext cx="818640" cy="820397"/>
            </a:xfrm>
            <a:custGeom>
              <a:avLst/>
              <a:gdLst>
                <a:gd name="T0" fmla="*/ 99 w 197"/>
                <a:gd name="T1" fmla="*/ 197 h 197"/>
                <a:gd name="T2" fmla="*/ 22 w 197"/>
                <a:gd name="T3" fmla="*/ 160 h 197"/>
                <a:gd name="T4" fmla="*/ 0 w 197"/>
                <a:gd name="T5" fmla="*/ 174 h 197"/>
                <a:gd name="T6" fmla="*/ 5 w 197"/>
                <a:gd name="T7" fmla="*/ 92 h 197"/>
                <a:gd name="T8" fmla="*/ 81 w 197"/>
                <a:gd name="T9" fmla="*/ 123 h 197"/>
                <a:gd name="T10" fmla="*/ 56 w 197"/>
                <a:gd name="T11" fmla="*/ 138 h 197"/>
                <a:gd name="T12" fmla="*/ 99 w 197"/>
                <a:gd name="T13" fmla="*/ 157 h 197"/>
                <a:gd name="T14" fmla="*/ 157 w 197"/>
                <a:gd name="T15" fmla="*/ 99 h 197"/>
                <a:gd name="T16" fmla="*/ 99 w 197"/>
                <a:gd name="T17" fmla="*/ 40 h 197"/>
                <a:gd name="T18" fmla="*/ 46 w 197"/>
                <a:gd name="T19" fmla="*/ 74 h 197"/>
                <a:gd name="T20" fmla="*/ 10 w 197"/>
                <a:gd name="T21" fmla="*/ 57 h 197"/>
                <a:gd name="T22" fmla="*/ 99 w 197"/>
                <a:gd name="T23" fmla="*/ 0 h 197"/>
                <a:gd name="T24" fmla="*/ 197 w 197"/>
                <a:gd name="T25" fmla="*/ 99 h 197"/>
                <a:gd name="T26" fmla="*/ 99 w 197"/>
                <a:gd name="T2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197">
                  <a:moveTo>
                    <a:pt x="99" y="197"/>
                  </a:moveTo>
                  <a:cubicBezTo>
                    <a:pt x="68" y="197"/>
                    <a:pt x="40" y="183"/>
                    <a:pt x="22" y="160"/>
                  </a:cubicBezTo>
                  <a:cubicBezTo>
                    <a:pt x="0" y="174"/>
                    <a:pt x="0" y="174"/>
                    <a:pt x="0" y="174"/>
                  </a:cubicBezTo>
                  <a:cubicBezTo>
                    <a:pt x="5" y="92"/>
                    <a:pt x="5" y="92"/>
                    <a:pt x="5" y="92"/>
                  </a:cubicBezTo>
                  <a:cubicBezTo>
                    <a:pt x="81" y="123"/>
                    <a:pt x="81" y="123"/>
                    <a:pt x="81" y="123"/>
                  </a:cubicBezTo>
                  <a:cubicBezTo>
                    <a:pt x="56" y="138"/>
                    <a:pt x="56" y="138"/>
                    <a:pt x="56" y="138"/>
                  </a:cubicBezTo>
                  <a:cubicBezTo>
                    <a:pt x="67" y="150"/>
                    <a:pt x="82" y="157"/>
                    <a:pt x="99" y="157"/>
                  </a:cubicBezTo>
                  <a:cubicBezTo>
                    <a:pt x="131" y="157"/>
                    <a:pt x="157" y="131"/>
                    <a:pt x="157" y="99"/>
                  </a:cubicBezTo>
                  <a:cubicBezTo>
                    <a:pt x="157" y="66"/>
                    <a:pt x="131" y="40"/>
                    <a:pt x="99" y="40"/>
                  </a:cubicBezTo>
                  <a:cubicBezTo>
                    <a:pt x="75" y="40"/>
                    <a:pt x="55" y="54"/>
                    <a:pt x="46" y="74"/>
                  </a:cubicBezTo>
                  <a:cubicBezTo>
                    <a:pt x="10" y="57"/>
                    <a:pt x="10" y="57"/>
                    <a:pt x="10" y="57"/>
                  </a:cubicBezTo>
                  <a:cubicBezTo>
                    <a:pt x="25" y="24"/>
                    <a:pt x="60" y="0"/>
                    <a:pt x="99" y="0"/>
                  </a:cubicBezTo>
                  <a:cubicBezTo>
                    <a:pt x="153" y="0"/>
                    <a:pt x="197" y="44"/>
                    <a:pt x="197" y="99"/>
                  </a:cubicBezTo>
                  <a:cubicBezTo>
                    <a:pt x="197" y="153"/>
                    <a:pt x="153" y="197"/>
                    <a:pt x="99" y="19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3" name="Freeform 46">
              <a:extLst>
                <a:ext uri="{FF2B5EF4-FFF2-40B4-BE49-F238E27FC236}">
                  <a16:creationId xmlns:a16="http://schemas.microsoft.com/office/drawing/2014/main" id="{E5F2D3F7-E34C-477F-8379-0E3E2179C3FD}"/>
                </a:ext>
              </a:extLst>
            </p:cNvPr>
            <p:cNvSpPr>
              <a:spLocks noEditPoints="1"/>
            </p:cNvSpPr>
            <p:nvPr userDrawn="1"/>
          </p:nvSpPr>
          <p:spPr bwMode="auto">
            <a:xfrm>
              <a:off x="6444726" y="150070"/>
              <a:ext cx="736600" cy="744538"/>
            </a:xfrm>
            <a:custGeom>
              <a:avLst/>
              <a:gdLst>
                <a:gd name="T0" fmla="*/ 115 w 196"/>
                <a:gd name="T1" fmla="*/ 73 h 198"/>
                <a:gd name="T2" fmla="*/ 134 w 196"/>
                <a:gd name="T3" fmla="*/ 56 h 198"/>
                <a:gd name="T4" fmla="*/ 95 w 196"/>
                <a:gd name="T5" fmla="*/ 40 h 198"/>
                <a:gd name="T6" fmla="*/ 39 w 196"/>
                <a:gd name="T7" fmla="*/ 83 h 198"/>
                <a:gd name="T8" fmla="*/ 0 w 196"/>
                <a:gd name="T9" fmla="*/ 73 h 198"/>
                <a:gd name="T10" fmla="*/ 94 w 196"/>
                <a:gd name="T11" fmla="*/ 0 h 198"/>
                <a:gd name="T12" fmla="*/ 163 w 196"/>
                <a:gd name="T13" fmla="*/ 29 h 198"/>
                <a:gd name="T14" fmla="*/ 182 w 196"/>
                <a:gd name="T15" fmla="*/ 13 h 198"/>
                <a:gd name="T16" fmla="*/ 196 w 196"/>
                <a:gd name="T17" fmla="*/ 95 h 198"/>
                <a:gd name="T18" fmla="*/ 115 w 196"/>
                <a:gd name="T19" fmla="*/ 73 h 198"/>
                <a:gd name="T20" fmla="*/ 61 w 196"/>
                <a:gd name="T21" fmla="*/ 142 h 198"/>
                <a:gd name="T22" fmla="*/ 101 w 196"/>
                <a:gd name="T23" fmla="*/ 158 h 198"/>
                <a:gd name="T24" fmla="*/ 157 w 196"/>
                <a:gd name="T25" fmla="*/ 115 h 198"/>
                <a:gd name="T26" fmla="*/ 196 w 196"/>
                <a:gd name="T27" fmla="*/ 125 h 198"/>
                <a:gd name="T28" fmla="*/ 101 w 196"/>
                <a:gd name="T29" fmla="*/ 198 h 198"/>
                <a:gd name="T30" fmla="*/ 32 w 196"/>
                <a:gd name="T31" fmla="*/ 169 h 198"/>
                <a:gd name="T32" fmla="*/ 14 w 196"/>
                <a:gd name="T33" fmla="*/ 185 h 198"/>
                <a:gd name="T34" fmla="*/ 0 w 196"/>
                <a:gd name="T35" fmla="*/ 103 h 198"/>
                <a:gd name="T36" fmla="*/ 81 w 196"/>
                <a:gd name="T37" fmla="*/ 125 h 198"/>
                <a:gd name="T38" fmla="*/ 61 w 196"/>
                <a:gd name="T39"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6" h="198">
                  <a:moveTo>
                    <a:pt x="115" y="73"/>
                  </a:moveTo>
                  <a:cubicBezTo>
                    <a:pt x="134" y="56"/>
                    <a:pt x="134" y="56"/>
                    <a:pt x="134" y="56"/>
                  </a:cubicBezTo>
                  <a:cubicBezTo>
                    <a:pt x="124" y="48"/>
                    <a:pt x="109" y="40"/>
                    <a:pt x="95" y="40"/>
                  </a:cubicBezTo>
                  <a:cubicBezTo>
                    <a:pt x="68" y="40"/>
                    <a:pt x="45" y="58"/>
                    <a:pt x="39" y="83"/>
                  </a:cubicBezTo>
                  <a:cubicBezTo>
                    <a:pt x="0" y="73"/>
                    <a:pt x="0" y="73"/>
                    <a:pt x="0" y="73"/>
                  </a:cubicBezTo>
                  <a:cubicBezTo>
                    <a:pt x="11" y="31"/>
                    <a:pt x="49" y="0"/>
                    <a:pt x="94" y="0"/>
                  </a:cubicBezTo>
                  <a:cubicBezTo>
                    <a:pt x="120" y="0"/>
                    <a:pt x="146" y="13"/>
                    <a:pt x="163" y="29"/>
                  </a:cubicBezTo>
                  <a:cubicBezTo>
                    <a:pt x="182" y="13"/>
                    <a:pt x="182" y="13"/>
                    <a:pt x="182" y="13"/>
                  </a:cubicBezTo>
                  <a:cubicBezTo>
                    <a:pt x="196" y="95"/>
                    <a:pt x="196" y="95"/>
                    <a:pt x="196" y="95"/>
                  </a:cubicBezTo>
                  <a:lnTo>
                    <a:pt x="115" y="73"/>
                  </a:lnTo>
                  <a:close/>
                  <a:moveTo>
                    <a:pt x="61" y="142"/>
                  </a:moveTo>
                  <a:cubicBezTo>
                    <a:pt x="71" y="150"/>
                    <a:pt x="87" y="158"/>
                    <a:pt x="101" y="158"/>
                  </a:cubicBezTo>
                  <a:cubicBezTo>
                    <a:pt x="128" y="158"/>
                    <a:pt x="151" y="140"/>
                    <a:pt x="157" y="115"/>
                  </a:cubicBezTo>
                  <a:cubicBezTo>
                    <a:pt x="196" y="125"/>
                    <a:pt x="196" y="125"/>
                    <a:pt x="196" y="125"/>
                  </a:cubicBezTo>
                  <a:cubicBezTo>
                    <a:pt x="185" y="167"/>
                    <a:pt x="147" y="198"/>
                    <a:pt x="101" y="198"/>
                  </a:cubicBezTo>
                  <a:cubicBezTo>
                    <a:pt x="76" y="198"/>
                    <a:pt x="50" y="185"/>
                    <a:pt x="32" y="169"/>
                  </a:cubicBezTo>
                  <a:cubicBezTo>
                    <a:pt x="14" y="185"/>
                    <a:pt x="14" y="185"/>
                    <a:pt x="14" y="185"/>
                  </a:cubicBezTo>
                  <a:cubicBezTo>
                    <a:pt x="0" y="103"/>
                    <a:pt x="0" y="103"/>
                    <a:pt x="0" y="103"/>
                  </a:cubicBezTo>
                  <a:cubicBezTo>
                    <a:pt x="81" y="125"/>
                    <a:pt x="81" y="125"/>
                    <a:pt x="81" y="125"/>
                  </a:cubicBezTo>
                  <a:lnTo>
                    <a:pt x="61" y="14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4" name="Freeform 53">
              <a:extLst>
                <a:ext uri="{FF2B5EF4-FFF2-40B4-BE49-F238E27FC236}">
                  <a16:creationId xmlns:a16="http://schemas.microsoft.com/office/drawing/2014/main" id="{2ECB0242-A597-4824-AC81-548869BE47E9}"/>
                </a:ext>
              </a:extLst>
            </p:cNvPr>
            <p:cNvSpPr>
              <a:spLocks noEditPoints="1"/>
            </p:cNvSpPr>
            <p:nvPr userDrawn="1"/>
          </p:nvSpPr>
          <p:spPr bwMode="auto">
            <a:xfrm rot="19348066">
              <a:off x="5190905" y="5189844"/>
              <a:ext cx="747712" cy="744538"/>
            </a:xfrm>
            <a:custGeom>
              <a:avLst/>
              <a:gdLst>
                <a:gd name="T0" fmla="*/ 199 w 199"/>
                <a:gd name="T1" fmla="*/ 99 h 198"/>
                <a:gd name="T2" fmla="*/ 100 w 199"/>
                <a:gd name="T3" fmla="*/ 0 h 198"/>
                <a:gd name="T4" fmla="*/ 0 w 199"/>
                <a:gd name="T5" fmla="*/ 99 h 198"/>
                <a:gd name="T6" fmla="*/ 100 w 199"/>
                <a:gd name="T7" fmla="*/ 198 h 198"/>
                <a:gd name="T8" fmla="*/ 199 w 199"/>
                <a:gd name="T9" fmla="*/ 99 h 198"/>
                <a:gd name="T10" fmla="*/ 96 w 199"/>
                <a:gd name="T11" fmla="*/ 120 h 198"/>
                <a:gd name="T12" fmla="*/ 36 w 199"/>
                <a:gd name="T13" fmla="*/ 120 h 198"/>
                <a:gd name="T14" fmla="*/ 36 w 199"/>
                <a:gd name="T15" fmla="*/ 76 h 198"/>
                <a:gd name="T16" fmla="*/ 96 w 199"/>
                <a:gd name="T17" fmla="*/ 76 h 198"/>
                <a:gd name="T18" fmla="*/ 96 w 199"/>
                <a:gd name="T19" fmla="*/ 40 h 198"/>
                <a:gd name="T20" fmla="*/ 172 w 199"/>
                <a:gd name="T21" fmla="*/ 98 h 198"/>
                <a:gd name="T22" fmla="*/ 96 w 199"/>
                <a:gd name="T23" fmla="*/ 157 h 198"/>
                <a:gd name="T24" fmla="*/ 96 w 199"/>
                <a:gd name="T25" fmla="*/ 1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8">
                  <a:moveTo>
                    <a:pt x="199" y="99"/>
                  </a:moveTo>
                  <a:cubicBezTo>
                    <a:pt x="199" y="44"/>
                    <a:pt x="154" y="0"/>
                    <a:pt x="100" y="0"/>
                  </a:cubicBezTo>
                  <a:cubicBezTo>
                    <a:pt x="45" y="0"/>
                    <a:pt x="0" y="44"/>
                    <a:pt x="0" y="99"/>
                  </a:cubicBezTo>
                  <a:cubicBezTo>
                    <a:pt x="0" y="154"/>
                    <a:pt x="45" y="198"/>
                    <a:pt x="100" y="198"/>
                  </a:cubicBezTo>
                  <a:cubicBezTo>
                    <a:pt x="154" y="198"/>
                    <a:pt x="199" y="154"/>
                    <a:pt x="199" y="99"/>
                  </a:cubicBezTo>
                  <a:close/>
                  <a:moveTo>
                    <a:pt x="96" y="120"/>
                  </a:moveTo>
                  <a:cubicBezTo>
                    <a:pt x="36" y="120"/>
                    <a:pt x="36" y="120"/>
                    <a:pt x="36" y="120"/>
                  </a:cubicBezTo>
                  <a:cubicBezTo>
                    <a:pt x="36" y="76"/>
                    <a:pt x="36" y="76"/>
                    <a:pt x="36" y="76"/>
                  </a:cubicBezTo>
                  <a:cubicBezTo>
                    <a:pt x="96" y="76"/>
                    <a:pt x="96" y="76"/>
                    <a:pt x="96" y="76"/>
                  </a:cubicBezTo>
                  <a:cubicBezTo>
                    <a:pt x="96" y="40"/>
                    <a:pt x="96" y="40"/>
                    <a:pt x="96" y="40"/>
                  </a:cubicBezTo>
                  <a:cubicBezTo>
                    <a:pt x="172" y="98"/>
                    <a:pt x="172" y="98"/>
                    <a:pt x="172" y="98"/>
                  </a:cubicBezTo>
                  <a:cubicBezTo>
                    <a:pt x="96" y="157"/>
                    <a:pt x="96" y="157"/>
                    <a:pt x="96" y="157"/>
                  </a:cubicBezTo>
                  <a:lnTo>
                    <a:pt x="96" y="12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5" name="Freeform 54">
              <a:extLst>
                <a:ext uri="{FF2B5EF4-FFF2-40B4-BE49-F238E27FC236}">
                  <a16:creationId xmlns:a16="http://schemas.microsoft.com/office/drawing/2014/main" id="{3FA2CC66-CF58-4754-9490-696E85A0E318}"/>
                </a:ext>
              </a:extLst>
            </p:cNvPr>
            <p:cNvSpPr>
              <a:spLocks noEditPoints="1"/>
            </p:cNvSpPr>
            <p:nvPr userDrawn="1"/>
          </p:nvSpPr>
          <p:spPr bwMode="auto">
            <a:xfrm>
              <a:off x="8003112" y="1787563"/>
              <a:ext cx="747712" cy="747713"/>
            </a:xfrm>
            <a:custGeom>
              <a:avLst/>
              <a:gdLst>
                <a:gd name="T0" fmla="*/ 99 w 199"/>
                <a:gd name="T1" fmla="*/ 0 h 199"/>
                <a:gd name="T2" fmla="*/ 199 w 199"/>
                <a:gd name="T3" fmla="*/ 100 h 199"/>
                <a:gd name="T4" fmla="*/ 99 w 199"/>
                <a:gd name="T5" fmla="*/ 199 h 199"/>
                <a:gd name="T6" fmla="*/ 0 w 199"/>
                <a:gd name="T7" fmla="*/ 100 h 199"/>
                <a:gd name="T8" fmla="*/ 99 w 199"/>
                <a:gd name="T9" fmla="*/ 0 h 199"/>
                <a:gd name="T10" fmla="*/ 99 w 199"/>
                <a:gd name="T11" fmla="*/ 166 h 199"/>
                <a:gd name="T12" fmla="*/ 158 w 199"/>
                <a:gd name="T13" fmla="*/ 129 h 199"/>
                <a:gd name="T14" fmla="*/ 134 w 199"/>
                <a:gd name="T15" fmla="*/ 118 h 199"/>
                <a:gd name="T16" fmla="*/ 99 w 199"/>
                <a:gd name="T17" fmla="*/ 140 h 199"/>
                <a:gd name="T18" fmla="*/ 60 w 199"/>
                <a:gd name="T19" fmla="*/ 101 h 199"/>
                <a:gd name="T20" fmla="*/ 99 w 199"/>
                <a:gd name="T21" fmla="*/ 63 h 199"/>
                <a:gd name="T22" fmla="*/ 127 w 199"/>
                <a:gd name="T23" fmla="*/ 75 h 199"/>
                <a:gd name="T24" fmla="*/ 111 w 199"/>
                <a:gd name="T25" fmla="*/ 85 h 199"/>
                <a:gd name="T26" fmla="*/ 161 w 199"/>
                <a:gd name="T27" fmla="*/ 105 h 199"/>
                <a:gd name="T28" fmla="*/ 164 w 199"/>
                <a:gd name="T29" fmla="*/ 51 h 199"/>
                <a:gd name="T30" fmla="*/ 150 w 199"/>
                <a:gd name="T31" fmla="*/ 61 h 199"/>
                <a:gd name="T32" fmla="*/ 99 w 199"/>
                <a:gd name="T33" fmla="*/ 36 h 199"/>
                <a:gd name="T34" fmla="*/ 34 w 199"/>
                <a:gd name="T35" fmla="*/ 101 h 199"/>
                <a:gd name="T36" fmla="*/ 99 w 199"/>
                <a:gd name="T37" fmla="*/ 16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9">
                  <a:moveTo>
                    <a:pt x="99" y="0"/>
                  </a:moveTo>
                  <a:cubicBezTo>
                    <a:pt x="154" y="0"/>
                    <a:pt x="199" y="45"/>
                    <a:pt x="199" y="100"/>
                  </a:cubicBezTo>
                  <a:cubicBezTo>
                    <a:pt x="199" y="154"/>
                    <a:pt x="154" y="199"/>
                    <a:pt x="99" y="199"/>
                  </a:cubicBezTo>
                  <a:cubicBezTo>
                    <a:pt x="45" y="199"/>
                    <a:pt x="0" y="154"/>
                    <a:pt x="0" y="100"/>
                  </a:cubicBezTo>
                  <a:cubicBezTo>
                    <a:pt x="0" y="45"/>
                    <a:pt x="45" y="0"/>
                    <a:pt x="99" y="0"/>
                  </a:cubicBezTo>
                  <a:close/>
                  <a:moveTo>
                    <a:pt x="99" y="166"/>
                  </a:moveTo>
                  <a:cubicBezTo>
                    <a:pt x="125" y="166"/>
                    <a:pt x="147" y="151"/>
                    <a:pt x="158" y="129"/>
                  </a:cubicBezTo>
                  <a:cubicBezTo>
                    <a:pt x="134" y="118"/>
                    <a:pt x="134" y="118"/>
                    <a:pt x="134" y="118"/>
                  </a:cubicBezTo>
                  <a:cubicBezTo>
                    <a:pt x="128" y="131"/>
                    <a:pt x="114" y="140"/>
                    <a:pt x="99" y="140"/>
                  </a:cubicBezTo>
                  <a:cubicBezTo>
                    <a:pt x="78" y="140"/>
                    <a:pt x="60" y="123"/>
                    <a:pt x="60" y="101"/>
                  </a:cubicBezTo>
                  <a:cubicBezTo>
                    <a:pt x="60" y="80"/>
                    <a:pt x="78" y="63"/>
                    <a:pt x="99" y="63"/>
                  </a:cubicBezTo>
                  <a:cubicBezTo>
                    <a:pt x="110" y="63"/>
                    <a:pt x="120" y="67"/>
                    <a:pt x="127" y="75"/>
                  </a:cubicBezTo>
                  <a:cubicBezTo>
                    <a:pt x="111" y="85"/>
                    <a:pt x="111" y="85"/>
                    <a:pt x="111" y="85"/>
                  </a:cubicBezTo>
                  <a:cubicBezTo>
                    <a:pt x="161" y="105"/>
                    <a:pt x="161" y="105"/>
                    <a:pt x="161" y="105"/>
                  </a:cubicBezTo>
                  <a:cubicBezTo>
                    <a:pt x="164" y="51"/>
                    <a:pt x="164" y="51"/>
                    <a:pt x="164" y="51"/>
                  </a:cubicBezTo>
                  <a:cubicBezTo>
                    <a:pt x="150" y="61"/>
                    <a:pt x="150" y="61"/>
                    <a:pt x="150" y="61"/>
                  </a:cubicBezTo>
                  <a:cubicBezTo>
                    <a:pt x="138" y="46"/>
                    <a:pt x="119" y="36"/>
                    <a:pt x="99" y="36"/>
                  </a:cubicBezTo>
                  <a:cubicBezTo>
                    <a:pt x="63" y="36"/>
                    <a:pt x="34" y="65"/>
                    <a:pt x="34" y="101"/>
                  </a:cubicBezTo>
                  <a:cubicBezTo>
                    <a:pt x="34" y="137"/>
                    <a:pt x="63" y="166"/>
                    <a:pt x="99" y="16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6" name="Freeform 55">
              <a:extLst>
                <a:ext uri="{FF2B5EF4-FFF2-40B4-BE49-F238E27FC236}">
                  <a16:creationId xmlns:a16="http://schemas.microsoft.com/office/drawing/2014/main" id="{F72BA134-FFCD-4AF1-8C35-BC6D4F4D17AF}"/>
                </a:ext>
              </a:extLst>
            </p:cNvPr>
            <p:cNvSpPr>
              <a:spLocks noEditPoints="1"/>
            </p:cNvSpPr>
            <p:nvPr userDrawn="1"/>
          </p:nvSpPr>
          <p:spPr bwMode="auto">
            <a:xfrm>
              <a:off x="10848710" y="5440783"/>
              <a:ext cx="657322" cy="658718"/>
            </a:xfrm>
            <a:custGeom>
              <a:avLst/>
              <a:gdLst>
                <a:gd name="T0" fmla="*/ 100 w 199"/>
                <a:gd name="T1" fmla="*/ 0 h 199"/>
                <a:gd name="T2" fmla="*/ 199 w 199"/>
                <a:gd name="T3" fmla="*/ 100 h 199"/>
                <a:gd name="T4" fmla="*/ 100 w 199"/>
                <a:gd name="T5" fmla="*/ 199 h 199"/>
                <a:gd name="T6" fmla="*/ 0 w 199"/>
                <a:gd name="T7" fmla="*/ 100 h 199"/>
                <a:gd name="T8" fmla="*/ 100 w 199"/>
                <a:gd name="T9" fmla="*/ 0 h 199"/>
                <a:gd name="T10" fmla="*/ 156 w 199"/>
                <a:gd name="T11" fmla="*/ 41 h 199"/>
                <a:gd name="T12" fmla="*/ 144 w 199"/>
                <a:gd name="T13" fmla="*/ 52 h 199"/>
                <a:gd name="T14" fmla="*/ 97 w 199"/>
                <a:gd name="T15" fmla="*/ 33 h 199"/>
                <a:gd name="T16" fmla="*/ 33 w 199"/>
                <a:gd name="T17" fmla="*/ 83 h 199"/>
                <a:gd name="T18" fmla="*/ 59 w 199"/>
                <a:gd name="T19" fmla="*/ 89 h 199"/>
                <a:gd name="T20" fmla="*/ 97 w 199"/>
                <a:gd name="T21" fmla="*/ 60 h 199"/>
                <a:gd name="T22" fmla="*/ 124 w 199"/>
                <a:gd name="T23" fmla="*/ 71 h 199"/>
                <a:gd name="T24" fmla="*/ 111 w 199"/>
                <a:gd name="T25" fmla="*/ 82 h 199"/>
                <a:gd name="T26" fmla="*/ 166 w 199"/>
                <a:gd name="T27" fmla="*/ 97 h 199"/>
                <a:gd name="T28" fmla="*/ 156 w 199"/>
                <a:gd name="T29" fmla="*/ 41 h 199"/>
                <a:gd name="T30" fmla="*/ 42 w 199"/>
                <a:gd name="T31" fmla="*/ 159 h 199"/>
                <a:gd name="T32" fmla="*/ 55 w 199"/>
                <a:gd name="T33" fmla="*/ 148 h 199"/>
                <a:gd name="T34" fmla="*/ 102 w 199"/>
                <a:gd name="T35" fmla="*/ 168 h 199"/>
                <a:gd name="T36" fmla="*/ 166 w 199"/>
                <a:gd name="T37" fmla="*/ 118 h 199"/>
                <a:gd name="T38" fmla="*/ 140 w 199"/>
                <a:gd name="T39" fmla="*/ 111 h 199"/>
                <a:gd name="T40" fmla="*/ 101 w 199"/>
                <a:gd name="T41" fmla="*/ 140 h 199"/>
                <a:gd name="T42" fmla="*/ 74 w 199"/>
                <a:gd name="T43" fmla="*/ 129 h 199"/>
                <a:gd name="T44" fmla="*/ 87 w 199"/>
                <a:gd name="T45" fmla="*/ 118 h 199"/>
                <a:gd name="T46" fmla="*/ 32 w 199"/>
                <a:gd name="T47" fmla="*/ 103 h 199"/>
                <a:gd name="T48" fmla="*/ 42 w 199"/>
                <a:gd name="T49" fmla="*/ 15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199">
                  <a:moveTo>
                    <a:pt x="100" y="0"/>
                  </a:moveTo>
                  <a:cubicBezTo>
                    <a:pt x="154" y="0"/>
                    <a:pt x="199" y="45"/>
                    <a:pt x="199" y="100"/>
                  </a:cubicBezTo>
                  <a:cubicBezTo>
                    <a:pt x="199" y="154"/>
                    <a:pt x="154" y="199"/>
                    <a:pt x="100" y="199"/>
                  </a:cubicBezTo>
                  <a:cubicBezTo>
                    <a:pt x="45" y="199"/>
                    <a:pt x="0" y="154"/>
                    <a:pt x="0" y="100"/>
                  </a:cubicBezTo>
                  <a:cubicBezTo>
                    <a:pt x="0" y="45"/>
                    <a:pt x="45" y="0"/>
                    <a:pt x="100" y="0"/>
                  </a:cubicBezTo>
                  <a:close/>
                  <a:moveTo>
                    <a:pt x="156" y="41"/>
                  </a:moveTo>
                  <a:cubicBezTo>
                    <a:pt x="144" y="52"/>
                    <a:pt x="144" y="52"/>
                    <a:pt x="144" y="52"/>
                  </a:cubicBezTo>
                  <a:cubicBezTo>
                    <a:pt x="132" y="41"/>
                    <a:pt x="114" y="33"/>
                    <a:pt x="97" y="33"/>
                  </a:cubicBezTo>
                  <a:cubicBezTo>
                    <a:pt x="66" y="33"/>
                    <a:pt x="40" y="54"/>
                    <a:pt x="33" y="83"/>
                  </a:cubicBezTo>
                  <a:cubicBezTo>
                    <a:pt x="59" y="89"/>
                    <a:pt x="59" y="89"/>
                    <a:pt x="59" y="89"/>
                  </a:cubicBezTo>
                  <a:cubicBezTo>
                    <a:pt x="63" y="72"/>
                    <a:pt x="79" y="60"/>
                    <a:pt x="97" y="60"/>
                  </a:cubicBezTo>
                  <a:cubicBezTo>
                    <a:pt x="106" y="60"/>
                    <a:pt x="117" y="65"/>
                    <a:pt x="124" y="71"/>
                  </a:cubicBezTo>
                  <a:cubicBezTo>
                    <a:pt x="111" y="82"/>
                    <a:pt x="111" y="82"/>
                    <a:pt x="111" y="82"/>
                  </a:cubicBezTo>
                  <a:cubicBezTo>
                    <a:pt x="166" y="97"/>
                    <a:pt x="166" y="97"/>
                    <a:pt x="166" y="97"/>
                  </a:cubicBezTo>
                  <a:lnTo>
                    <a:pt x="156" y="41"/>
                  </a:lnTo>
                  <a:close/>
                  <a:moveTo>
                    <a:pt x="42" y="159"/>
                  </a:moveTo>
                  <a:cubicBezTo>
                    <a:pt x="55" y="148"/>
                    <a:pt x="55" y="148"/>
                    <a:pt x="55" y="148"/>
                  </a:cubicBezTo>
                  <a:cubicBezTo>
                    <a:pt x="66" y="159"/>
                    <a:pt x="84" y="168"/>
                    <a:pt x="102" y="168"/>
                  </a:cubicBezTo>
                  <a:cubicBezTo>
                    <a:pt x="133" y="168"/>
                    <a:pt x="159" y="146"/>
                    <a:pt x="166" y="118"/>
                  </a:cubicBezTo>
                  <a:cubicBezTo>
                    <a:pt x="140" y="111"/>
                    <a:pt x="140" y="111"/>
                    <a:pt x="140" y="111"/>
                  </a:cubicBezTo>
                  <a:cubicBezTo>
                    <a:pt x="135" y="128"/>
                    <a:pt x="120" y="140"/>
                    <a:pt x="101" y="140"/>
                  </a:cubicBezTo>
                  <a:cubicBezTo>
                    <a:pt x="92" y="140"/>
                    <a:pt x="81" y="135"/>
                    <a:pt x="74" y="129"/>
                  </a:cubicBezTo>
                  <a:cubicBezTo>
                    <a:pt x="87" y="118"/>
                    <a:pt x="87" y="118"/>
                    <a:pt x="87" y="118"/>
                  </a:cubicBezTo>
                  <a:cubicBezTo>
                    <a:pt x="32" y="103"/>
                    <a:pt x="32" y="103"/>
                    <a:pt x="32" y="103"/>
                  </a:cubicBezTo>
                  <a:lnTo>
                    <a:pt x="42" y="159"/>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7" name="Freeform 56">
              <a:extLst>
                <a:ext uri="{FF2B5EF4-FFF2-40B4-BE49-F238E27FC236}">
                  <a16:creationId xmlns:a16="http://schemas.microsoft.com/office/drawing/2014/main" id="{7D87FFED-903C-4482-9BAF-8F205FACE8B9}"/>
                </a:ext>
              </a:extLst>
            </p:cNvPr>
            <p:cNvSpPr>
              <a:spLocks/>
            </p:cNvSpPr>
            <p:nvPr userDrawn="1"/>
          </p:nvSpPr>
          <p:spPr bwMode="auto">
            <a:xfrm rot="18910795">
              <a:off x="11427924" y="15247"/>
              <a:ext cx="754062" cy="741363"/>
            </a:xfrm>
            <a:custGeom>
              <a:avLst/>
              <a:gdLst>
                <a:gd name="T0" fmla="*/ 234 w 475"/>
                <a:gd name="T1" fmla="*/ 0 h 467"/>
                <a:gd name="T2" fmla="*/ 78 w 475"/>
                <a:gd name="T3" fmla="*/ 157 h 467"/>
                <a:gd name="T4" fmla="*/ 78 w 475"/>
                <a:gd name="T5" fmla="*/ 157 h 467"/>
                <a:gd name="T6" fmla="*/ 0 w 475"/>
                <a:gd name="T7" fmla="*/ 235 h 467"/>
                <a:gd name="T8" fmla="*/ 0 w 475"/>
                <a:gd name="T9" fmla="*/ 235 h 467"/>
                <a:gd name="T10" fmla="*/ 0 w 475"/>
                <a:gd name="T11" fmla="*/ 235 h 467"/>
                <a:gd name="T12" fmla="*/ 78 w 475"/>
                <a:gd name="T13" fmla="*/ 311 h 467"/>
                <a:gd name="T14" fmla="*/ 78 w 475"/>
                <a:gd name="T15" fmla="*/ 311 h 467"/>
                <a:gd name="T16" fmla="*/ 234 w 475"/>
                <a:gd name="T17" fmla="*/ 467 h 467"/>
                <a:gd name="T18" fmla="*/ 312 w 475"/>
                <a:gd name="T19" fmla="*/ 389 h 467"/>
                <a:gd name="T20" fmla="*/ 210 w 475"/>
                <a:gd name="T21" fmla="*/ 290 h 467"/>
                <a:gd name="T22" fmla="*/ 475 w 475"/>
                <a:gd name="T23" fmla="*/ 290 h 467"/>
                <a:gd name="T24" fmla="*/ 475 w 475"/>
                <a:gd name="T25" fmla="*/ 185 h 467"/>
                <a:gd name="T26" fmla="*/ 210 w 475"/>
                <a:gd name="T27" fmla="*/ 185 h 467"/>
                <a:gd name="T28" fmla="*/ 312 w 475"/>
                <a:gd name="T29" fmla="*/ 79 h 467"/>
                <a:gd name="T30" fmla="*/ 234 w 475"/>
                <a:gd name="T3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5" h="467">
                  <a:moveTo>
                    <a:pt x="234" y="0"/>
                  </a:moveTo>
                  <a:lnTo>
                    <a:pt x="78" y="157"/>
                  </a:lnTo>
                  <a:lnTo>
                    <a:pt x="78" y="157"/>
                  </a:lnTo>
                  <a:lnTo>
                    <a:pt x="0" y="235"/>
                  </a:lnTo>
                  <a:lnTo>
                    <a:pt x="0" y="235"/>
                  </a:lnTo>
                  <a:lnTo>
                    <a:pt x="0" y="235"/>
                  </a:lnTo>
                  <a:lnTo>
                    <a:pt x="78" y="311"/>
                  </a:lnTo>
                  <a:lnTo>
                    <a:pt x="78" y="311"/>
                  </a:lnTo>
                  <a:lnTo>
                    <a:pt x="234" y="467"/>
                  </a:lnTo>
                  <a:lnTo>
                    <a:pt x="312" y="389"/>
                  </a:lnTo>
                  <a:lnTo>
                    <a:pt x="210" y="290"/>
                  </a:lnTo>
                  <a:lnTo>
                    <a:pt x="475" y="290"/>
                  </a:lnTo>
                  <a:lnTo>
                    <a:pt x="475" y="185"/>
                  </a:lnTo>
                  <a:lnTo>
                    <a:pt x="210" y="185"/>
                  </a:lnTo>
                  <a:lnTo>
                    <a:pt x="312" y="79"/>
                  </a:lnTo>
                  <a:lnTo>
                    <a:pt x="234"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8" name="Freeform 57">
              <a:extLst>
                <a:ext uri="{FF2B5EF4-FFF2-40B4-BE49-F238E27FC236}">
                  <a16:creationId xmlns:a16="http://schemas.microsoft.com/office/drawing/2014/main" id="{AEF1417C-9DDE-4E11-A817-F3DE2EC30761}"/>
                </a:ext>
              </a:extLst>
            </p:cNvPr>
            <p:cNvSpPr>
              <a:spLocks/>
            </p:cNvSpPr>
            <p:nvPr userDrawn="1"/>
          </p:nvSpPr>
          <p:spPr bwMode="auto">
            <a:xfrm rot="19087588">
              <a:off x="193920" y="5083603"/>
              <a:ext cx="747712" cy="741363"/>
            </a:xfrm>
            <a:custGeom>
              <a:avLst/>
              <a:gdLst>
                <a:gd name="T0" fmla="*/ 237 w 471"/>
                <a:gd name="T1" fmla="*/ 0 h 467"/>
                <a:gd name="T2" fmla="*/ 393 w 471"/>
                <a:gd name="T3" fmla="*/ 157 h 467"/>
                <a:gd name="T4" fmla="*/ 393 w 471"/>
                <a:gd name="T5" fmla="*/ 157 h 467"/>
                <a:gd name="T6" fmla="*/ 471 w 471"/>
                <a:gd name="T7" fmla="*/ 235 h 467"/>
                <a:gd name="T8" fmla="*/ 471 w 471"/>
                <a:gd name="T9" fmla="*/ 235 h 467"/>
                <a:gd name="T10" fmla="*/ 471 w 471"/>
                <a:gd name="T11" fmla="*/ 235 h 467"/>
                <a:gd name="T12" fmla="*/ 393 w 471"/>
                <a:gd name="T13" fmla="*/ 311 h 467"/>
                <a:gd name="T14" fmla="*/ 393 w 471"/>
                <a:gd name="T15" fmla="*/ 311 h 467"/>
                <a:gd name="T16" fmla="*/ 237 w 471"/>
                <a:gd name="T17" fmla="*/ 467 h 467"/>
                <a:gd name="T18" fmla="*/ 161 w 471"/>
                <a:gd name="T19" fmla="*/ 389 h 467"/>
                <a:gd name="T20" fmla="*/ 260 w 471"/>
                <a:gd name="T21" fmla="*/ 290 h 467"/>
                <a:gd name="T22" fmla="*/ 0 w 471"/>
                <a:gd name="T23" fmla="*/ 290 h 467"/>
                <a:gd name="T24" fmla="*/ 0 w 471"/>
                <a:gd name="T25" fmla="*/ 185 h 467"/>
                <a:gd name="T26" fmla="*/ 260 w 471"/>
                <a:gd name="T27" fmla="*/ 185 h 467"/>
                <a:gd name="T28" fmla="*/ 161 w 471"/>
                <a:gd name="T29" fmla="*/ 79 h 467"/>
                <a:gd name="T30" fmla="*/ 237 w 471"/>
                <a:gd name="T31"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1" h="467">
                  <a:moveTo>
                    <a:pt x="237" y="0"/>
                  </a:moveTo>
                  <a:lnTo>
                    <a:pt x="393" y="157"/>
                  </a:lnTo>
                  <a:lnTo>
                    <a:pt x="393" y="157"/>
                  </a:lnTo>
                  <a:lnTo>
                    <a:pt x="471" y="235"/>
                  </a:lnTo>
                  <a:lnTo>
                    <a:pt x="471" y="235"/>
                  </a:lnTo>
                  <a:lnTo>
                    <a:pt x="471" y="235"/>
                  </a:lnTo>
                  <a:lnTo>
                    <a:pt x="393" y="311"/>
                  </a:lnTo>
                  <a:lnTo>
                    <a:pt x="393" y="311"/>
                  </a:lnTo>
                  <a:lnTo>
                    <a:pt x="237" y="467"/>
                  </a:lnTo>
                  <a:lnTo>
                    <a:pt x="161" y="389"/>
                  </a:lnTo>
                  <a:lnTo>
                    <a:pt x="260" y="290"/>
                  </a:lnTo>
                  <a:lnTo>
                    <a:pt x="0" y="290"/>
                  </a:lnTo>
                  <a:lnTo>
                    <a:pt x="0" y="185"/>
                  </a:lnTo>
                  <a:lnTo>
                    <a:pt x="260" y="185"/>
                  </a:lnTo>
                  <a:lnTo>
                    <a:pt x="161" y="79"/>
                  </a:lnTo>
                  <a:lnTo>
                    <a:pt x="23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39" name="Freeform 60">
              <a:extLst>
                <a:ext uri="{FF2B5EF4-FFF2-40B4-BE49-F238E27FC236}">
                  <a16:creationId xmlns:a16="http://schemas.microsoft.com/office/drawing/2014/main" id="{A18BDF3C-D67F-4440-9617-66DA7DAA0450}"/>
                </a:ext>
              </a:extLst>
            </p:cNvPr>
            <p:cNvSpPr>
              <a:spLocks noEditPoints="1"/>
            </p:cNvSpPr>
            <p:nvPr userDrawn="1"/>
          </p:nvSpPr>
          <p:spPr bwMode="auto">
            <a:xfrm>
              <a:off x="9726532" y="1262204"/>
              <a:ext cx="584398" cy="616937"/>
            </a:xfrm>
            <a:custGeom>
              <a:avLst/>
              <a:gdLst>
                <a:gd name="T0" fmla="*/ 239 w 449"/>
                <a:gd name="T1" fmla="*/ 190 h 474"/>
                <a:gd name="T2" fmla="*/ 286 w 449"/>
                <a:gd name="T3" fmla="*/ 237 h 474"/>
                <a:gd name="T4" fmla="*/ 49 w 449"/>
                <a:gd name="T5" fmla="*/ 474 h 474"/>
                <a:gd name="T6" fmla="*/ 0 w 449"/>
                <a:gd name="T7" fmla="*/ 427 h 474"/>
                <a:gd name="T8" fmla="*/ 191 w 449"/>
                <a:gd name="T9" fmla="*/ 237 h 474"/>
                <a:gd name="T10" fmla="*/ 0 w 449"/>
                <a:gd name="T11" fmla="*/ 47 h 474"/>
                <a:gd name="T12" fmla="*/ 47 w 449"/>
                <a:gd name="T13" fmla="*/ 0 h 474"/>
                <a:gd name="T14" fmla="*/ 239 w 449"/>
                <a:gd name="T15" fmla="*/ 190 h 474"/>
                <a:gd name="T16" fmla="*/ 239 w 449"/>
                <a:gd name="T17" fmla="*/ 190 h 474"/>
                <a:gd name="T18" fmla="*/ 355 w 449"/>
                <a:gd name="T19" fmla="*/ 237 h 474"/>
                <a:gd name="T20" fmla="*/ 165 w 449"/>
                <a:gd name="T21" fmla="*/ 47 h 474"/>
                <a:gd name="T22" fmla="*/ 213 w 449"/>
                <a:gd name="T23" fmla="*/ 0 h 474"/>
                <a:gd name="T24" fmla="*/ 402 w 449"/>
                <a:gd name="T25" fmla="*/ 190 h 474"/>
                <a:gd name="T26" fmla="*/ 402 w 449"/>
                <a:gd name="T27" fmla="*/ 190 h 474"/>
                <a:gd name="T28" fmla="*/ 449 w 449"/>
                <a:gd name="T29" fmla="*/ 237 h 474"/>
                <a:gd name="T30" fmla="*/ 213 w 449"/>
                <a:gd name="T31" fmla="*/ 474 h 474"/>
                <a:gd name="T32" fmla="*/ 165 w 449"/>
                <a:gd name="T33" fmla="*/ 427 h 474"/>
                <a:gd name="T34" fmla="*/ 355 w 449"/>
                <a:gd name="T35" fmla="*/ 2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9" h="474">
                  <a:moveTo>
                    <a:pt x="239" y="190"/>
                  </a:moveTo>
                  <a:lnTo>
                    <a:pt x="286" y="237"/>
                  </a:lnTo>
                  <a:lnTo>
                    <a:pt x="49" y="474"/>
                  </a:lnTo>
                  <a:lnTo>
                    <a:pt x="0" y="427"/>
                  </a:lnTo>
                  <a:lnTo>
                    <a:pt x="191" y="237"/>
                  </a:lnTo>
                  <a:lnTo>
                    <a:pt x="0" y="47"/>
                  </a:lnTo>
                  <a:lnTo>
                    <a:pt x="47" y="0"/>
                  </a:lnTo>
                  <a:lnTo>
                    <a:pt x="239" y="190"/>
                  </a:lnTo>
                  <a:lnTo>
                    <a:pt x="239" y="190"/>
                  </a:lnTo>
                  <a:close/>
                  <a:moveTo>
                    <a:pt x="355" y="237"/>
                  </a:moveTo>
                  <a:lnTo>
                    <a:pt x="165" y="47"/>
                  </a:lnTo>
                  <a:lnTo>
                    <a:pt x="213" y="0"/>
                  </a:lnTo>
                  <a:lnTo>
                    <a:pt x="402" y="190"/>
                  </a:lnTo>
                  <a:lnTo>
                    <a:pt x="402" y="190"/>
                  </a:lnTo>
                  <a:lnTo>
                    <a:pt x="449" y="237"/>
                  </a:lnTo>
                  <a:lnTo>
                    <a:pt x="213" y="474"/>
                  </a:lnTo>
                  <a:lnTo>
                    <a:pt x="165" y="427"/>
                  </a:lnTo>
                  <a:lnTo>
                    <a:pt x="355" y="237"/>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0" name="Freeform 63">
              <a:extLst>
                <a:ext uri="{FF2B5EF4-FFF2-40B4-BE49-F238E27FC236}">
                  <a16:creationId xmlns:a16="http://schemas.microsoft.com/office/drawing/2014/main" id="{2D0BB7C6-DC4A-43D2-848A-9772354CEDD8}"/>
                </a:ext>
              </a:extLst>
            </p:cNvPr>
            <p:cNvSpPr>
              <a:spLocks noEditPoints="1"/>
            </p:cNvSpPr>
            <p:nvPr userDrawn="1"/>
          </p:nvSpPr>
          <p:spPr bwMode="auto">
            <a:xfrm>
              <a:off x="11507750" y="5681358"/>
              <a:ext cx="742950" cy="744538"/>
            </a:xfrm>
            <a:custGeom>
              <a:avLst/>
              <a:gdLst>
                <a:gd name="T0" fmla="*/ 99 w 198"/>
                <a:gd name="T1" fmla="*/ 0 h 198"/>
                <a:gd name="T2" fmla="*/ 0 w 198"/>
                <a:gd name="T3" fmla="*/ 99 h 198"/>
                <a:gd name="T4" fmla="*/ 99 w 198"/>
                <a:gd name="T5" fmla="*/ 198 h 198"/>
                <a:gd name="T6" fmla="*/ 198 w 198"/>
                <a:gd name="T7" fmla="*/ 99 h 198"/>
                <a:gd name="T8" fmla="*/ 99 w 198"/>
                <a:gd name="T9" fmla="*/ 0 h 198"/>
                <a:gd name="T10" fmla="*/ 151 w 198"/>
                <a:gd name="T11" fmla="*/ 159 h 198"/>
                <a:gd name="T12" fmla="*/ 146 w 198"/>
                <a:gd name="T13" fmla="*/ 164 h 198"/>
                <a:gd name="T14" fmla="*/ 54 w 198"/>
                <a:gd name="T15" fmla="*/ 164 h 198"/>
                <a:gd name="T16" fmla="*/ 49 w 198"/>
                <a:gd name="T17" fmla="*/ 159 h 198"/>
                <a:gd name="T18" fmla="*/ 49 w 198"/>
                <a:gd name="T19" fmla="*/ 149 h 198"/>
                <a:gd name="T20" fmla="*/ 54 w 198"/>
                <a:gd name="T21" fmla="*/ 144 h 198"/>
                <a:gd name="T22" fmla="*/ 146 w 198"/>
                <a:gd name="T23" fmla="*/ 144 h 198"/>
                <a:gd name="T24" fmla="*/ 151 w 198"/>
                <a:gd name="T25" fmla="*/ 149 h 198"/>
                <a:gd name="T26" fmla="*/ 151 w 198"/>
                <a:gd name="T27" fmla="*/ 159 h 198"/>
                <a:gd name="T28" fmla="*/ 100 w 198"/>
                <a:gd name="T29" fmla="*/ 134 h 198"/>
                <a:gd name="T30" fmla="*/ 48 w 198"/>
                <a:gd name="T31" fmla="*/ 76 h 198"/>
                <a:gd name="T32" fmla="*/ 75 w 198"/>
                <a:gd name="T33" fmla="*/ 76 h 198"/>
                <a:gd name="T34" fmla="*/ 75 w 198"/>
                <a:gd name="T35" fmla="*/ 28 h 198"/>
                <a:gd name="T36" fmla="*/ 123 w 198"/>
                <a:gd name="T37" fmla="*/ 28 h 198"/>
                <a:gd name="T38" fmla="*/ 123 w 198"/>
                <a:gd name="T39" fmla="*/ 76 h 198"/>
                <a:gd name="T40" fmla="*/ 152 w 198"/>
                <a:gd name="T41" fmla="*/ 76 h 198"/>
                <a:gd name="T42" fmla="*/ 100 w 198"/>
                <a:gd name="T4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8" h="198">
                  <a:moveTo>
                    <a:pt x="99" y="0"/>
                  </a:moveTo>
                  <a:cubicBezTo>
                    <a:pt x="44" y="0"/>
                    <a:pt x="0" y="44"/>
                    <a:pt x="0" y="99"/>
                  </a:cubicBezTo>
                  <a:cubicBezTo>
                    <a:pt x="0" y="154"/>
                    <a:pt x="44" y="198"/>
                    <a:pt x="99" y="198"/>
                  </a:cubicBezTo>
                  <a:cubicBezTo>
                    <a:pt x="154" y="198"/>
                    <a:pt x="198" y="154"/>
                    <a:pt x="198" y="99"/>
                  </a:cubicBezTo>
                  <a:cubicBezTo>
                    <a:pt x="198" y="44"/>
                    <a:pt x="154" y="0"/>
                    <a:pt x="99" y="0"/>
                  </a:cubicBezTo>
                  <a:close/>
                  <a:moveTo>
                    <a:pt x="151" y="159"/>
                  </a:moveTo>
                  <a:cubicBezTo>
                    <a:pt x="151" y="162"/>
                    <a:pt x="149" y="164"/>
                    <a:pt x="146" y="164"/>
                  </a:cubicBezTo>
                  <a:cubicBezTo>
                    <a:pt x="54" y="164"/>
                    <a:pt x="54" y="164"/>
                    <a:pt x="54" y="164"/>
                  </a:cubicBezTo>
                  <a:cubicBezTo>
                    <a:pt x="51" y="164"/>
                    <a:pt x="49" y="162"/>
                    <a:pt x="49" y="159"/>
                  </a:cubicBezTo>
                  <a:cubicBezTo>
                    <a:pt x="49" y="149"/>
                    <a:pt x="49" y="149"/>
                    <a:pt x="49" y="149"/>
                  </a:cubicBezTo>
                  <a:cubicBezTo>
                    <a:pt x="49" y="146"/>
                    <a:pt x="51" y="144"/>
                    <a:pt x="54" y="144"/>
                  </a:cubicBezTo>
                  <a:cubicBezTo>
                    <a:pt x="146" y="144"/>
                    <a:pt x="146" y="144"/>
                    <a:pt x="146" y="144"/>
                  </a:cubicBezTo>
                  <a:cubicBezTo>
                    <a:pt x="149" y="144"/>
                    <a:pt x="151" y="146"/>
                    <a:pt x="151" y="149"/>
                  </a:cubicBezTo>
                  <a:lnTo>
                    <a:pt x="151" y="159"/>
                  </a:lnTo>
                  <a:close/>
                  <a:moveTo>
                    <a:pt x="100" y="134"/>
                  </a:moveTo>
                  <a:cubicBezTo>
                    <a:pt x="48" y="76"/>
                    <a:pt x="48" y="76"/>
                    <a:pt x="48" y="76"/>
                  </a:cubicBezTo>
                  <a:cubicBezTo>
                    <a:pt x="75" y="76"/>
                    <a:pt x="75" y="76"/>
                    <a:pt x="75" y="76"/>
                  </a:cubicBezTo>
                  <a:cubicBezTo>
                    <a:pt x="75" y="28"/>
                    <a:pt x="75" y="28"/>
                    <a:pt x="75" y="28"/>
                  </a:cubicBezTo>
                  <a:cubicBezTo>
                    <a:pt x="123" y="28"/>
                    <a:pt x="123" y="28"/>
                    <a:pt x="123" y="28"/>
                  </a:cubicBezTo>
                  <a:cubicBezTo>
                    <a:pt x="123" y="76"/>
                    <a:pt x="123" y="76"/>
                    <a:pt x="123" y="76"/>
                  </a:cubicBezTo>
                  <a:cubicBezTo>
                    <a:pt x="152" y="76"/>
                    <a:pt x="152" y="76"/>
                    <a:pt x="152" y="76"/>
                  </a:cubicBezTo>
                  <a:lnTo>
                    <a:pt x="100" y="13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1" name="Freeform 70">
              <a:extLst>
                <a:ext uri="{FF2B5EF4-FFF2-40B4-BE49-F238E27FC236}">
                  <a16:creationId xmlns:a16="http://schemas.microsoft.com/office/drawing/2014/main" id="{2D4426C4-5594-40BF-A00F-9E2AB8618270}"/>
                </a:ext>
              </a:extLst>
            </p:cNvPr>
            <p:cNvSpPr>
              <a:spLocks noEditPoints="1"/>
            </p:cNvSpPr>
            <p:nvPr userDrawn="1"/>
          </p:nvSpPr>
          <p:spPr bwMode="auto">
            <a:xfrm rot="2321078">
              <a:off x="6751607" y="4855414"/>
              <a:ext cx="750888" cy="744538"/>
            </a:xfrm>
            <a:custGeom>
              <a:avLst/>
              <a:gdLst>
                <a:gd name="T0" fmla="*/ 179 w 200"/>
                <a:gd name="T1" fmla="*/ 160 h 198"/>
                <a:gd name="T2" fmla="*/ 181 w 200"/>
                <a:gd name="T3" fmla="*/ 198 h 198"/>
                <a:gd name="T4" fmla="*/ 147 w 200"/>
                <a:gd name="T5" fmla="*/ 174 h 198"/>
                <a:gd name="T6" fmla="*/ 140 w 200"/>
                <a:gd name="T7" fmla="*/ 175 h 198"/>
                <a:gd name="T8" fmla="*/ 81 w 200"/>
                <a:gd name="T9" fmla="*/ 115 h 198"/>
                <a:gd name="T10" fmla="*/ 140 w 200"/>
                <a:gd name="T11" fmla="*/ 55 h 198"/>
                <a:gd name="T12" fmla="*/ 200 w 200"/>
                <a:gd name="T13" fmla="*/ 115 h 198"/>
                <a:gd name="T14" fmla="*/ 179 w 200"/>
                <a:gd name="T15" fmla="*/ 160 h 198"/>
                <a:gd name="T16" fmla="*/ 140 w 200"/>
                <a:gd name="T17" fmla="*/ 70 h 198"/>
                <a:gd name="T18" fmla="*/ 96 w 200"/>
                <a:gd name="T19" fmla="*/ 114 h 198"/>
                <a:gd name="T20" fmla="*/ 140 w 200"/>
                <a:gd name="T21" fmla="*/ 158 h 198"/>
                <a:gd name="T22" fmla="*/ 146 w 200"/>
                <a:gd name="T23" fmla="*/ 158 h 198"/>
                <a:gd name="T24" fmla="*/ 168 w 200"/>
                <a:gd name="T25" fmla="*/ 173 h 198"/>
                <a:gd name="T26" fmla="*/ 169 w 200"/>
                <a:gd name="T27" fmla="*/ 147 h 198"/>
                <a:gd name="T28" fmla="*/ 184 w 200"/>
                <a:gd name="T29" fmla="*/ 114 h 198"/>
                <a:gd name="T30" fmla="*/ 140 w 200"/>
                <a:gd name="T31" fmla="*/ 70 h 198"/>
                <a:gd name="T32" fmla="*/ 69 w 200"/>
                <a:gd name="T33" fmla="*/ 119 h 198"/>
                <a:gd name="T34" fmla="*/ 79 w 200"/>
                <a:gd name="T35" fmla="*/ 157 h 198"/>
                <a:gd name="T36" fmla="*/ 79 w 200"/>
                <a:gd name="T37" fmla="*/ 157 h 198"/>
                <a:gd name="T38" fmla="*/ 69 w 200"/>
                <a:gd name="T39" fmla="*/ 156 h 198"/>
                <a:gd name="T40" fmla="*/ 24 w 200"/>
                <a:gd name="T41" fmla="*/ 187 h 198"/>
                <a:gd name="T42" fmla="*/ 27 w 200"/>
                <a:gd name="T43" fmla="*/ 138 h 198"/>
                <a:gd name="T44" fmla="*/ 0 w 200"/>
                <a:gd name="T45" fmla="*/ 78 h 198"/>
                <a:gd name="T46" fmla="*/ 79 w 200"/>
                <a:gd name="T47" fmla="*/ 0 h 198"/>
                <a:gd name="T48" fmla="*/ 150 w 200"/>
                <a:gd name="T49" fmla="*/ 46 h 198"/>
                <a:gd name="T50" fmla="*/ 142 w 200"/>
                <a:gd name="T51" fmla="*/ 45 h 198"/>
                <a:gd name="T52" fmla="*/ 69 w 200"/>
                <a:gd name="T53" fmla="*/ 1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198">
                  <a:moveTo>
                    <a:pt x="179" y="160"/>
                  </a:moveTo>
                  <a:cubicBezTo>
                    <a:pt x="181" y="198"/>
                    <a:pt x="181" y="198"/>
                    <a:pt x="181" y="198"/>
                  </a:cubicBezTo>
                  <a:cubicBezTo>
                    <a:pt x="147" y="174"/>
                    <a:pt x="147" y="174"/>
                    <a:pt x="147" y="174"/>
                  </a:cubicBezTo>
                  <a:cubicBezTo>
                    <a:pt x="145" y="174"/>
                    <a:pt x="143" y="175"/>
                    <a:pt x="140" y="175"/>
                  </a:cubicBezTo>
                  <a:cubicBezTo>
                    <a:pt x="107" y="175"/>
                    <a:pt x="81" y="148"/>
                    <a:pt x="81" y="115"/>
                  </a:cubicBezTo>
                  <a:cubicBezTo>
                    <a:pt x="81" y="82"/>
                    <a:pt x="107" y="55"/>
                    <a:pt x="140" y="55"/>
                  </a:cubicBezTo>
                  <a:cubicBezTo>
                    <a:pt x="173" y="55"/>
                    <a:pt x="200" y="82"/>
                    <a:pt x="200" y="115"/>
                  </a:cubicBezTo>
                  <a:cubicBezTo>
                    <a:pt x="200" y="133"/>
                    <a:pt x="192" y="149"/>
                    <a:pt x="179" y="160"/>
                  </a:cubicBezTo>
                  <a:close/>
                  <a:moveTo>
                    <a:pt x="140" y="70"/>
                  </a:moveTo>
                  <a:cubicBezTo>
                    <a:pt x="116" y="70"/>
                    <a:pt x="96" y="90"/>
                    <a:pt x="96" y="114"/>
                  </a:cubicBezTo>
                  <a:cubicBezTo>
                    <a:pt x="96" y="138"/>
                    <a:pt x="116" y="158"/>
                    <a:pt x="140" y="158"/>
                  </a:cubicBezTo>
                  <a:cubicBezTo>
                    <a:pt x="142" y="158"/>
                    <a:pt x="144" y="158"/>
                    <a:pt x="146" y="158"/>
                  </a:cubicBezTo>
                  <a:cubicBezTo>
                    <a:pt x="168" y="173"/>
                    <a:pt x="168" y="173"/>
                    <a:pt x="168" y="173"/>
                  </a:cubicBezTo>
                  <a:cubicBezTo>
                    <a:pt x="169" y="147"/>
                    <a:pt x="169" y="147"/>
                    <a:pt x="169" y="147"/>
                  </a:cubicBezTo>
                  <a:cubicBezTo>
                    <a:pt x="178" y="139"/>
                    <a:pt x="184" y="127"/>
                    <a:pt x="184" y="114"/>
                  </a:cubicBezTo>
                  <a:cubicBezTo>
                    <a:pt x="184" y="90"/>
                    <a:pt x="164" y="70"/>
                    <a:pt x="140" y="70"/>
                  </a:cubicBezTo>
                  <a:close/>
                  <a:moveTo>
                    <a:pt x="69" y="119"/>
                  </a:moveTo>
                  <a:cubicBezTo>
                    <a:pt x="69" y="133"/>
                    <a:pt x="72" y="146"/>
                    <a:pt x="79" y="157"/>
                  </a:cubicBezTo>
                  <a:cubicBezTo>
                    <a:pt x="79" y="157"/>
                    <a:pt x="79" y="157"/>
                    <a:pt x="79" y="157"/>
                  </a:cubicBezTo>
                  <a:cubicBezTo>
                    <a:pt x="75" y="157"/>
                    <a:pt x="72" y="156"/>
                    <a:pt x="69" y="156"/>
                  </a:cubicBezTo>
                  <a:cubicBezTo>
                    <a:pt x="24" y="187"/>
                    <a:pt x="24" y="187"/>
                    <a:pt x="24" y="187"/>
                  </a:cubicBezTo>
                  <a:cubicBezTo>
                    <a:pt x="27" y="138"/>
                    <a:pt x="27" y="138"/>
                    <a:pt x="27" y="138"/>
                  </a:cubicBezTo>
                  <a:cubicBezTo>
                    <a:pt x="11" y="123"/>
                    <a:pt x="0" y="102"/>
                    <a:pt x="0" y="78"/>
                  </a:cubicBezTo>
                  <a:cubicBezTo>
                    <a:pt x="0" y="35"/>
                    <a:pt x="35" y="0"/>
                    <a:pt x="79" y="0"/>
                  </a:cubicBezTo>
                  <a:cubicBezTo>
                    <a:pt x="110" y="0"/>
                    <a:pt x="138" y="19"/>
                    <a:pt x="150" y="46"/>
                  </a:cubicBezTo>
                  <a:cubicBezTo>
                    <a:pt x="147" y="45"/>
                    <a:pt x="145" y="45"/>
                    <a:pt x="142" y="45"/>
                  </a:cubicBezTo>
                  <a:cubicBezTo>
                    <a:pt x="101" y="45"/>
                    <a:pt x="69" y="78"/>
                    <a:pt x="69" y="1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2" name="Freeform 71">
              <a:extLst>
                <a:ext uri="{FF2B5EF4-FFF2-40B4-BE49-F238E27FC236}">
                  <a16:creationId xmlns:a16="http://schemas.microsoft.com/office/drawing/2014/main" id="{587345F2-F2AC-4E6C-B74A-14351DD8FA02}"/>
                </a:ext>
              </a:extLst>
            </p:cNvPr>
            <p:cNvSpPr>
              <a:spLocks noEditPoints="1"/>
            </p:cNvSpPr>
            <p:nvPr userDrawn="1"/>
          </p:nvSpPr>
          <p:spPr bwMode="auto">
            <a:xfrm>
              <a:off x="8287435" y="4726512"/>
              <a:ext cx="668338" cy="741363"/>
            </a:xfrm>
            <a:custGeom>
              <a:avLst/>
              <a:gdLst>
                <a:gd name="T0" fmla="*/ 157 w 178"/>
                <a:gd name="T1" fmla="*/ 53 h 197"/>
                <a:gd name="T2" fmla="*/ 125 w 178"/>
                <a:gd name="T3" fmla="*/ 21 h 197"/>
                <a:gd name="T4" fmla="*/ 141 w 178"/>
                <a:gd name="T5" fmla="*/ 5 h 197"/>
                <a:gd name="T6" fmla="*/ 160 w 178"/>
                <a:gd name="T7" fmla="*/ 5 h 197"/>
                <a:gd name="T8" fmla="*/ 173 w 178"/>
                <a:gd name="T9" fmla="*/ 18 h 197"/>
                <a:gd name="T10" fmla="*/ 173 w 178"/>
                <a:gd name="T11" fmla="*/ 37 h 197"/>
                <a:gd name="T12" fmla="*/ 157 w 178"/>
                <a:gd name="T13" fmla="*/ 53 h 197"/>
                <a:gd name="T14" fmla="*/ 65 w 178"/>
                <a:gd name="T15" fmla="*/ 144 h 197"/>
                <a:gd name="T16" fmla="*/ 33 w 178"/>
                <a:gd name="T17" fmla="*/ 113 h 197"/>
                <a:gd name="T18" fmla="*/ 119 w 178"/>
                <a:gd name="T19" fmla="*/ 28 h 197"/>
                <a:gd name="T20" fmla="*/ 151 w 178"/>
                <a:gd name="T21" fmla="*/ 59 h 197"/>
                <a:gd name="T22" fmla="*/ 65 w 178"/>
                <a:gd name="T23" fmla="*/ 144 h 197"/>
                <a:gd name="T24" fmla="*/ 8 w 178"/>
                <a:gd name="T25" fmla="*/ 170 h 197"/>
                <a:gd name="T26" fmla="*/ 27 w 178"/>
                <a:gd name="T27" fmla="*/ 119 h 197"/>
                <a:gd name="T28" fmla="*/ 59 w 178"/>
                <a:gd name="T29" fmla="*/ 150 h 197"/>
                <a:gd name="T30" fmla="*/ 8 w 178"/>
                <a:gd name="T31" fmla="*/ 170 h 197"/>
                <a:gd name="T32" fmla="*/ 150 w 178"/>
                <a:gd name="T33" fmla="*/ 181 h 197"/>
                <a:gd name="T34" fmla="*/ 158 w 178"/>
                <a:gd name="T35" fmla="*/ 189 h 197"/>
                <a:gd name="T36" fmla="*/ 150 w 178"/>
                <a:gd name="T37" fmla="*/ 197 h 197"/>
                <a:gd name="T38" fmla="*/ 8 w 178"/>
                <a:gd name="T39" fmla="*/ 197 h 197"/>
                <a:gd name="T40" fmla="*/ 0 w 178"/>
                <a:gd name="T41" fmla="*/ 189 h 197"/>
                <a:gd name="T42" fmla="*/ 8 w 178"/>
                <a:gd name="T43" fmla="*/ 181 h 197"/>
                <a:gd name="T44" fmla="*/ 150 w 178"/>
                <a:gd name="T45" fmla="*/ 18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8" h="197">
                  <a:moveTo>
                    <a:pt x="157" y="53"/>
                  </a:moveTo>
                  <a:cubicBezTo>
                    <a:pt x="125" y="21"/>
                    <a:pt x="125" y="21"/>
                    <a:pt x="125" y="21"/>
                  </a:cubicBezTo>
                  <a:cubicBezTo>
                    <a:pt x="141" y="5"/>
                    <a:pt x="141" y="5"/>
                    <a:pt x="141" y="5"/>
                  </a:cubicBezTo>
                  <a:cubicBezTo>
                    <a:pt x="146" y="0"/>
                    <a:pt x="155" y="0"/>
                    <a:pt x="160" y="5"/>
                  </a:cubicBezTo>
                  <a:cubicBezTo>
                    <a:pt x="173" y="18"/>
                    <a:pt x="173" y="18"/>
                    <a:pt x="173" y="18"/>
                  </a:cubicBezTo>
                  <a:cubicBezTo>
                    <a:pt x="178" y="23"/>
                    <a:pt x="178" y="32"/>
                    <a:pt x="173" y="37"/>
                  </a:cubicBezTo>
                  <a:lnTo>
                    <a:pt x="157" y="53"/>
                  </a:lnTo>
                  <a:close/>
                  <a:moveTo>
                    <a:pt x="65" y="144"/>
                  </a:moveTo>
                  <a:cubicBezTo>
                    <a:pt x="33" y="113"/>
                    <a:pt x="33" y="113"/>
                    <a:pt x="33" y="113"/>
                  </a:cubicBezTo>
                  <a:cubicBezTo>
                    <a:pt x="119" y="28"/>
                    <a:pt x="119" y="28"/>
                    <a:pt x="119" y="28"/>
                  </a:cubicBezTo>
                  <a:cubicBezTo>
                    <a:pt x="151" y="59"/>
                    <a:pt x="151" y="59"/>
                    <a:pt x="151" y="59"/>
                  </a:cubicBezTo>
                  <a:lnTo>
                    <a:pt x="65" y="144"/>
                  </a:lnTo>
                  <a:close/>
                  <a:moveTo>
                    <a:pt x="8" y="170"/>
                  </a:moveTo>
                  <a:cubicBezTo>
                    <a:pt x="27" y="119"/>
                    <a:pt x="27" y="119"/>
                    <a:pt x="27" y="119"/>
                  </a:cubicBezTo>
                  <a:cubicBezTo>
                    <a:pt x="59" y="150"/>
                    <a:pt x="59" y="150"/>
                    <a:pt x="59" y="150"/>
                  </a:cubicBezTo>
                  <a:lnTo>
                    <a:pt x="8" y="170"/>
                  </a:lnTo>
                  <a:close/>
                  <a:moveTo>
                    <a:pt x="150" y="181"/>
                  </a:moveTo>
                  <a:cubicBezTo>
                    <a:pt x="154" y="181"/>
                    <a:pt x="158" y="185"/>
                    <a:pt x="158" y="189"/>
                  </a:cubicBezTo>
                  <a:cubicBezTo>
                    <a:pt x="158" y="194"/>
                    <a:pt x="154" y="197"/>
                    <a:pt x="150" y="197"/>
                  </a:cubicBezTo>
                  <a:cubicBezTo>
                    <a:pt x="8" y="197"/>
                    <a:pt x="8" y="197"/>
                    <a:pt x="8" y="197"/>
                  </a:cubicBezTo>
                  <a:cubicBezTo>
                    <a:pt x="4" y="197"/>
                    <a:pt x="0" y="194"/>
                    <a:pt x="0" y="189"/>
                  </a:cubicBezTo>
                  <a:cubicBezTo>
                    <a:pt x="0" y="185"/>
                    <a:pt x="4" y="181"/>
                    <a:pt x="8" y="181"/>
                  </a:cubicBezTo>
                  <a:lnTo>
                    <a:pt x="150" y="181"/>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3" name="Freeform 72">
              <a:extLst>
                <a:ext uri="{FF2B5EF4-FFF2-40B4-BE49-F238E27FC236}">
                  <a16:creationId xmlns:a16="http://schemas.microsoft.com/office/drawing/2014/main" id="{D67505E9-B05E-43A0-A32C-6BDF7E4AD07E}"/>
                </a:ext>
              </a:extLst>
            </p:cNvPr>
            <p:cNvSpPr>
              <a:spLocks noEditPoints="1"/>
            </p:cNvSpPr>
            <p:nvPr userDrawn="1"/>
          </p:nvSpPr>
          <p:spPr bwMode="auto">
            <a:xfrm rot="3251596">
              <a:off x="-8378" y="6098394"/>
              <a:ext cx="432925" cy="380865"/>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4" name="Freeform 73">
              <a:extLst>
                <a:ext uri="{FF2B5EF4-FFF2-40B4-BE49-F238E27FC236}">
                  <a16:creationId xmlns:a16="http://schemas.microsoft.com/office/drawing/2014/main" id="{4B469D2A-1946-465F-A802-F826F3CFEA23}"/>
                </a:ext>
              </a:extLst>
            </p:cNvPr>
            <p:cNvSpPr>
              <a:spLocks noEditPoints="1"/>
            </p:cNvSpPr>
            <p:nvPr userDrawn="1"/>
          </p:nvSpPr>
          <p:spPr bwMode="auto">
            <a:xfrm>
              <a:off x="8089464" y="3905155"/>
              <a:ext cx="752475" cy="700088"/>
            </a:xfrm>
            <a:custGeom>
              <a:avLst/>
              <a:gdLst>
                <a:gd name="T0" fmla="*/ 184 w 200"/>
                <a:gd name="T1" fmla="*/ 100 h 186"/>
                <a:gd name="T2" fmla="*/ 184 w 200"/>
                <a:gd name="T3" fmla="*/ 56 h 186"/>
                <a:gd name="T4" fmla="*/ 145 w 200"/>
                <a:gd name="T5" fmla="*/ 90 h 186"/>
                <a:gd name="T6" fmla="*/ 100 w 200"/>
                <a:gd name="T7" fmla="*/ 129 h 186"/>
                <a:gd name="T8" fmla="*/ 69 w 200"/>
                <a:gd name="T9" fmla="*/ 103 h 186"/>
                <a:gd name="T10" fmla="*/ 18 w 200"/>
                <a:gd name="T11" fmla="*/ 148 h 186"/>
                <a:gd name="T12" fmla="*/ 36 w 200"/>
                <a:gd name="T13" fmla="*/ 160 h 186"/>
                <a:gd name="T14" fmla="*/ 109 w 200"/>
                <a:gd name="T15" fmla="*/ 160 h 186"/>
                <a:gd name="T16" fmla="*/ 121 w 200"/>
                <a:gd name="T17" fmla="*/ 176 h 186"/>
                <a:gd name="T18" fmla="*/ 20 w 200"/>
                <a:gd name="T19" fmla="*/ 176 h 186"/>
                <a:gd name="T20" fmla="*/ 0 w 200"/>
                <a:gd name="T21" fmla="*/ 156 h 186"/>
                <a:gd name="T22" fmla="*/ 0 w 200"/>
                <a:gd name="T23" fmla="*/ 20 h 186"/>
                <a:gd name="T24" fmla="*/ 20 w 200"/>
                <a:gd name="T25" fmla="*/ 0 h 186"/>
                <a:gd name="T26" fmla="*/ 180 w 200"/>
                <a:gd name="T27" fmla="*/ 0 h 186"/>
                <a:gd name="T28" fmla="*/ 200 w 200"/>
                <a:gd name="T29" fmla="*/ 20 h 186"/>
                <a:gd name="T30" fmla="*/ 200 w 200"/>
                <a:gd name="T31" fmla="*/ 119 h 186"/>
                <a:gd name="T32" fmla="*/ 184 w 200"/>
                <a:gd name="T33" fmla="*/ 100 h 186"/>
                <a:gd name="T34" fmla="*/ 16 w 200"/>
                <a:gd name="T35" fmla="*/ 126 h 186"/>
                <a:gd name="T36" fmla="*/ 55 w 200"/>
                <a:gd name="T37" fmla="*/ 90 h 186"/>
                <a:gd name="T38" fmla="*/ 16 w 200"/>
                <a:gd name="T39" fmla="*/ 55 h 186"/>
                <a:gd name="T40" fmla="*/ 16 w 200"/>
                <a:gd name="T41" fmla="*/ 126 h 186"/>
                <a:gd name="T42" fmla="*/ 164 w 200"/>
                <a:gd name="T43" fmla="*/ 16 h 186"/>
                <a:gd name="T44" fmla="*/ 36 w 200"/>
                <a:gd name="T45" fmla="*/ 16 h 186"/>
                <a:gd name="T46" fmla="*/ 16 w 200"/>
                <a:gd name="T47" fmla="*/ 31 h 186"/>
                <a:gd name="T48" fmla="*/ 100 w 200"/>
                <a:gd name="T49" fmla="*/ 106 h 186"/>
                <a:gd name="T50" fmla="*/ 184 w 200"/>
                <a:gd name="T51" fmla="*/ 33 h 186"/>
                <a:gd name="T52" fmla="*/ 164 w 200"/>
                <a:gd name="T53" fmla="*/ 16 h 186"/>
                <a:gd name="T54" fmla="*/ 160 w 200"/>
                <a:gd name="T55" fmla="*/ 106 h 186"/>
                <a:gd name="T56" fmla="*/ 200 w 200"/>
                <a:gd name="T57" fmla="*/ 146 h 186"/>
                <a:gd name="T58" fmla="*/ 160 w 200"/>
                <a:gd name="T59" fmla="*/ 186 h 186"/>
                <a:gd name="T60" fmla="*/ 120 w 200"/>
                <a:gd name="T61" fmla="*/ 146 h 186"/>
                <a:gd name="T62" fmla="*/ 160 w 200"/>
                <a:gd name="T63" fmla="*/ 106 h 186"/>
                <a:gd name="T64" fmla="*/ 152 w 200"/>
                <a:gd name="T65" fmla="*/ 176 h 186"/>
                <a:gd name="T66" fmla="*/ 168 w 200"/>
                <a:gd name="T67" fmla="*/ 176 h 186"/>
                <a:gd name="T68" fmla="*/ 168 w 200"/>
                <a:gd name="T69" fmla="*/ 163 h 186"/>
                <a:gd name="T70" fmla="*/ 152 w 200"/>
                <a:gd name="T71" fmla="*/ 163 h 186"/>
                <a:gd name="T72" fmla="*/ 152 w 200"/>
                <a:gd name="T73" fmla="*/ 176 h 186"/>
                <a:gd name="T74" fmla="*/ 152 w 200"/>
                <a:gd name="T75" fmla="*/ 156 h 186"/>
                <a:gd name="T76" fmla="*/ 168 w 200"/>
                <a:gd name="T77" fmla="*/ 156 h 186"/>
                <a:gd name="T78" fmla="*/ 168 w 200"/>
                <a:gd name="T79" fmla="*/ 116 h 186"/>
                <a:gd name="T80" fmla="*/ 152 w 200"/>
                <a:gd name="T81" fmla="*/ 116 h 186"/>
                <a:gd name="T82" fmla="*/ 152 w 200"/>
                <a:gd name="T83" fmla="*/ 15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0" h="186">
                  <a:moveTo>
                    <a:pt x="184" y="100"/>
                  </a:moveTo>
                  <a:cubicBezTo>
                    <a:pt x="184" y="56"/>
                    <a:pt x="184" y="56"/>
                    <a:pt x="184" y="56"/>
                  </a:cubicBezTo>
                  <a:cubicBezTo>
                    <a:pt x="145" y="90"/>
                    <a:pt x="145" y="90"/>
                    <a:pt x="145" y="90"/>
                  </a:cubicBezTo>
                  <a:cubicBezTo>
                    <a:pt x="100" y="129"/>
                    <a:pt x="100" y="129"/>
                    <a:pt x="100" y="129"/>
                  </a:cubicBezTo>
                  <a:cubicBezTo>
                    <a:pt x="69" y="103"/>
                    <a:pt x="69" y="103"/>
                    <a:pt x="69" y="103"/>
                  </a:cubicBezTo>
                  <a:cubicBezTo>
                    <a:pt x="18" y="148"/>
                    <a:pt x="18" y="148"/>
                    <a:pt x="18" y="148"/>
                  </a:cubicBezTo>
                  <a:cubicBezTo>
                    <a:pt x="21" y="155"/>
                    <a:pt x="28" y="160"/>
                    <a:pt x="36" y="160"/>
                  </a:cubicBezTo>
                  <a:cubicBezTo>
                    <a:pt x="109" y="160"/>
                    <a:pt x="109" y="160"/>
                    <a:pt x="109" y="160"/>
                  </a:cubicBezTo>
                  <a:cubicBezTo>
                    <a:pt x="112" y="166"/>
                    <a:pt x="116" y="171"/>
                    <a:pt x="121" y="176"/>
                  </a:cubicBezTo>
                  <a:cubicBezTo>
                    <a:pt x="20" y="176"/>
                    <a:pt x="20" y="176"/>
                    <a:pt x="20" y="176"/>
                  </a:cubicBezTo>
                  <a:cubicBezTo>
                    <a:pt x="9" y="176"/>
                    <a:pt x="0" y="167"/>
                    <a:pt x="0" y="156"/>
                  </a:cubicBezTo>
                  <a:cubicBezTo>
                    <a:pt x="0" y="20"/>
                    <a:pt x="0" y="20"/>
                    <a:pt x="0" y="20"/>
                  </a:cubicBezTo>
                  <a:cubicBezTo>
                    <a:pt x="0" y="9"/>
                    <a:pt x="9" y="0"/>
                    <a:pt x="20" y="0"/>
                  </a:cubicBezTo>
                  <a:cubicBezTo>
                    <a:pt x="180" y="0"/>
                    <a:pt x="180" y="0"/>
                    <a:pt x="180" y="0"/>
                  </a:cubicBezTo>
                  <a:cubicBezTo>
                    <a:pt x="191" y="0"/>
                    <a:pt x="200" y="9"/>
                    <a:pt x="200" y="20"/>
                  </a:cubicBezTo>
                  <a:cubicBezTo>
                    <a:pt x="200" y="119"/>
                    <a:pt x="200" y="119"/>
                    <a:pt x="200" y="119"/>
                  </a:cubicBezTo>
                  <a:cubicBezTo>
                    <a:pt x="195" y="104"/>
                    <a:pt x="191" y="106"/>
                    <a:pt x="184" y="100"/>
                  </a:cubicBezTo>
                  <a:close/>
                  <a:moveTo>
                    <a:pt x="16" y="126"/>
                  </a:moveTo>
                  <a:cubicBezTo>
                    <a:pt x="55" y="90"/>
                    <a:pt x="55" y="90"/>
                    <a:pt x="55" y="90"/>
                  </a:cubicBezTo>
                  <a:cubicBezTo>
                    <a:pt x="16" y="55"/>
                    <a:pt x="16" y="55"/>
                    <a:pt x="16" y="55"/>
                  </a:cubicBezTo>
                  <a:lnTo>
                    <a:pt x="16" y="126"/>
                  </a:lnTo>
                  <a:close/>
                  <a:moveTo>
                    <a:pt x="164" y="16"/>
                  </a:moveTo>
                  <a:cubicBezTo>
                    <a:pt x="36" y="16"/>
                    <a:pt x="36" y="16"/>
                    <a:pt x="36" y="16"/>
                  </a:cubicBezTo>
                  <a:cubicBezTo>
                    <a:pt x="26" y="16"/>
                    <a:pt x="19" y="22"/>
                    <a:pt x="16" y="31"/>
                  </a:cubicBezTo>
                  <a:cubicBezTo>
                    <a:pt x="100" y="106"/>
                    <a:pt x="100" y="106"/>
                    <a:pt x="100" y="106"/>
                  </a:cubicBezTo>
                  <a:cubicBezTo>
                    <a:pt x="184" y="33"/>
                    <a:pt x="184" y="33"/>
                    <a:pt x="184" y="33"/>
                  </a:cubicBezTo>
                  <a:cubicBezTo>
                    <a:pt x="182" y="23"/>
                    <a:pt x="174" y="16"/>
                    <a:pt x="164" y="16"/>
                  </a:cubicBezTo>
                  <a:close/>
                  <a:moveTo>
                    <a:pt x="160" y="106"/>
                  </a:moveTo>
                  <a:cubicBezTo>
                    <a:pt x="182" y="106"/>
                    <a:pt x="200" y="124"/>
                    <a:pt x="200" y="146"/>
                  </a:cubicBezTo>
                  <a:cubicBezTo>
                    <a:pt x="200" y="168"/>
                    <a:pt x="182" y="186"/>
                    <a:pt x="160" y="186"/>
                  </a:cubicBezTo>
                  <a:cubicBezTo>
                    <a:pt x="138" y="186"/>
                    <a:pt x="120" y="168"/>
                    <a:pt x="120" y="146"/>
                  </a:cubicBezTo>
                  <a:cubicBezTo>
                    <a:pt x="120" y="124"/>
                    <a:pt x="138" y="106"/>
                    <a:pt x="160" y="106"/>
                  </a:cubicBezTo>
                  <a:close/>
                  <a:moveTo>
                    <a:pt x="152" y="176"/>
                  </a:moveTo>
                  <a:cubicBezTo>
                    <a:pt x="168" y="176"/>
                    <a:pt x="168" y="176"/>
                    <a:pt x="168" y="176"/>
                  </a:cubicBezTo>
                  <a:cubicBezTo>
                    <a:pt x="168" y="163"/>
                    <a:pt x="168" y="163"/>
                    <a:pt x="168" y="163"/>
                  </a:cubicBezTo>
                  <a:cubicBezTo>
                    <a:pt x="152" y="163"/>
                    <a:pt x="152" y="163"/>
                    <a:pt x="152" y="163"/>
                  </a:cubicBezTo>
                  <a:lnTo>
                    <a:pt x="152" y="176"/>
                  </a:lnTo>
                  <a:close/>
                  <a:moveTo>
                    <a:pt x="152" y="156"/>
                  </a:moveTo>
                  <a:cubicBezTo>
                    <a:pt x="168" y="156"/>
                    <a:pt x="168" y="156"/>
                    <a:pt x="168" y="156"/>
                  </a:cubicBezTo>
                  <a:cubicBezTo>
                    <a:pt x="168" y="116"/>
                    <a:pt x="168" y="116"/>
                    <a:pt x="168" y="116"/>
                  </a:cubicBezTo>
                  <a:cubicBezTo>
                    <a:pt x="152" y="116"/>
                    <a:pt x="152" y="116"/>
                    <a:pt x="152" y="116"/>
                  </a:cubicBezTo>
                  <a:lnTo>
                    <a:pt x="152" y="156"/>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5" name="Freeform 74">
              <a:extLst>
                <a:ext uri="{FF2B5EF4-FFF2-40B4-BE49-F238E27FC236}">
                  <a16:creationId xmlns:a16="http://schemas.microsoft.com/office/drawing/2014/main" id="{B4D530B8-6F09-45A4-BF56-CE7CB1AAE821}"/>
                </a:ext>
              </a:extLst>
            </p:cNvPr>
            <p:cNvSpPr>
              <a:spLocks noEditPoints="1"/>
            </p:cNvSpPr>
            <p:nvPr userDrawn="1"/>
          </p:nvSpPr>
          <p:spPr bwMode="auto">
            <a:xfrm rot="1402556">
              <a:off x="9876487" y="5447298"/>
              <a:ext cx="741363" cy="722313"/>
            </a:xfrm>
            <a:custGeom>
              <a:avLst/>
              <a:gdLst>
                <a:gd name="T0" fmla="*/ 99 w 197"/>
                <a:gd name="T1" fmla="*/ 191 h 192"/>
                <a:gd name="T2" fmla="*/ 99 w 197"/>
                <a:gd name="T3" fmla="*/ 192 h 192"/>
                <a:gd name="T4" fmla="*/ 99 w 197"/>
                <a:gd name="T5" fmla="*/ 191 h 192"/>
                <a:gd name="T6" fmla="*/ 99 w 197"/>
                <a:gd name="T7" fmla="*/ 192 h 192"/>
                <a:gd name="T8" fmla="*/ 99 w 197"/>
                <a:gd name="T9" fmla="*/ 191 h 192"/>
                <a:gd name="T10" fmla="*/ 3 w 197"/>
                <a:gd name="T11" fmla="*/ 64 h 192"/>
                <a:gd name="T12" fmla="*/ 3 w 197"/>
                <a:gd name="T13" fmla="*/ 55 h 192"/>
                <a:gd name="T14" fmla="*/ 51 w 197"/>
                <a:gd name="T15" fmla="*/ 10 h 192"/>
                <a:gd name="T16" fmla="*/ 99 w 197"/>
                <a:gd name="T17" fmla="*/ 49 h 192"/>
                <a:gd name="T18" fmla="*/ 146 w 197"/>
                <a:gd name="T19" fmla="*/ 10 h 192"/>
                <a:gd name="T20" fmla="*/ 194 w 197"/>
                <a:gd name="T21" fmla="*/ 55 h 192"/>
                <a:gd name="T22" fmla="*/ 194 w 197"/>
                <a:gd name="T23" fmla="*/ 64 h 192"/>
                <a:gd name="T24" fmla="*/ 99 w 197"/>
                <a:gd name="T25" fmla="*/ 191 h 192"/>
                <a:gd name="T26" fmla="*/ 27 w 197"/>
                <a:gd name="T27" fmla="*/ 32 h 192"/>
                <a:gd name="T28" fmla="*/ 37 w 197"/>
                <a:gd name="T29" fmla="*/ 108 h 192"/>
                <a:gd name="T30" fmla="*/ 81 w 197"/>
                <a:gd name="T31" fmla="*/ 44 h 192"/>
                <a:gd name="T32" fmla="*/ 27 w 197"/>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192">
                  <a:moveTo>
                    <a:pt x="99" y="191"/>
                  </a:moveTo>
                  <a:cubicBezTo>
                    <a:pt x="99" y="191"/>
                    <a:pt x="99" y="192"/>
                    <a:pt x="99" y="192"/>
                  </a:cubicBezTo>
                  <a:cubicBezTo>
                    <a:pt x="99" y="192"/>
                    <a:pt x="99" y="192"/>
                    <a:pt x="99" y="191"/>
                  </a:cubicBezTo>
                  <a:cubicBezTo>
                    <a:pt x="99" y="192"/>
                    <a:pt x="99" y="192"/>
                    <a:pt x="99" y="192"/>
                  </a:cubicBezTo>
                  <a:cubicBezTo>
                    <a:pt x="99" y="192"/>
                    <a:pt x="99" y="191"/>
                    <a:pt x="99" y="191"/>
                  </a:cubicBezTo>
                  <a:cubicBezTo>
                    <a:pt x="1" y="127"/>
                    <a:pt x="3" y="64"/>
                    <a:pt x="3" y="64"/>
                  </a:cubicBezTo>
                  <a:cubicBezTo>
                    <a:pt x="3" y="64"/>
                    <a:pt x="3" y="62"/>
                    <a:pt x="3" y="55"/>
                  </a:cubicBezTo>
                  <a:cubicBezTo>
                    <a:pt x="3" y="30"/>
                    <a:pt x="25" y="10"/>
                    <a:pt x="51" y="10"/>
                  </a:cubicBezTo>
                  <a:cubicBezTo>
                    <a:pt x="95" y="10"/>
                    <a:pt x="99" y="49"/>
                    <a:pt x="99" y="49"/>
                  </a:cubicBezTo>
                  <a:cubicBezTo>
                    <a:pt x="99" y="49"/>
                    <a:pt x="103" y="10"/>
                    <a:pt x="146" y="10"/>
                  </a:cubicBezTo>
                  <a:cubicBezTo>
                    <a:pt x="172" y="10"/>
                    <a:pt x="194" y="30"/>
                    <a:pt x="194" y="55"/>
                  </a:cubicBezTo>
                  <a:cubicBezTo>
                    <a:pt x="194" y="62"/>
                    <a:pt x="194" y="64"/>
                    <a:pt x="194" y="64"/>
                  </a:cubicBezTo>
                  <a:cubicBezTo>
                    <a:pt x="194" y="64"/>
                    <a:pt x="197" y="127"/>
                    <a:pt x="99" y="191"/>
                  </a:cubicBezTo>
                  <a:close/>
                  <a:moveTo>
                    <a:pt x="27" y="32"/>
                  </a:moveTo>
                  <a:cubicBezTo>
                    <a:pt x="0" y="66"/>
                    <a:pt x="39" y="112"/>
                    <a:pt x="37" y="108"/>
                  </a:cubicBezTo>
                  <a:cubicBezTo>
                    <a:pt x="5" y="0"/>
                    <a:pt x="81" y="44"/>
                    <a:pt x="81" y="44"/>
                  </a:cubicBezTo>
                  <a:cubicBezTo>
                    <a:pt x="81" y="44"/>
                    <a:pt x="59" y="5"/>
                    <a:pt x="27"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6" name="Freeform 75">
              <a:extLst>
                <a:ext uri="{FF2B5EF4-FFF2-40B4-BE49-F238E27FC236}">
                  <a16:creationId xmlns:a16="http://schemas.microsoft.com/office/drawing/2014/main" id="{3D504071-B401-4542-A45F-E7080962178F}"/>
                </a:ext>
              </a:extLst>
            </p:cNvPr>
            <p:cNvSpPr>
              <a:spLocks noEditPoints="1"/>
            </p:cNvSpPr>
            <p:nvPr userDrawn="1"/>
          </p:nvSpPr>
          <p:spPr bwMode="auto">
            <a:xfrm>
              <a:off x="8825882" y="1647445"/>
              <a:ext cx="735013" cy="684213"/>
            </a:xfrm>
            <a:custGeom>
              <a:avLst/>
              <a:gdLst>
                <a:gd name="T0" fmla="*/ 98 w 196"/>
                <a:gd name="T1" fmla="*/ 181 h 182"/>
                <a:gd name="T2" fmla="*/ 98 w 196"/>
                <a:gd name="T3" fmla="*/ 182 h 182"/>
                <a:gd name="T4" fmla="*/ 98 w 196"/>
                <a:gd name="T5" fmla="*/ 181 h 182"/>
                <a:gd name="T6" fmla="*/ 98 w 196"/>
                <a:gd name="T7" fmla="*/ 182 h 182"/>
                <a:gd name="T8" fmla="*/ 98 w 196"/>
                <a:gd name="T9" fmla="*/ 181 h 182"/>
                <a:gd name="T10" fmla="*/ 2 w 196"/>
                <a:gd name="T11" fmla="*/ 54 h 182"/>
                <a:gd name="T12" fmla="*/ 2 w 196"/>
                <a:gd name="T13" fmla="*/ 45 h 182"/>
                <a:gd name="T14" fmla="*/ 50 w 196"/>
                <a:gd name="T15" fmla="*/ 0 h 182"/>
                <a:gd name="T16" fmla="*/ 98 w 196"/>
                <a:gd name="T17" fmla="*/ 39 h 182"/>
                <a:gd name="T18" fmla="*/ 145 w 196"/>
                <a:gd name="T19" fmla="*/ 0 h 182"/>
                <a:gd name="T20" fmla="*/ 193 w 196"/>
                <a:gd name="T21" fmla="*/ 45 h 182"/>
                <a:gd name="T22" fmla="*/ 193 w 196"/>
                <a:gd name="T23" fmla="*/ 54 h 182"/>
                <a:gd name="T24" fmla="*/ 98 w 196"/>
                <a:gd name="T25" fmla="*/ 181 h 182"/>
                <a:gd name="T26" fmla="*/ 169 w 196"/>
                <a:gd name="T27" fmla="*/ 58 h 182"/>
                <a:gd name="T28" fmla="*/ 142 w 196"/>
                <a:gd name="T29" fmla="*/ 22 h 182"/>
                <a:gd name="T30" fmla="*/ 98 w 196"/>
                <a:gd name="T31" fmla="*/ 68 h 182"/>
                <a:gd name="T32" fmla="*/ 54 w 196"/>
                <a:gd name="T33" fmla="*/ 22 h 182"/>
                <a:gd name="T34" fmla="*/ 25 w 196"/>
                <a:gd name="T35" fmla="*/ 58 h 182"/>
                <a:gd name="T36" fmla="*/ 25 w 196"/>
                <a:gd name="T37" fmla="*/ 64 h 182"/>
                <a:gd name="T38" fmla="*/ 97 w 196"/>
                <a:gd name="T39" fmla="*/ 151 h 182"/>
                <a:gd name="T40" fmla="*/ 97 w 196"/>
                <a:gd name="T41" fmla="*/ 151 h 182"/>
                <a:gd name="T42" fmla="*/ 98 w 196"/>
                <a:gd name="T43" fmla="*/ 151 h 182"/>
                <a:gd name="T44" fmla="*/ 98 w 196"/>
                <a:gd name="T45" fmla="*/ 151 h 182"/>
                <a:gd name="T46" fmla="*/ 98 w 196"/>
                <a:gd name="T47" fmla="*/ 151 h 182"/>
                <a:gd name="T48" fmla="*/ 169 w 196"/>
                <a:gd name="T49" fmla="*/ 64 h 182"/>
                <a:gd name="T50" fmla="*/ 169 w 196"/>
                <a:gd name="T51" fmla="*/ 5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6" h="182">
                  <a:moveTo>
                    <a:pt x="98" y="181"/>
                  </a:moveTo>
                  <a:cubicBezTo>
                    <a:pt x="98" y="181"/>
                    <a:pt x="98" y="182"/>
                    <a:pt x="98" y="182"/>
                  </a:cubicBezTo>
                  <a:cubicBezTo>
                    <a:pt x="98" y="182"/>
                    <a:pt x="98" y="182"/>
                    <a:pt x="98" y="181"/>
                  </a:cubicBezTo>
                  <a:cubicBezTo>
                    <a:pt x="98" y="182"/>
                    <a:pt x="98" y="182"/>
                    <a:pt x="98" y="182"/>
                  </a:cubicBezTo>
                  <a:cubicBezTo>
                    <a:pt x="98" y="182"/>
                    <a:pt x="98" y="181"/>
                    <a:pt x="98" y="181"/>
                  </a:cubicBezTo>
                  <a:cubicBezTo>
                    <a:pt x="0" y="117"/>
                    <a:pt x="2" y="54"/>
                    <a:pt x="2" y="54"/>
                  </a:cubicBezTo>
                  <a:cubicBezTo>
                    <a:pt x="2" y="54"/>
                    <a:pt x="2" y="52"/>
                    <a:pt x="2" y="45"/>
                  </a:cubicBezTo>
                  <a:cubicBezTo>
                    <a:pt x="2" y="20"/>
                    <a:pt x="24" y="0"/>
                    <a:pt x="50" y="0"/>
                  </a:cubicBezTo>
                  <a:cubicBezTo>
                    <a:pt x="94" y="0"/>
                    <a:pt x="98" y="39"/>
                    <a:pt x="98" y="39"/>
                  </a:cubicBezTo>
                  <a:cubicBezTo>
                    <a:pt x="98" y="39"/>
                    <a:pt x="102" y="0"/>
                    <a:pt x="145" y="0"/>
                  </a:cubicBezTo>
                  <a:cubicBezTo>
                    <a:pt x="171" y="0"/>
                    <a:pt x="193" y="20"/>
                    <a:pt x="193" y="45"/>
                  </a:cubicBezTo>
                  <a:cubicBezTo>
                    <a:pt x="193" y="52"/>
                    <a:pt x="193" y="54"/>
                    <a:pt x="193" y="54"/>
                  </a:cubicBezTo>
                  <a:cubicBezTo>
                    <a:pt x="193" y="54"/>
                    <a:pt x="196" y="117"/>
                    <a:pt x="98" y="181"/>
                  </a:cubicBezTo>
                  <a:close/>
                  <a:moveTo>
                    <a:pt x="169" y="58"/>
                  </a:moveTo>
                  <a:cubicBezTo>
                    <a:pt x="169" y="40"/>
                    <a:pt x="161" y="22"/>
                    <a:pt x="142" y="22"/>
                  </a:cubicBezTo>
                  <a:cubicBezTo>
                    <a:pt x="111" y="22"/>
                    <a:pt x="98" y="68"/>
                    <a:pt x="98" y="68"/>
                  </a:cubicBezTo>
                  <a:cubicBezTo>
                    <a:pt x="98" y="68"/>
                    <a:pt x="85" y="22"/>
                    <a:pt x="54" y="22"/>
                  </a:cubicBezTo>
                  <a:cubicBezTo>
                    <a:pt x="35" y="22"/>
                    <a:pt x="25" y="40"/>
                    <a:pt x="25" y="58"/>
                  </a:cubicBezTo>
                  <a:cubicBezTo>
                    <a:pt x="25" y="62"/>
                    <a:pt x="25" y="64"/>
                    <a:pt x="25" y="64"/>
                  </a:cubicBezTo>
                  <a:cubicBezTo>
                    <a:pt x="25" y="64"/>
                    <a:pt x="28" y="105"/>
                    <a:pt x="97" y="151"/>
                  </a:cubicBezTo>
                  <a:cubicBezTo>
                    <a:pt x="97" y="151"/>
                    <a:pt x="97" y="151"/>
                    <a:pt x="97" y="151"/>
                  </a:cubicBezTo>
                  <a:cubicBezTo>
                    <a:pt x="98" y="151"/>
                    <a:pt x="98" y="151"/>
                    <a:pt x="98" y="151"/>
                  </a:cubicBezTo>
                  <a:cubicBezTo>
                    <a:pt x="98" y="151"/>
                    <a:pt x="98" y="151"/>
                    <a:pt x="98" y="151"/>
                  </a:cubicBezTo>
                  <a:cubicBezTo>
                    <a:pt x="98" y="151"/>
                    <a:pt x="98" y="151"/>
                    <a:pt x="98" y="151"/>
                  </a:cubicBezTo>
                  <a:cubicBezTo>
                    <a:pt x="168" y="105"/>
                    <a:pt x="169" y="64"/>
                    <a:pt x="169" y="64"/>
                  </a:cubicBezTo>
                  <a:cubicBezTo>
                    <a:pt x="169" y="64"/>
                    <a:pt x="169" y="62"/>
                    <a:pt x="169" y="5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7" name="Freeform 77">
              <a:extLst>
                <a:ext uri="{FF2B5EF4-FFF2-40B4-BE49-F238E27FC236}">
                  <a16:creationId xmlns:a16="http://schemas.microsoft.com/office/drawing/2014/main" id="{88D86AD1-CB65-46A4-A9B8-7A127A73B244}"/>
                </a:ext>
              </a:extLst>
            </p:cNvPr>
            <p:cNvSpPr>
              <a:spLocks noEditPoints="1"/>
            </p:cNvSpPr>
            <p:nvPr userDrawn="1"/>
          </p:nvSpPr>
          <p:spPr bwMode="auto">
            <a:xfrm rot="19861685">
              <a:off x="8012972" y="5636542"/>
              <a:ext cx="750888" cy="738188"/>
            </a:xfrm>
            <a:custGeom>
              <a:avLst/>
              <a:gdLst>
                <a:gd name="T0" fmla="*/ 160 w 200"/>
                <a:gd name="T1" fmla="*/ 194 h 196"/>
                <a:gd name="T2" fmla="*/ 120 w 200"/>
                <a:gd name="T3" fmla="*/ 154 h 196"/>
                <a:gd name="T4" fmla="*/ 160 w 200"/>
                <a:gd name="T5" fmla="*/ 114 h 196"/>
                <a:gd name="T6" fmla="*/ 200 w 200"/>
                <a:gd name="T7" fmla="*/ 154 h 196"/>
                <a:gd name="T8" fmla="*/ 160 w 200"/>
                <a:gd name="T9" fmla="*/ 194 h 196"/>
                <a:gd name="T10" fmla="*/ 184 w 200"/>
                <a:gd name="T11" fmla="*/ 148 h 196"/>
                <a:gd name="T12" fmla="*/ 168 w 200"/>
                <a:gd name="T13" fmla="*/ 148 h 196"/>
                <a:gd name="T14" fmla="*/ 168 w 200"/>
                <a:gd name="T15" fmla="*/ 132 h 196"/>
                <a:gd name="T16" fmla="*/ 152 w 200"/>
                <a:gd name="T17" fmla="*/ 132 h 196"/>
                <a:gd name="T18" fmla="*/ 152 w 200"/>
                <a:gd name="T19" fmla="*/ 148 h 196"/>
                <a:gd name="T20" fmla="*/ 136 w 200"/>
                <a:gd name="T21" fmla="*/ 148 h 196"/>
                <a:gd name="T22" fmla="*/ 136 w 200"/>
                <a:gd name="T23" fmla="*/ 164 h 196"/>
                <a:gd name="T24" fmla="*/ 152 w 200"/>
                <a:gd name="T25" fmla="*/ 164 h 196"/>
                <a:gd name="T26" fmla="*/ 152 w 200"/>
                <a:gd name="T27" fmla="*/ 180 h 196"/>
                <a:gd name="T28" fmla="*/ 168 w 200"/>
                <a:gd name="T29" fmla="*/ 180 h 196"/>
                <a:gd name="T30" fmla="*/ 168 w 200"/>
                <a:gd name="T31" fmla="*/ 164 h 196"/>
                <a:gd name="T32" fmla="*/ 184 w 200"/>
                <a:gd name="T33" fmla="*/ 164 h 196"/>
                <a:gd name="T34" fmla="*/ 184 w 200"/>
                <a:gd name="T35" fmla="*/ 148 h 196"/>
                <a:gd name="T36" fmla="*/ 80 w 200"/>
                <a:gd name="T37" fmla="*/ 128 h 196"/>
                <a:gd name="T38" fmla="*/ 16 w 200"/>
                <a:gd name="T39" fmla="*/ 64 h 196"/>
                <a:gd name="T40" fmla="*/ 80 w 200"/>
                <a:gd name="T41" fmla="*/ 0 h 196"/>
                <a:gd name="T42" fmla="*/ 144 w 200"/>
                <a:gd name="T43" fmla="*/ 64 h 196"/>
                <a:gd name="T44" fmla="*/ 80 w 200"/>
                <a:gd name="T45" fmla="*/ 128 h 196"/>
                <a:gd name="T46" fmla="*/ 70 w 200"/>
                <a:gd name="T47" fmla="*/ 17 h 196"/>
                <a:gd name="T48" fmla="*/ 31 w 200"/>
                <a:gd name="T49" fmla="*/ 64 h 196"/>
                <a:gd name="T50" fmla="*/ 80 w 200"/>
                <a:gd name="T51" fmla="*/ 113 h 196"/>
                <a:gd name="T52" fmla="*/ 129 w 200"/>
                <a:gd name="T53" fmla="*/ 64 h 196"/>
                <a:gd name="T54" fmla="*/ 70 w 200"/>
                <a:gd name="T55" fmla="*/ 17 h 196"/>
                <a:gd name="T56" fmla="*/ 40 w 200"/>
                <a:gd name="T57" fmla="*/ 132 h 196"/>
                <a:gd name="T58" fmla="*/ 113 w 200"/>
                <a:gd name="T59" fmla="*/ 132 h 196"/>
                <a:gd name="T60" fmla="*/ 108 w 200"/>
                <a:gd name="T61" fmla="*/ 154 h 196"/>
                <a:gd name="T62" fmla="*/ 129 w 200"/>
                <a:gd name="T63" fmla="*/ 196 h 196"/>
                <a:gd name="T64" fmla="*/ 0 w 200"/>
                <a:gd name="T65" fmla="*/ 196 h 196"/>
                <a:gd name="T66" fmla="*/ 20 w 200"/>
                <a:gd name="T67" fmla="*/ 148 h 196"/>
                <a:gd name="T68" fmla="*/ 40 w 200"/>
                <a:gd name="T69" fmla="*/ 13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96">
                  <a:moveTo>
                    <a:pt x="160" y="194"/>
                  </a:moveTo>
                  <a:cubicBezTo>
                    <a:pt x="138" y="194"/>
                    <a:pt x="120" y="176"/>
                    <a:pt x="120" y="154"/>
                  </a:cubicBezTo>
                  <a:cubicBezTo>
                    <a:pt x="120" y="132"/>
                    <a:pt x="138" y="114"/>
                    <a:pt x="160" y="114"/>
                  </a:cubicBezTo>
                  <a:cubicBezTo>
                    <a:pt x="182" y="114"/>
                    <a:pt x="200" y="132"/>
                    <a:pt x="200" y="154"/>
                  </a:cubicBezTo>
                  <a:cubicBezTo>
                    <a:pt x="200" y="176"/>
                    <a:pt x="182" y="194"/>
                    <a:pt x="160" y="194"/>
                  </a:cubicBezTo>
                  <a:close/>
                  <a:moveTo>
                    <a:pt x="184" y="148"/>
                  </a:moveTo>
                  <a:cubicBezTo>
                    <a:pt x="168" y="148"/>
                    <a:pt x="168" y="148"/>
                    <a:pt x="168" y="148"/>
                  </a:cubicBezTo>
                  <a:cubicBezTo>
                    <a:pt x="168" y="132"/>
                    <a:pt x="168" y="132"/>
                    <a:pt x="168" y="132"/>
                  </a:cubicBezTo>
                  <a:cubicBezTo>
                    <a:pt x="152" y="132"/>
                    <a:pt x="152" y="132"/>
                    <a:pt x="152" y="132"/>
                  </a:cubicBezTo>
                  <a:cubicBezTo>
                    <a:pt x="152" y="148"/>
                    <a:pt x="152" y="148"/>
                    <a:pt x="152" y="148"/>
                  </a:cubicBezTo>
                  <a:cubicBezTo>
                    <a:pt x="136" y="148"/>
                    <a:pt x="136" y="148"/>
                    <a:pt x="136" y="148"/>
                  </a:cubicBezTo>
                  <a:cubicBezTo>
                    <a:pt x="136" y="164"/>
                    <a:pt x="136" y="164"/>
                    <a:pt x="136" y="164"/>
                  </a:cubicBezTo>
                  <a:cubicBezTo>
                    <a:pt x="152" y="164"/>
                    <a:pt x="152" y="164"/>
                    <a:pt x="152" y="164"/>
                  </a:cubicBezTo>
                  <a:cubicBezTo>
                    <a:pt x="152" y="180"/>
                    <a:pt x="152" y="180"/>
                    <a:pt x="152" y="180"/>
                  </a:cubicBezTo>
                  <a:cubicBezTo>
                    <a:pt x="168" y="180"/>
                    <a:pt x="168" y="180"/>
                    <a:pt x="168" y="180"/>
                  </a:cubicBezTo>
                  <a:cubicBezTo>
                    <a:pt x="168" y="164"/>
                    <a:pt x="168" y="164"/>
                    <a:pt x="168" y="164"/>
                  </a:cubicBezTo>
                  <a:cubicBezTo>
                    <a:pt x="184" y="164"/>
                    <a:pt x="184" y="164"/>
                    <a:pt x="184" y="164"/>
                  </a:cubicBezTo>
                  <a:lnTo>
                    <a:pt x="184" y="148"/>
                  </a:lnTo>
                  <a:close/>
                  <a:moveTo>
                    <a:pt x="80" y="128"/>
                  </a:moveTo>
                  <a:cubicBezTo>
                    <a:pt x="45" y="128"/>
                    <a:pt x="16" y="99"/>
                    <a:pt x="16" y="64"/>
                  </a:cubicBezTo>
                  <a:cubicBezTo>
                    <a:pt x="16" y="29"/>
                    <a:pt x="45" y="0"/>
                    <a:pt x="80" y="0"/>
                  </a:cubicBezTo>
                  <a:cubicBezTo>
                    <a:pt x="116" y="0"/>
                    <a:pt x="144" y="29"/>
                    <a:pt x="144" y="64"/>
                  </a:cubicBezTo>
                  <a:cubicBezTo>
                    <a:pt x="144" y="99"/>
                    <a:pt x="116" y="128"/>
                    <a:pt x="80" y="128"/>
                  </a:cubicBezTo>
                  <a:close/>
                  <a:moveTo>
                    <a:pt x="70" y="17"/>
                  </a:moveTo>
                  <a:cubicBezTo>
                    <a:pt x="50" y="24"/>
                    <a:pt x="74" y="49"/>
                    <a:pt x="31" y="64"/>
                  </a:cubicBezTo>
                  <a:cubicBezTo>
                    <a:pt x="31" y="91"/>
                    <a:pt x="53" y="113"/>
                    <a:pt x="80" y="113"/>
                  </a:cubicBezTo>
                  <a:cubicBezTo>
                    <a:pt x="107" y="113"/>
                    <a:pt x="129" y="91"/>
                    <a:pt x="129" y="64"/>
                  </a:cubicBezTo>
                  <a:cubicBezTo>
                    <a:pt x="104" y="43"/>
                    <a:pt x="62" y="53"/>
                    <a:pt x="70" y="17"/>
                  </a:cubicBezTo>
                  <a:close/>
                  <a:moveTo>
                    <a:pt x="40" y="132"/>
                  </a:moveTo>
                  <a:cubicBezTo>
                    <a:pt x="113" y="132"/>
                    <a:pt x="113" y="132"/>
                    <a:pt x="113" y="132"/>
                  </a:cubicBezTo>
                  <a:cubicBezTo>
                    <a:pt x="110" y="139"/>
                    <a:pt x="108" y="146"/>
                    <a:pt x="108" y="154"/>
                  </a:cubicBezTo>
                  <a:cubicBezTo>
                    <a:pt x="108" y="171"/>
                    <a:pt x="117" y="187"/>
                    <a:pt x="129" y="196"/>
                  </a:cubicBezTo>
                  <a:cubicBezTo>
                    <a:pt x="0" y="196"/>
                    <a:pt x="0" y="196"/>
                    <a:pt x="0" y="196"/>
                  </a:cubicBezTo>
                  <a:cubicBezTo>
                    <a:pt x="20" y="148"/>
                    <a:pt x="20" y="148"/>
                    <a:pt x="20" y="148"/>
                  </a:cubicBezTo>
                  <a:cubicBezTo>
                    <a:pt x="20" y="148"/>
                    <a:pt x="25" y="132"/>
                    <a:pt x="40" y="1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8" name="Freeform 80">
              <a:extLst>
                <a:ext uri="{FF2B5EF4-FFF2-40B4-BE49-F238E27FC236}">
                  <a16:creationId xmlns:a16="http://schemas.microsoft.com/office/drawing/2014/main" id="{2C8F45B0-AD01-4D46-ACC8-1D5B5ABD78C6}"/>
                </a:ext>
              </a:extLst>
            </p:cNvPr>
            <p:cNvSpPr>
              <a:spLocks noEditPoints="1"/>
            </p:cNvSpPr>
            <p:nvPr userDrawn="1"/>
          </p:nvSpPr>
          <p:spPr bwMode="auto">
            <a:xfrm>
              <a:off x="934001" y="12722"/>
              <a:ext cx="514222" cy="482508"/>
            </a:xfrm>
            <a:custGeom>
              <a:avLst/>
              <a:gdLst>
                <a:gd name="T0" fmla="*/ 151 w 192"/>
                <a:gd name="T1" fmla="*/ 144 h 180"/>
                <a:gd name="T2" fmla="*/ 132 w 192"/>
                <a:gd name="T3" fmla="*/ 128 h 180"/>
                <a:gd name="T4" fmla="*/ 105 w 192"/>
                <a:gd name="T5" fmla="*/ 128 h 180"/>
                <a:gd name="T6" fmla="*/ 108 w 192"/>
                <a:gd name="T7" fmla="*/ 119 h 180"/>
                <a:gd name="T8" fmla="*/ 138 w 192"/>
                <a:gd name="T9" fmla="*/ 104 h 180"/>
                <a:gd name="T10" fmla="*/ 171 w 192"/>
                <a:gd name="T11" fmla="*/ 104 h 180"/>
                <a:gd name="T12" fmla="*/ 182 w 192"/>
                <a:gd name="T13" fmla="*/ 113 h 180"/>
                <a:gd name="T14" fmla="*/ 192 w 192"/>
                <a:gd name="T15" fmla="*/ 144 h 180"/>
                <a:gd name="T16" fmla="*/ 151 w 192"/>
                <a:gd name="T17" fmla="*/ 144 h 180"/>
                <a:gd name="T18" fmla="*/ 146 w 192"/>
                <a:gd name="T19" fmla="*/ 96 h 180"/>
                <a:gd name="T20" fmla="*/ 141 w 192"/>
                <a:gd name="T21" fmla="*/ 95 h 180"/>
                <a:gd name="T22" fmla="*/ 151 w 192"/>
                <a:gd name="T23" fmla="*/ 63 h 180"/>
                <a:gd name="T24" fmla="*/ 129 w 192"/>
                <a:gd name="T25" fmla="*/ 24 h 180"/>
                <a:gd name="T26" fmla="*/ 182 w 192"/>
                <a:gd name="T27" fmla="*/ 59 h 180"/>
                <a:gd name="T28" fmla="*/ 146 w 192"/>
                <a:gd name="T29" fmla="*/ 96 h 180"/>
                <a:gd name="T30" fmla="*/ 140 w 192"/>
                <a:gd name="T31" fmla="*/ 66 h 180"/>
                <a:gd name="T32" fmla="*/ 94 w 192"/>
                <a:gd name="T33" fmla="*/ 112 h 180"/>
                <a:gd name="T34" fmla="*/ 48 w 192"/>
                <a:gd name="T35" fmla="*/ 66 h 180"/>
                <a:gd name="T36" fmla="*/ 94 w 192"/>
                <a:gd name="T37" fmla="*/ 20 h 180"/>
                <a:gd name="T38" fmla="*/ 140 w 192"/>
                <a:gd name="T39" fmla="*/ 66 h 180"/>
                <a:gd name="T40" fmla="*/ 86 w 192"/>
                <a:gd name="T41" fmla="*/ 33 h 180"/>
                <a:gd name="T42" fmla="*/ 58 w 192"/>
                <a:gd name="T43" fmla="*/ 66 h 180"/>
                <a:gd name="T44" fmla="*/ 94 w 192"/>
                <a:gd name="T45" fmla="*/ 102 h 180"/>
                <a:gd name="T46" fmla="*/ 129 w 192"/>
                <a:gd name="T47" fmla="*/ 66 h 180"/>
                <a:gd name="T48" fmla="*/ 86 w 192"/>
                <a:gd name="T49" fmla="*/ 33 h 180"/>
                <a:gd name="T50" fmla="*/ 60 w 192"/>
                <a:gd name="T51" fmla="*/ 23 h 180"/>
                <a:gd name="T52" fmla="*/ 36 w 192"/>
                <a:gd name="T53" fmla="*/ 63 h 180"/>
                <a:gd name="T54" fmla="*/ 46 w 192"/>
                <a:gd name="T55" fmla="*/ 100 h 180"/>
                <a:gd name="T56" fmla="*/ 46 w 192"/>
                <a:gd name="T57" fmla="*/ 100 h 180"/>
                <a:gd name="T58" fmla="*/ 9 w 192"/>
                <a:gd name="T59" fmla="*/ 59 h 180"/>
                <a:gd name="T60" fmla="*/ 60 w 192"/>
                <a:gd name="T61" fmla="*/ 23 h 180"/>
                <a:gd name="T62" fmla="*/ 23 w 192"/>
                <a:gd name="T63" fmla="*/ 104 h 180"/>
                <a:gd name="T64" fmla="*/ 50 w 192"/>
                <a:gd name="T65" fmla="*/ 104 h 180"/>
                <a:gd name="T66" fmla="*/ 80 w 192"/>
                <a:gd name="T67" fmla="*/ 120 h 180"/>
                <a:gd name="T68" fmla="*/ 82 w 192"/>
                <a:gd name="T69" fmla="*/ 128 h 180"/>
                <a:gd name="T70" fmla="*/ 58 w 192"/>
                <a:gd name="T71" fmla="*/ 128 h 180"/>
                <a:gd name="T72" fmla="*/ 40 w 192"/>
                <a:gd name="T73" fmla="*/ 144 h 180"/>
                <a:gd name="T74" fmla="*/ 0 w 192"/>
                <a:gd name="T75" fmla="*/ 144 h 180"/>
                <a:gd name="T76" fmla="*/ 11 w 192"/>
                <a:gd name="T77" fmla="*/ 113 h 180"/>
                <a:gd name="T78" fmla="*/ 23 w 192"/>
                <a:gd name="T79" fmla="*/ 104 h 180"/>
                <a:gd name="T80" fmla="*/ 65 w 192"/>
                <a:gd name="T81" fmla="*/ 132 h 180"/>
                <a:gd name="T82" fmla="*/ 125 w 192"/>
                <a:gd name="T83" fmla="*/ 132 h 180"/>
                <a:gd name="T84" fmla="*/ 140 w 192"/>
                <a:gd name="T85" fmla="*/ 143 h 180"/>
                <a:gd name="T86" fmla="*/ 152 w 192"/>
                <a:gd name="T87" fmla="*/ 180 h 180"/>
                <a:gd name="T88" fmla="*/ 36 w 192"/>
                <a:gd name="T89" fmla="*/ 180 h 180"/>
                <a:gd name="T90" fmla="*/ 51 w 192"/>
                <a:gd name="T91" fmla="*/ 143 h 180"/>
                <a:gd name="T92" fmla="*/ 65 w 192"/>
                <a:gd name="T93" fmla="*/ 13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80">
                  <a:moveTo>
                    <a:pt x="151" y="144"/>
                  </a:moveTo>
                  <a:cubicBezTo>
                    <a:pt x="150" y="142"/>
                    <a:pt x="145" y="128"/>
                    <a:pt x="132" y="128"/>
                  </a:cubicBezTo>
                  <a:cubicBezTo>
                    <a:pt x="105" y="128"/>
                    <a:pt x="105" y="128"/>
                    <a:pt x="105" y="128"/>
                  </a:cubicBezTo>
                  <a:cubicBezTo>
                    <a:pt x="108" y="119"/>
                    <a:pt x="108" y="119"/>
                    <a:pt x="108" y="119"/>
                  </a:cubicBezTo>
                  <a:cubicBezTo>
                    <a:pt x="120" y="116"/>
                    <a:pt x="130" y="113"/>
                    <a:pt x="138" y="104"/>
                  </a:cubicBezTo>
                  <a:cubicBezTo>
                    <a:pt x="171" y="104"/>
                    <a:pt x="171" y="104"/>
                    <a:pt x="171" y="104"/>
                  </a:cubicBezTo>
                  <a:cubicBezTo>
                    <a:pt x="180" y="104"/>
                    <a:pt x="182" y="113"/>
                    <a:pt x="182" y="113"/>
                  </a:cubicBezTo>
                  <a:cubicBezTo>
                    <a:pt x="192" y="144"/>
                    <a:pt x="192" y="144"/>
                    <a:pt x="192" y="144"/>
                  </a:cubicBezTo>
                  <a:lnTo>
                    <a:pt x="151" y="144"/>
                  </a:lnTo>
                  <a:close/>
                  <a:moveTo>
                    <a:pt x="146" y="96"/>
                  </a:moveTo>
                  <a:cubicBezTo>
                    <a:pt x="144" y="96"/>
                    <a:pt x="143" y="95"/>
                    <a:pt x="141" y="95"/>
                  </a:cubicBezTo>
                  <a:cubicBezTo>
                    <a:pt x="147" y="86"/>
                    <a:pt x="151" y="75"/>
                    <a:pt x="151" y="63"/>
                  </a:cubicBezTo>
                  <a:cubicBezTo>
                    <a:pt x="151" y="38"/>
                    <a:pt x="139" y="34"/>
                    <a:pt x="129" y="24"/>
                  </a:cubicBezTo>
                  <a:cubicBezTo>
                    <a:pt x="102" y="32"/>
                    <a:pt x="182" y="0"/>
                    <a:pt x="182" y="59"/>
                  </a:cubicBezTo>
                  <a:cubicBezTo>
                    <a:pt x="182" y="79"/>
                    <a:pt x="166" y="96"/>
                    <a:pt x="146" y="96"/>
                  </a:cubicBezTo>
                  <a:close/>
                  <a:moveTo>
                    <a:pt x="140" y="66"/>
                  </a:moveTo>
                  <a:cubicBezTo>
                    <a:pt x="140" y="92"/>
                    <a:pt x="119" y="112"/>
                    <a:pt x="94" y="112"/>
                  </a:cubicBezTo>
                  <a:cubicBezTo>
                    <a:pt x="68" y="112"/>
                    <a:pt x="48" y="92"/>
                    <a:pt x="48" y="66"/>
                  </a:cubicBezTo>
                  <a:cubicBezTo>
                    <a:pt x="48" y="41"/>
                    <a:pt x="68" y="20"/>
                    <a:pt x="94" y="20"/>
                  </a:cubicBezTo>
                  <a:cubicBezTo>
                    <a:pt x="119" y="20"/>
                    <a:pt x="140" y="41"/>
                    <a:pt x="140" y="66"/>
                  </a:cubicBezTo>
                  <a:close/>
                  <a:moveTo>
                    <a:pt x="86" y="33"/>
                  </a:moveTo>
                  <a:cubicBezTo>
                    <a:pt x="72" y="38"/>
                    <a:pt x="89" y="56"/>
                    <a:pt x="58" y="66"/>
                  </a:cubicBezTo>
                  <a:cubicBezTo>
                    <a:pt x="58" y="86"/>
                    <a:pt x="74" y="102"/>
                    <a:pt x="94" y="102"/>
                  </a:cubicBezTo>
                  <a:cubicBezTo>
                    <a:pt x="113" y="102"/>
                    <a:pt x="129" y="86"/>
                    <a:pt x="129" y="66"/>
                  </a:cubicBezTo>
                  <a:cubicBezTo>
                    <a:pt x="111" y="52"/>
                    <a:pt x="81" y="58"/>
                    <a:pt x="86" y="33"/>
                  </a:cubicBezTo>
                  <a:close/>
                  <a:moveTo>
                    <a:pt x="60" y="23"/>
                  </a:moveTo>
                  <a:cubicBezTo>
                    <a:pt x="50" y="33"/>
                    <a:pt x="36" y="41"/>
                    <a:pt x="36" y="63"/>
                  </a:cubicBezTo>
                  <a:cubicBezTo>
                    <a:pt x="36" y="75"/>
                    <a:pt x="40" y="90"/>
                    <a:pt x="46" y="100"/>
                  </a:cubicBezTo>
                  <a:cubicBezTo>
                    <a:pt x="46" y="100"/>
                    <a:pt x="46" y="100"/>
                    <a:pt x="46" y="100"/>
                  </a:cubicBezTo>
                  <a:cubicBezTo>
                    <a:pt x="26" y="100"/>
                    <a:pt x="9" y="79"/>
                    <a:pt x="9" y="59"/>
                  </a:cubicBezTo>
                  <a:cubicBezTo>
                    <a:pt x="9" y="3"/>
                    <a:pt x="90" y="29"/>
                    <a:pt x="60" y="23"/>
                  </a:cubicBezTo>
                  <a:close/>
                  <a:moveTo>
                    <a:pt x="23" y="104"/>
                  </a:moveTo>
                  <a:cubicBezTo>
                    <a:pt x="50" y="104"/>
                    <a:pt x="50" y="104"/>
                    <a:pt x="50" y="104"/>
                  </a:cubicBezTo>
                  <a:cubicBezTo>
                    <a:pt x="59" y="115"/>
                    <a:pt x="66" y="118"/>
                    <a:pt x="80" y="120"/>
                  </a:cubicBezTo>
                  <a:cubicBezTo>
                    <a:pt x="82" y="128"/>
                    <a:pt x="82" y="128"/>
                    <a:pt x="82" y="128"/>
                  </a:cubicBezTo>
                  <a:cubicBezTo>
                    <a:pt x="58" y="128"/>
                    <a:pt x="58" y="128"/>
                    <a:pt x="58" y="128"/>
                  </a:cubicBezTo>
                  <a:cubicBezTo>
                    <a:pt x="45" y="128"/>
                    <a:pt x="41" y="142"/>
                    <a:pt x="40" y="144"/>
                  </a:cubicBezTo>
                  <a:cubicBezTo>
                    <a:pt x="0" y="144"/>
                    <a:pt x="0" y="144"/>
                    <a:pt x="0" y="144"/>
                  </a:cubicBezTo>
                  <a:cubicBezTo>
                    <a:pt x="11" y="113"/>
                    <a:pt x="11" y="113"/>
                    <a:pt x="11" y="113"/>
                  </a:cubicBezTo>
                  <a:cubicBezTo>
                    <a:pt x="11" y="113"/>
                    <a:pt x="14" y="104"/>
                    <a:pt x="23" y="104"/>
                  </a:cubicBezTo>
                  <a:close/>
                  <a:moveTo>
                    <a:pt x="65" y="132"/>
                  </a:moveTo>
                  <a:cubicBezTo>
                    <a:pt x="125" y="132"/>
                    <a:pt x="125" y="132"/>
                    <a:pt x="125" y="132"/>
                  </a:cubicBezTo>
                  <a:cubicBezTo>
                    <a:pt x="136" y="132"/>
                    <a:pt x="140" y="143"/>
                    <a:pt x="140" y="143"/>
                  </a:cubicBezTo>
                  <a:cubicBezTo>
                    <a:pt x="152" y="180"/>
                    <a:pt x="152" y="180"/>
                    <a:pt x="152" y="180"/>
                  </a:cubicBezTo>
                  <a:cubicBezTo>
                    <a:pt x="36" y="180"/>
                    <a:pt x="36" y="180"/>
                    <a:pt x="36" y="180"/>
                  </a:cubicBezTo>
                  <a:cubicBezTo>
                    <a:pt x="51" y="143"/>
                    <a:pt x="51" y="143"/>
                    <a:pt x="51" y="143"/>
                  </a:cubicBezTo>
                  <a:cubicBezTo>
                    <a:pt x="51" y="143"/>
                    <a:pt x="54" y="132"/>
                    <a:pt x="65" y="1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49" name="Freeform 83">
              <a:extLst>
                <a:ext uri="{FF2B5EF4-FFF2-40B4-BE49-F238E27FC236}">
                  <a16:creationId xmlns:a16="http://schemas.microsoft.com/office/drawing/2014/main" id="{4D046E84-BD8D-4F4F-B9BC-6AAC7755F2E0}"/>
                </a:ext>
              </a:extLst>
            </p:cNvPr>
            <p:cNvSpPr>
              <a:spLocks noEditPoints="1"/>
            </p:cNvSpPr>
            <p:nvPr userDrawn="1"/>
          </p:nvSpPr>
          <p:spPr bwMode="auto">
            <a:xfrm rot="16200000">
              <a:off x="953803" y="4764419"/>
              <a:ext cx="579438" cy="741363"/>
            </a:xfrm>
            <a:custGeom>
              <a:avLst/>
              <a:gdLst>
                <a:gd name="T0" fmla="*/ 153 w 154"/>
                <a:gd name="T1" fmla="*/ 85 h 197"/>
                <a:gd name="T2" fmla="*/ 78 w 154"/>
                <a:gd name="T3" fmla="*/ 197 h 197"/>
                <a:gd name="T4" fmla="*/ 3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3 w 154"/>
                <a:gd name="T17" fmla="*/ 71 h 197"/>
                <a:gd name="T18" fmla="*/ 77 w 154"/>
                <a:gd name="T19" fmla="*/ 114 h 197"/>
                <a:gd name="T20" fmla="*/ 120 w 154"/>
                <a:gd name="T21" fmla="*/ 71 h 197"/>
                <a:gd name="T22" fmla="*/ 77 w 154"/>
                <a:gd name="T23" fmla="*/ 2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97">
                  <a:moveTo>
                    <a:pt x="153" y="85"/>
                  </a:moveTo>
                  <a:cubicBezTo>
                    <a:pt x="150" y="153"/>
                    <a:pt x="78" y="197"/>
                    <a:pt x="78" y="197"/>
                  </a:cubicBezTo>
                  <a:cubicBezTo>
                    <a:pt x="78" y="197"/>
                    <a:pt x="15" y="160"/>
                    <a:pt x="3" y="101"/>
                  </a:cubicBezTo>
                  <a:cubicBezTo>
                    <a:pt x="1" y="93"/>
                    <a:pt x="0" y="85"/>
                    <a:pt x="0" y="77"/>
                  </a:cubicBezTo>
                  <a:cubicBezTo>
                    <a:pt x="0" y="34"/>
                    <a:pt x="34" y="0"/>
                    <a:pt x="77" y="0"/>
                  </a:cubicBezTo>
                  <a:cubicBezTo>
                    <a:pt x="119" y="0"/>
                    <a:pt x="154" y="34"/>
                    <a:pt x="154" y="77"/>
                  </a:cubicBezTo>
                  <a:cubicBezTo>
                    <a:pt x="154" y="80"/>
                    <a:pt x="153" y="83"/>
                    <a:pt x="153" y="85"/>
                  </a:cubicBezTo>
                  <a:close/>
                  <a:moveTo>
                    <a:pt x="77" y="28"/>
                  </a:moveTo>
                  <a:cubicBezTo>
                    <a:pt x="53" y="28"/>
                    <a:pt x="33" y="47"/>
                    <a:pt x="33" y="71"/>
                  </a:cubicBezTo>
                  <a:cubicBezTo>
                    <a:pt x="33" y="95"/>
                    <a:pt x="53" y="114"/>
                    <a:pt x="77" y="114"/>
                  </a:cubicBezTo>
                  <a:cubicBezTo>
                    <a:pt x="100" y="114"/>
                    <a:pt x="120" y="95"/>
                    <a:pt x="120" y="71"/>
                  </a:cubicBezTo>
                  <a:cubicBezTo>
                    <a:pt x="120" y="47"/>
                    <a:pt x="100" y="28"/>
                    <a:pt x="77" y="2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0" name="Freeform 84">
              <a:extLst>
                <a:ext uri="{FF2B5EF4-FFF2-40B4-BE49-F238E27FC236}">
                  <a16:creationId xmlns:a16="http://schemas.microsoft.com/office/drawing/2014/main" id="{A2C4DE1F-807A-41E4-AB7C-A52F993C7380}"/>
                </a:ext>
              </a:extLst>
            </p:cNvPr>
            <p:cNvSpPr>
              <a:spLocks noEditPoints="1"/>
            </p:cNvSpPr>
            <p:nvPr userDrawn="1"/>
          </p:nvSpPr>
          <p:spPr bwMode="auto">
            <a:xfrm rot="9109649">
              <a:off x="7311862" y="3305164"/>
              <a:ext cx="579438" cy="741363"/>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1" name="Freeform 85">
              <a:extLst>
                <a:ext uri="{FF2B5EF4-FFF2-40B4-BE49-F238E27FC236}">
                  <a16:creationId xmlns:a16="http://schemas.microsoft.com/office/drawing/2014/main" id="{D70072A5-77AE-40D0-A1F6-115D17133D1D}"/>
                </a:ext>
              </a:extLst>
            </p:cNvPr>
            <p:cNvSpPr>
              <a:spLocks/>
            </p:cNvSpPr>
            <p:nvPr userDrawn="1"/>
          </p:nvSpPr>
          <p:spPr bwMode="auto">
            <a:xfrm>
              <a:off x="11099709" y="2965550"/>
              <a:ext cx="723900" cy="688975"/>
            </a:xfrm>
            <a:custGeom>
              <a:avLst/>
              <a:gdLst>
                <a:gd name="T0" fmla="*/ 227 w 456"/>
                <a:gd name="T1" fmla="*/ 0 h 434"/>
                <a:gd name="T2" fmla="*/ 302 w 456"/>
                <a:gd name="T3" fmla="*/ 135 h 434"/>
                <a:gd name="T4" fmla="*/ 456 w 456"/>
                <a:gd name="T5" fmla="*/ 166 h 434"/>
                <a:gd name="T6" fmla="*/ 350 w 456"/>
                <a:gd name="T7" fmla="*/ 280 h 434"/>
                <a:gd name="T8" fmla="*/ 369 w 456"/>
                <a:gd name="T9" fmla="*/ 434 h 434"/>
                <a:gd name="T10" fmla="*/ 227 w 456"/>
                <a:gd name="T11" fmla="*/ 367 h 434"/>
                <a:gd name="T12" fmla="*/ 87 w 456"/>
                <a:gd name="T13" fmla="*/ 434 h 434"/>
                <a:gd name="T14" fmla="*/ 106 w 456"/>
                <a:gd name="T15" fmla="*/ 280 h 434"/>
                <a:gd name="T16" fmla="*/ 0 w 456"/>
                <a:gd name="T17" fmla="*/ 166 h 434"/>
                <a:gd name="T18" fmla="*/ 153 w 456"/>
                <a:gd name="T19" fmla="*/ 135 h 434"/>
                <a:gd name="T20" fmla="*/ 227 w 456"/>
                <a:gd name="T2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6" h="434">
                  <a:moveTo>
                    <a:pt x="227" y="0"/>
                  </a:moveTo>
                  <a:lnTo>
                    <a:pt x="302" y="135"/>
                  </a:lnTo>
                  <a:lnTo>
                    <a:pt x="456" y="166"/>
                  </a:lnTo>
                  <a:lnTo>
                    <a:pt x="350" y="280"/>
                  </a:lnTo>
                  <a:lnTo>
                    <a:pt x="369" y="434"/>
                  </a:lnTo>
                  <a:lnTo>
                    <a:pt x="227" y="367"/>
                  </a:lnTo>
                  <a:lnTo>
                    <a:pt x="87" y="434"/>
                  </a:lnTo>
                  <a:lnTo>
                    <a:pt x="106" y="280"/>
                  </a:lnTo>
                  <a:lnTo>
                    <a:pt x="0" y="166"/>
                  </a:lnTo>
                  <a:lnTo>
                    <a:pt x="153" y="135"/>
                  </a:lnTo>
                  <a:lnTo>
                    <a:pt x="227"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2" name="Freeform 88">
              <a:extLst>
                <a:ext uri="{FF2B5EF4-FFF2-40B4-BE49-F238E27FC236}">
                  <a16:creationId xmlns:a16="http://schemas.microsoft.com/office/drawing/2014/main" id="{9CAC13A9-76F5-474F-A030-002C9444757D}"/>
                </a:ext>
              </a:extLst>
            </p:cNvPr>
            <p:cNvSpPr>
              <a:spLocks noEditPoints="1"/>
            </p:cNvSpPr>
            <p:nvPr userDrawn="1"/>
          </p:nvSpPr>
          <p:spPr bwMode="auto">
            <a:xfrm rot="18080229">
              <a:off x="10645043" y="34042"/>
              <a:ext cx="720725" cy="688975"/>
            </a:xfrm>
            <a:custGeom>
              <a:avLst/>
              <a:gdLst>
                <a:gd name="T0" fmla="*/ 348 w 454"/>
                <a:gd name="T1" fmla="*/ 280 h 434"/>
                <a:gd name="T2" fmla="*/ 369 w 454"/>
                <a:gd name="T3" fmla="*/ 434 h 434"/>
                <a:gd name="T4" fmla="*/ 227 w 454"/>
                <a:gd name="T5" fmla="*/ 367 h 434"/>
                <a:gd name="T6" fmla="*/ 85 w 454"/>
                <a:gd name="T7" fmla="*/ 434 h 434"/>
                <a:gd name="T8" fmla="*/ 106 w 454"/>
                <a:gd name="T9" fmla="*/ 280 h 434"/>
                <a:gd name="T10" fmla="*/ 0 w 454"/>
                <a:gd name="T11" fmla="*/ 166 h 434"/>
                <a:gd name="T12" fmla="*/ 151 w 454"/>
                <a:gd name="T13" fmla="*/ 135 h 434"/>
                <a:gd name="T14" fmla="*/ 227 w 454"/>
                <a:gd name="T15" fmla="*/ 0 h 434"/>
                <a:gd name="T16" fmla="*/ 303 w 454"/>
                <a:gd name="T17" fmla="*/ 135 h 434"/>
                <a:gd name="T18" fmla="*/ 454 w 454"/>
                <a:gd name="T19" fmla="*/ 166 h 434"/>
                <a:gd name="T20" fmla="*/ 348 w 454"/>
                <a:gd name="T21" fmla="*/ 280 h 434"/>
                <a:gd name="T22" fmla="*/ 272 w 454"/>
                <a:gd name="T23" fmla="*/ 168 h 434"/>
                <a:gd name="T24" fmla="*/ 227 w 454"/>
                <a:gd name="T25" fmla="*/ 88 h 434"/>
                <a:gd name="T26" fmla="*/ 182 w 454"/>
                <a:gd name="T27" fmla="*/ 168 h 434"/>
                <a:gd name="T28" fmla="*/ 92 w 454"/>
                <a:gd name="T29" fmla="*/ 187 h 434"/>
                <a:gd name="T30" fmla="*/ 154 w 454"/>
                <a:gd name="T31" fmla="*/ 253 h 434"/>
                <a:gd name="T32" fmla="*/ 144 w 454"/>
                <a:gd name="T33" fmla="*/ 346 h 434"/>
                <a:gd name="T34" fmla="*/ 227 w 454"/>
                <a:gd name="T35" fmla="*/ 306 h 434"/>
                <a:gd name="T36" fmla="*/ 310 w 454"/>
                <a:gd name="T37" fmla="*/ 346 h 434"/>
                <a:gd name="T38" fmla="*/ 298 w 454"/>
                <a:gd name="T39" fmla="*/ 253 h 434"/>
                <a:gd name="T40" fmla="*/ 362 w 454"/>
                <a:gd name="T41" fmla="*/ 187 h 434"/>
                <a:gd name="T42" fmla="*/ 272 w 454"/>
                <a:gd name="T43" fmla="*/ 16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4" h="434">
                  <a:moveTo>
                    <a:pt x="348" y="280"/>
                  </a:moveTo>
                  <a:lnTo>
                    <a:pt x="369" y="434"/>
                  </a:lnTo>
                  <a:lnTo>
                    <a:pt x="227" y="367"/>
                  </a:lnTo>
                  <a:lnTo>
                    <a:pt x="85" y="434"/>
                  </a:lnTo>
                  <a:lnTo>
                    <a:pt x="106" y="280"/>
                  </a:lnTo>
                  <a:lnTo>
                    <a:pt x="0" y="166"/>
                  </a:lnTo>
                  <a:lnTo>
                    <a:pt x="151" y="135"/>
                  </a:lnTo>
                  <a:lnTo>
                    <a:pt x="227" y="0"/>
                  </a:lnTo>
                  <a:lnTo>
                    <a:pt x="303" y="135"/>
                  </a:lnTo>
                  <a:lnTo>
                    <a:pt x="454" y="166"/>
                  </a:lnTo>
                  <a:lnTo>
                    <a:pt x="348" y="280"/>
                  </a:lnTo>
                  <a:close/>
                  <a:moveTo>
                    <a:pt x="272" y="168"/>
                  </a:moveTo>
                  <a:lnTo>
                    <a:pt x="227" y="88"/>
                  </a:lnTo>
                  <a:lnTo>
                    <a:pt x="182" y="168"/>
                  </a:lnTo>
                  <a:lnTo>
                    <a:pt x="92" y="187"/>
                  </a:lnTo>
                  <a:lnTo>
                    <a:pt x="154" y="253"/>
                  </a:lnTo>
                  <a:lnTo>
                    <a:pt x="144" y="346"/>
                  </a:lnTo>
                  <a:lnTo>
                    <a:pt x="227" y="306"/>
                  </a:lnTo>
                  <a:lnTo>
                    <a:pt x="310" y="346"/>
                  </a:lnTo>
                  <a:lnTo>
                    <a:pt x="298" y="253"/>
                  </a:lnTo>
                  <a:lnTo>
                    <a:pt x="362" y="187"/>
                  </a:lnTo>
                  <a:lnTo>
                    <a:pt x="272" y="16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3" name="Freeform 89">
              <a:extLst>
                <a:ext uri="{FF2B5EF4-FFF2-40B4-BE49-F238E27FC236}">
                  <a16:creationId xmlns:a16="http://schemas.microsoft.com/office/drawing/2014/main" id="{3FF2F7F9-C8EA-41B9-A3F9-DEF90684D297}"/>
                </a:ext>
              </a:extLst>
            </p:cNvPr>
            <p:cNvSpPr>
              <a:spLocks noEditPoints="1"/>
            </p:cNvSpPr>
            <p:nvPr userDrawn="1"/>
          </p:nvSpPr>
          <p:spPr bwMode="auto">
            <a:xfrm rot="1334403">
              <a:off x="3179228" y="3951711"/>
              <a:ext cx="725488" cy="555625"/>
            </a:xfrm>
            <a:custGeom>
              <a:avLst/>
              <a:gdLst>
                <a:gd name="T0" fmla="*/ 167 w 193"/>
                <a:gd name="T1" fmla="*/ 14 h 148"/>
                <a:gd name="T2" fmla="*/ 159 w 193"/>
                <a:gd name="T3" fmla="*/ 0 h 148"/>
                <a:gd name="T4" fmla="*/ 139 w 193"/>
                <a:gd name="T5" fmla="*/ 6 h 148"/>
                <a:gd name="T6" fmla="*/ 125 w 193"/>
                <a:gd name="T7" fmla="*/ 20 h 148"/>
                <a:gd name="T8" fmla="*/ 55 w 193"/>
                <a:gd name="T9" fmla="*/ 14 h 148"/>
                <a:gd name="T10" fmla="*/ 47 w 193"/>
                <a:gd name="T11" fmla="*/ 0 h 148"/>
                <a:gd name="T12" fmla="*/ 26 w 193"/>
                <a:gd name="T13" fmla="*/ 6 h 148"/>
                <a:gd name="T14" fmla="*/ 15 w 193"/>
                <a:gd name="T15" fmla="*/ 20 h 148"/>
                <a:gd name="T16" fmla="*/ 0 w 193"/>
                <a:gd name="T17" fmla="*/ 134 h 148"/>
                <a:gd name="T18" fmla="*/ 178 w 193"/>
                <a:gd name="T19" fmla="*/ 148 h 148"/>
                <a:gd name="T20" fmla="*/ 193 w 193"/>
                <a:gd name="T21" fmla="*/ 34 h 148"/>
                <a:gd name="T22" fmla="*/ 146 w 193"/>
                <a:gd name="T23" fmla="*/ 14 h 148"/>
                <a:gd name="T24" fmla="*/ 153 w 193"/>
                <a:gd name="T25" fmla="*/ 7 h 148"/>
                <a:gd name="T26" fmla="*/ 160 w 193"/>
                <a:gd name="T27" fmla="*/ 28 h 148"/>
                <a:gd name="T28" fmla="*/ 153 w 193"/>
                <a:gd name="T29" fmla="*/ 35 h 148"/>
                <a:gd name="T30" fmla="*/ 146 w 193"/>
                <a:gd name="T31" fmla="*/ 14 h 148"/>
                <a:gd name="T32" fmla="*/ 107 w 193"/>
                <a:gd name="T33" fmla="*/ 92 h 148"/>
                <a:gd name="T34" fmla="*/ 107 w 193"/>
                <a:gd name="T35" fmla="*/ 84 h 148"/>
                <a:gd name="T36" fmla="*/ 146 w 193"/>
                <a:gd name="T37" fmla="*/ 88 h 148"/>
                <a:gd name="T38" fmla="*/ 146 w 193"/>
                <a:gd name="T39" fmla="*/ 104 h 148"/>
                <a:gd name="T40" fmla="*/ 108 w 193"/>
                <a:gd name="T41" fmla="*/ 108 h 148"/>
                <a:gd name="T42" fmla="*/ 108 w 193"/>
                <a:gd name="T43" fmla="*/ 100 h 148"/>
                <a:gd name="T44" fmla="*/ 146 w 193"/>
                <a:gd name="T45" fmla="*/ 104 h 148"/>
                <a:gd name="T46" fmla="*/ 68 w 193"/>
                <a:gd name="T47" fmla="*/ 80 h 148"/>
                <a:gd name="T48" fmla="*/ 40 w 193"/>
                <a:gd name="T49" fmla="*/ 80 h 148"/>
                <a:gd name="T50" fmla="*/ 34 w 193"/>
                <a:gd name="T51" fmla="*/ 14 h 148"/>
                <a:gd name="T52" fmla="*/ 41 w 193"/>
                <a:gd name="T53" fmla="*/ 7 h 148"/>
                <a:gd name="T54" fmla="*/ 47 w 193"/>
                <a:gd name="T55" fmla="*/ 28 h 148"/>
                <a:gd name="T56" fmla="*/ 40 w 193"/>
                <a:gd name="T57" fmla="*/ 35 h 148"/>
                <a:gd name="T58" fmla="*/ 34 w 193"/>
                <a:gd name="T59" fmla="*/ 14 h 148"/>
                <a:gd name="T60" fmla="*/ 31 w 193"/>
                <a:gd name="T61" fmla="*/ 123 h 148"/>
                <a:gd name="T62" fmla="*/ 28 w 193"/>
                <a:gd name="T63" fmla="*/ 113 h 148"/>
                <a:gd name="T64" fmla="*/ 44 w 193"/>
                <a:gd name="T65" fmla="*/ 103 h 148"/>
                <a:gd name="T66" fmla="*/ 56 w 193"/>
                <a:gd name="T67" fmla="*/ 107 h 148"/>
                <a:gd name="T68" fmla="*/ 74 w 193"/>
                <a:gd name="T69" fmla="*/ 103 h 148"/>
                <a:gd name="T70" fmla="*/ 83 w 193"/>
                <a:gd name="T71" fmla="*/ 117 h 148"/>
                <a:gd name="T72" fmla="*/ 143 w 193"/>
                <a:gd name="T73" fmla="*/ 124 h 148"/>
                <a:gd name="T74" fmla="*/ 103 w 193"/>
                <a:gd name="T75" fmla="*/ 119 h 148"/>
                <a:gd name="T76" fmla="*/ 143 w 193"/>
                <a:gd name="T77" fmla="*/ 116 h 148"/>
                <a:gd name="T78" fmla="*/ 143 w 193"/>
                <a:gd name="T79" fmla="*/ 124 h 148"/>
                <a:gd name="T80" fmla="*/ 111 w 193"/>
                <a:gd name="T81" fmla="*/ 76 h 148"/>
                <a:gd name="T82" fmla="*/ 111 w 193"/>
                <a:gd name="T83" fmla="*/ 63 h 148"/>
                <a:gd name="T84" fmla="*/ 167 w 193"/>
                <a:gd name="T85" fmla="*/ 6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3" h="148">
                  <a:moveTo>
                    <a:pt x="178" y="20"/>
                  </a:moveTo>
                  <a:cubicBezTo>
                    <a:pt x="178" y="20"/>
                    <a:pt x="167" y="20"/>
                    <a:pt x="167" y="14"/>
                  </a:cubicBezTo>
                  <a:cubicBezTo>
                    <a:pt x="167" y="7"/>
                    <a:pt x="167" y="7"/>
                    <a:pt x="167" y="7"/>
                  </a:cubicBezTo>
                  <a:cubicBezTo>
                    <a:pt x="167" y="7"/>
                    <a:pt x="166" y="0"/>
                    <a:pt x="159" y="0"/>
                  </a:cubicBezTo>
                  <a:cubicBezTo>
                    <a:pt x="146" y="0"/>
                    <a:pt x="146" y="0"/>
                    <a:pt x="146" y="0"/>
                  </a:cubicBezTo>
                  <a:cubicBezTo>
                    <a:pt x="146" y="0"/>
                    <a:pt x="139" y="0"/>
                    <a:pt x="139" y="6"/>
                  </a:cubicBezTo>
                  <a:cubicBezTo>
                    <a:pt x="139" y="13"/>
                    <a:pt x="139" y="13"/>
                    <a:pt x="139" y="13"/>
                  </a:cubicBezTo>
                  <a:cubicBezTo>
                    <a:pt x="139" y="21"/>
                    <a:pt x="125" y="20"/>
                    <a:pt x="125" y="20"/>
                  </a:cubicBezTo>
                  <a:cubicBezTo>
                    <a:pt x="69" y="20"/>
                    <a:pt x="69" y="20"/>
                    <a:pt x="69" y="20"/>
                  </a:cubicBezTo>
                  <a:cubicBezTo>
                    <a:pt x="69" y="20"/>
                    <a:pt x="55" y="20"/>
                    <a:pt x="55" y="14"/>
                  </a:cubicBezTo>
                  <a:cubicBezTo>
                    <a:pt x="55" y="5"/>
                    <a:pt x="55" y="5"/>
                    <a:pt x="55" y="5"/>
                  </a:cubicBezTo>
                  <a:cubicBezTo>
                    <a:pt x="55" y="5"/>
                    <a:pt x="55" y="0"/>
                    <a:pt x="47" y="0"/>
                  </a:cubicBezTo>
                  <a:cubicBezTo>
                    <a:pt x="33" y="0"/>
                    <a:pt x="33" y="0"/>
                    <a:pt x="33" y="0"/>
                  </a:cubicBezTo>
                  <a:cubicBezTo>
                    <a:pt x="33" y="0"/>
                    <a:pt x="26" y="0"/>
                    <a:pt x="26" y="6"/>
                  </a:cubicBezTo>
                  <a:cubicBezTo>
                    <a:pt x="26" y="14"/>
                    <a:pt x="26" y="14"/>
                    <a:pt x="26" y="14"/>
                  </a:cubicBezTo>
                  <a:cubicBezTo>
                    <a:pt x="26" y="14"/>
                    <a:pt x="29" y="20"/>
                    <a:pt x="15" y="20"/>
                  </a:cubicBezTo>
                  <a:cubicBezTo>
                    <a:pt x="15" y="20"/>
                    <a:pt x="0" y="19"/>
                    <a:pt x="0" y="34"/>
                  </a:cubicBezTo>
                  <a:cubicBezTo>
                    <a:pt x="0" y="134"/>
                    <a:pt x="0" y="134"/>
                    <a:pt x="0" y="134"/>
                  </a:cubicBezTo>
                  <a:cubicBezTo>
                    <a:pt x="0" y="134"/>
                    <a:pt x="1" y="148"/>
                    <a:pt x="14" y="148"/>
                  </a:cubicBezTo>
                  <a:cubicBezTo>
                    <a:pt x="178" y="148"/>
                    <a:pt x="178" y="148"/>
                    <a:pt x="178" y="148"/>
                  </a:cubicBezTo>
                  <a:cubicBezTo>
                    <a:pt x="178" y="148"/>
                    <a:pt x="193" y="147"/>
                    <a:pt x="193" y="134"/>
                  </a:cubicBezTo>
                  <a:cubicBezTo>
                    <a:pt x="193" y="34"/>
                    <a:pt x="193" y="34"/>
                    <a:pt x="193" y="34"/>
                  </a:cubicBezTo>
                  <a:cubicBezTo>
                    <a:pt x="193" y="34"/>
                    <a:pt x="192" y="20"/>
                    <a:pt x="178" y="20"/>
                  </a:cubicBezTo>
                  <a:close/>
                  <a:moveTo>
                    <a:pt x="146" y="14"/>
                  </a:moveTo>
                  <a:cubicBezTo>
                    <a:pt x="146" y="10"/>
                    <a:pt x="149" y="7"/>
                    <a:pt x="152" y="7"/>
                  </a:cubicBezTo>
                  <a:cubicBezTo>
                    <a:pt x="153" y="7"/>
                    <a:pt x="153" y="7"/>
                    <a:pt x="153" y="7"/>
                  </a:cubicBezTo>
                  <a:cubicBezTo>
                    <a:pt x="157" y="7"/>
                    <a:pt x="160" y="10"/>
                    <a:pt x="160" y="14"/>
                  </a:cubicBezTo>
                  <a:cubicBezTo>
                    <a:pt x="160" y="28"/>
                    <a:pt x="160" y="28"/>
                    <a:pt x="160" y="28"/>
                  </a:cubicBezTo>
                  <a:cubicBezTo>
                    <a:pt x="160" y="32"/>
                    <a:pt x="157" y="35"/>
                    <a:pt x="153" y="35"/>
                  </a:cubicBezTo>
                  <a:cubicBezTo>
                    <a:pt x="153" y="35"/>
                    <a:pt x="153" y="35"/>
                    <a:pt x="153" y="35"/>
                  </a:cubicBezTo>
                  <a:cubicBezTo>
                    <a:pt x="149" y="35"/>
                    <a:pt x="146" y="32"/>
                    <a:pt x="146" y="28"/>
                  </a:cubicBezTo>
                  <a:lnTo>
                    <a:pt x="146" y="14"/>
                  </a:lnTo>
                  <a:close/>
                  <a:moveTo>
                    <a:pt x="142" y="92"/>
                  </a:moveTo>
                  <a:cubicBezTo>
                    <a:pt x="107" y="92"/>
                    <a:pt x="107" y="92"/>
                    <a:pt x="107" y="92"/>
                  </a:cubicBezTo>
                  <a:cubicBezTo>
                    <a:pt x="105" y="92"/>
                    <a:pt x="104" y="90"/>
                    <a:pt x="104" y="88"/>
                  </a:cubicBezTo>
                  <a:cubicBezTo>
                    <a:pt x="104" y="86"/>
                    <a:pt x="105" y="84"/>
                    <a:pt x="107" y="84"/>
                  </a:cubicBezTo>
                  <a:cubicBezTo>
                    <a:pt x="142" y="84"/>
                    <a:pt x="142" y="84"/>
                    <a:pt x="142" y="84"/>
                  </a:cubicBezTo>
                  <a:cubicBezTo>
                    <a:pt x="144" y="84"/>
                    <a:pt x="146" y="86"/>
                    <a:pt x="146" y="88"/>
                  </a:cubicBezTo>
                  <a:cubicBezTo>
                    <a:pt x="146" y="90"/>
                    <a:pt x="144" y="92"/>
                    <a:pt x="142" y="92"/>
                  </a:cubicBezTo>
                  <a:close/>
                  <a:moveTo>
                    <a:pt x="146" y="104"/>
                  </a:moveTo>
                  <a:cubicBezTo>
                    <a:pt x="146" y="106"/>
                    <a:pt x="144" y="108"/>
                    <a:pt x="142" y="108"/>
                  </a:cubicBezTo>
                  <a:cubicBezTo>
                    <a:pt x="108" y="108"/>
                    <a:pt x="108" y="108"/>
                    <a:pt x="108" y="108"/>
                  </a:cubicBezTo>
                  <a:cubicBezTo>
                    <a:pt x="106" y="108"/>
                    <a:pt x="104" y="106"/>
                    <a:pt x="104" y="104"/>
                  </a:cubicBezTo>
                  <a:cubicBezTo>
                    <a:pt x="104" y="102"/>
                    <a:pt x="106" y="100"/>
                    <a:pt x="108" y="100"/>
                  </a:cubicBezTo>
                  <a:cubicBezTo>
                    <a:pt x="142" y="100"/>
                    <a:pt x="142" y="100"/>
                    <a:pt x="142" y="100"/>
                  </a:cubicBezTo>
                  <a:cubicBezTo>
                    <a:pt x="144" y="100"/>
                    <a:pt x="146" y="102"/>
                    <a:pt x="146" y="104"/>
                  </a:cubicBezTo>
                  <a:close/>
                  <a:moveTo>
                    <a:pt x="54" y="63"/>
                  </a:moveTo>
                  <a:cubicBezTo>
                    <a:pt x="62" y="63"/>
                    <a:pt x="68" y="71"/>
                    <a:pt x="68" y="80"/>
                  </a:cubicBezTo>
                  <a:cubicBezTo>
                    <a:pt x="68" y="89"/>
                    <a:pt x="62" y="97"/>
                    <a:pt x="54" y="97"/>
                  </a:cubicBezTo>
                  <a:cubicBezTo>
                    <a:pt x="46" y="97"/>
                    <a:pt x="40" y="89"/>
                    <a:pt x="40" y="80"/>
                  </a:cubicBezTo>
                  <a:cubicBezTo>
                    <a:pt x="40" y="71"/>
                    <a:pt x="46" y="63"/>
                    <a:pt x="54" y="63"/>
                  </a:cubicBezTo>
                  <a:close/>
                  <a:moveTo>
                    <a:pt x="34" y="14"/>
                  </a:moveTo>
                  <a:cubicBezTo>
                    <a:pt x="34" y="10"/>
                    <a:pt x="36" y="7"/>
                    <a:pt x="40" y="7"/>
                  </a:cubicBezTo>
                  <a:cubicBezTo>
                    <a:pt x="41" y="7"/>
                    <a:pt x="41" y="7"/>
                    <a:pt x="41" y="7"/>
                  </a:cubicBezTo>
                  <a:cubicBezTo>
                    <a:pt x="45" y="7"/>
                    <a:pt x="47" y="10"/>
                    <a:pt x="47" y="14"/>
                  </a:cubicBezTo>
                  <a:cubicBezTo>
                    <a:pt x="47" y="28"/>
                    <a:pt x="47" y="28"/>
                    <a:pt x="47" y="28"/>
                  </a:cubicBezTo>
                  <a:cubicBezTo>
                    <a:pt x="47" y="32"/>
                    <a:pt x="44" y="35"/>
                    <a:pt x="40" y="35"/>
                  </a:cubicBezTo>
                  <a:cubicBezTo>
                    <a:pt x="40" y="35"/>
                    <a:pt x="40" y="35"/>
                    <a:pt x="40" y="35"/>
                  </a:cubicBezTo>
                  <a:cubicBezTo>
                    <a:pt x="36" y="35"/>
                    <a:pt x="34" y="32"/>
                    <a:pt x="34" y="28"/>
                  </a:cubicBezTo>
                  <a:lnTo>
                    <a:pt x="34" y="14"/>
                  </a:lnTo>
                  <a:close/>
                  <a:moveTo>
                    <a:pt x="79" y="123"/>
                  </a:moveTo>
                  <a:cubicBezTo>
                    <a:pt x="31" y="123"/>
                    <a:pt x="31" y="123"/>
                    <a:pt x="31" y="123"/>
                  </a:cubicBezTo>
                  <a:cubicBezTo>
                    <a:pt x="31" y="123"/>
                    <a:pt x="26" y="122"/>
                    <a:pt x="26" y="117"/>
                  </a:cubicBezTo>
                  <a:cubicBezTo>
                    <a:pt x="28" y="113"/>
                    <a:pt x="28" y="113"/>
                    <a:pt x="28" y="113"/>
                  </a:cubicBezTo>
                  <a:cubicBezTo>
                    <a:pt x="28" y="113"/>
                    <a:pt x="31" y="107"/>
                    <a:pt x="35" y="103"/>
                  </a:cubicBezTo>
                  <a:cubicBezTo>
                    <a:pt x="39" y="98"/>
                    <a:pt x="44" y="103"/>
                    <a:pt x="44" y="103"/>
                  </a:cubicBezTo>
                  <a:cubicBezTo>
                    <a:pt x="44" y="103"/>
                    <a:pt x="46" y="107"/>
                    <a:pt x="54" y="107"/>
                  </a:cubicBezTo>
                  <a:cubicBezTo>
                    <a:pt x="56" y="107"/>
                    <a:pt x="56" y="107"/>
                    <a:pt x="56" y="107"/>
                  </a:cubicBezTo>
                  <a:cubicBezTo>
                    <a:pt x="63" y="107"/>
                    <a:pt x="65" y="103"/>
                    <a:pt x="65" y="103"/>
                  </a:cubicBezTo>
                  <a:cubicBezTo>
                    <a:pt x="65" y="103"/>
                    <a:pt x="70" y="98"/>
                    <a:pt x="74" y="103"/>
                  </a:cubicBezTo>
                  <a:cubicBezTo>
                    <a:pt x="78" y="107"/>
                    <a:pt x="81" y="113"/>
                    <a:pt x="81" y="113"/>
                  </a:cubicBezTo>
                  <a:cubicBezTo>
                    <a:pt x="83" y="117"/>
                    <a:pt x="83" y="117"/>
                    <a:pt x="83" y="117"/>
                  </a:cubicBezTo>
                  <a:cubicBezTo>
                    <a:pt x="83" y="122"/>
                    <a:pt x="79" y="123"/>
                    <a:pt x="79" y="123"/>
                  </a:cubicBezTo>
                  <a:close/>
                  <a:moveTo>
                    <a:pt x="143" y="124"/>
                  </a:moveTo>
                  <a:cubicBezTo>
                    <a:pt x="107" y="124"/>
                    <a:pt x="107" y="124"/>
                    <a:pt x="107" y="124"/>
                  </a:cubicBezTo>
                  <a:cubicBezTo>
                    <a:pt x="105" y="124"/>
                    <a:pt x="103" y="121"/>
                    <a:pt x="103" y="119"/>
                  </a:cubicBezTo>
                  <a:cubicBezTo>
                    <a:pt x="103" y="118"/>
                    <a:pt x="105" y="116"/>
                    <a:pt x="107" y="116"/>
                  </a:cubicBezTo>
                  <a:cubicBezTo>
                    <a:pt x="143" y="116"/>
                    <a:pt x="143" y="116"/>
                    <a:pt x="143" y="116"/>
                  </a:cubicBezTo>
                  <a:cubicBezTo>
                    <a:pt x="145" y="116"/>
                    <a:pt x="146" y="118"/>
                    <a:pt x="146" y="119"/>
                  </a:cubicBezTo>
                  <a:cubicBezTo>
                    <a:pt x="146" y="121"/>
                    <a:pt x="145" y="124"/>
                    <a:pt x="143" y="124"/>
                  </a:cubicBezTo>
                  <a:close/>
                  <a:moveTo>
                    <a:pt x="160" y="76"/>
                  </a:moveTo>
                  <a:cubicBezTo>
                    <a:pt x="111" y="76"/>
                    <a:pt x="111" y="76"/>
                    <a:pt x="111" y="76"/>
                  </a:cubicBezTo>
                  <a:cubicBezTo>
                    <a:pt x="107" y="76"/>
                    <a:pt x="104" y="73"/>
                    <a:pt x="104" y="69"/>
                  </a:cubicBezTo>
                  <a:cubicBezTo>
                    <a:pt x="104" y="65"/>
                    <a:pt x="107" y="63"/>
                    <a:pt x="111" y="63"/>
                  </a:cubicBezTo>
                  <a:cubicBezTo>
                    <a:pt x="160" y="63"/>
                    <a:pt x="160" y="63"/>
                    <a:pt x="160" y="63"/>
                  </a:cubicBezTo>
                  <a:cubicBezTo>
                    <a:pt x="164" y="63"/>
                    <a:pt x="167" y="65"/>
                    <a:pt x="167" y="69"/>
                  </a:cubicBezTo>
                  <a:cubicBezTo>
                    <a:pt x="167" y="73"/>
                    <a:pt x="164" y="76"/>
                    <a:pt x="160"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4" name="Freeform 90">
              <a:extLst>
                <a:ext uri="{FF2B5EF4-FFF2-40B4-BE49-F238E27FC236}">
                  <a16:creationId xmlns:a16="http://schemas.microsoft.com/office/drawing/2014/main" id="{4E797AD0-2704-47E4-AE55-ADBDD509C4C2}"/>
                </a:ext>
              </a:extLst>
            </p:cNvPr>
            <p:cNvSpPr>
              <a:spLocks noEditPoints="1"/>
            </p:cNvSpPr>
            <p:nvPr userDrawn="1"/>
          </p:nvSpPr>
          <p:spPr bwMode="auto">
            <a:xfrm rot="10009264">
              <a:off x="5961723" y="5065555"/>
              <a:ext cx="676275" cy="752475"/>
            </a:xfrm>
            <a:custGeom>
              <a:avLst/>
              <a:gdLst>
                <a:gd name="T0" fmla="*/ 160 w 180"/>
                <a:gd name="T1" fmla="*/ 200 h 200"/>
                <a:gd name="T2" fmla="*/ 52 w 180"/>
                <a:gd name="T3" fmla="*/ 200 h 200"/>
                <a:gd name="T4" fmla="*/ 32 w 180"/>
                <a:gd name="T5" fmla="*/ 180 h 200"/>
                <a:gd name="T6" fmla="*/ 32 w 180"/>
                <a:gd name="T7" fmla="*/ 48 h 200"/>
                <a:gd name="T8" fmla="*/ 52 w 180"/>
                <a:gd name="T9" fmla="*/ 28 h 200"/>
                <a:gd name="T10" fmla="*/ 160 w 180"/>
                <a:gd name="T11" fmla="*/ 28 h 200"/>
                <a:gd name="T12" fmla="*/ 180 w 180"/>
                <a:gd name="T13" fmla="*/ 48 h 200"/>
                <a:gd name="T14" fmla="*/ 180 w 180"/>
                <a:gd name="T15" fmla="*/ 180 h 200"/>
                <a:gd name="T16" fmla="*/ 160 w 180"/>
                <a:gd name="T17" fmla="*/ 200 h 200"/>
                <a:gd name="T18" fmla="*/ 168 w 180"/>
                <a:gd name="T19" fmla="*/ 40 h 200"/>
                <a:gd name="T20" fmla="*/ 44 w 180"/>
                <a:gd name="T21" fmla="*/ 40 h 200"/>
                <a:gd name="T22" fmla="*/ 44 w 180"/>
                <a:gd name="T23" fmla="*/ 172 h 200"/>
                <a:gd name="T24" fmla="*/ 168 w 180"/>
                <a:gd name="T25" fmla="*/ 172 h 200"/>
                <a:gd name="T26" fmla="*/ 168 w 180"/>
                <a:gd name="T27" fmla="*/ 40 h 200"/>
                <a:gd name="T28" fmla="*/ 136 w 180"/>
                <a:gd name="T29" fmla="*/ 15 h 200"/>
                <a:gd name="T30" fmla="*/ 148 w 180"/>
                <a:gd name="T31" fmla="*/ 15 h 200"/>
                <a:gd name="T32" fmla="*/ 148 w 180"/>
                <a:gd name="T33" fmla="*/ 24 h 200"/>
                <a:gd name="T34" fmla="*/ 136 w 180"/>
                <a:gd name="T35" fmla="*/ 24 h 200"/>
                <a:gd name="T36" fmla="*/ 136 w 180"/>
                <a:gd name="T37" fmla="*/ 15 h 200"/>
                <a:gd name="T38" fmla="*/ 136 w 180"/>
                <a:gd name="T39" fmla="*/ 12 h 200"/>
                <a:gd name="T40" fmla="*/ 12 w 180"/>
                <a:gd name="T41" fmla="*/ 12 h 200"/>
                <a:gd name="T42" fmla="*/ 12 w 180"/>
                <a:gd name="T43" fmla="*/ 144 h 200"/>
                <a:gd name="T44" fmla="*/ 16 w 180"/>
                <a:gd name="T45" fmla="*/ 144 h 200"/>
                <a:gd name="T46" fmla="*/ 20 w 180"/>
                <a:gd name="T47" fmla="*/ 144 h 200"/>
                <a:gd name="T48" fmla="*/ 28 w 180"/>
                <a:gd name="T49" fmla="*/ 144 h 200"/>
                <a:gd name="T50" fmla="*/ 28 w 180"/>
                <a:gd name="T51" fmla="*/ 172 h 200"/>
                <a:gd name="T52" fmla="*/ 16 w 180"/>
                <a:gd name="T53" fmla="*/ 172 h 200"/>
                <a:gd name="T54" fmla="*/ 16 w 180"/>
                <a:gd name="T55" fmla="*/ 171 h 200"/>
                <a:gd name="T56" fmla="*/ 0 w 180"/>
                <a:gd name="T57" fmla="*/ 152 h 200"/>
                <a:gd name="T58" fmla="*/ 0 w 180"/>
                <a:gd name="T59" fmla="*/ 20 h 200"/>
                <a:gd name="T60" fmla="*/ 20 w 180"/>
                <a:gd name="T61" fmla="*/ 0 h 200"/>
                <a:gd name="T62" fmla="*/ 128 w 180"/>
                <a:gd name="T63" fmla="*/ 0 h 200"/>
                <a:gd name="T64" fmla="*/ 147 w 180"/>
                <a:gd name="T65" fmla="*/ 15 h 200"/>
                <a:gd name="T66" fmla="*/ 136 w 180"/>
                <a:gd name="T67" fmla="*/ 15 h 200"/>
                <a:gd name="T68" fmla="*/ 136 w 180"/>
                <a:gd name="T69" fmla="*/ 1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200">
                  <a:moveTo>
                    <a:pt x="160" y="200"/>
                  </a:moveTo>
                  <a:cubicBezTo>
                    <a:pt x="52" y="200"/>
                    <a:pt x="52" y="200"/>
                    <a:pt x="52" y="200"/>
                  </a:cubicBezTo>
                  <a:cubicBezTo>
                    <a:pt x="40" y="200"/>
                    <a:pt x="32" y="191"/>
                    <a:pt x="32" y="180"/>
                  </a:cubicBezTo>
                  <a:cubicBezTo>
                    <a:pt x="32" y="48"/>
                    <a:pt x="32" y="48"/>
                    <a:pt x="32" y="48"/>
                  </a:cubicBezTo>
                  <a:cubicBezTo>
                    <a:pt x="32" y="37"/>
                    <a:pt x="40" y="28"/>
                    <a:pt x="52" y="28"/>
                  </a:cubicBezTo>
                  <a:cubicBezTo>
                    <a:pt x="160" y="28"/>
                    <a:pt x="160" y="28"/>
                    <a:pt x="160" y="28"/>
                  </a:cubicBezTo>
                  <a:cubicBezTo>
                    <a:pt x="171" y="28"/>
                    <a:pt x="180" y="37"/>
                    <a:pt x="180" y="48"/>
                  </a:cubicBezTo>
                  <a:cubicBezTo>
                    <a:pt x="180" y="180"/>
                    <a:pt x="180" y="180"/>
                    <a:pt x="180" y="180"/>
                  </a:cubicBezTo>
                  <a:cubicBezTo>
                    <a:pt x="180" y="191"/>
                    <a:pt x="171" y="200"/>
                    <a:pt x="160" y="200"/>
                  </a:cubicBezTo>
                  <a:close/>
                  <a:moveTo>
                    <a:pt x="168" y="40"/>
                  </a:moveTo>
                  <a:cubicBezTo>
                    <a:pt x="44" y="40"/>
                    <a:pt x="44" y="40"/>
                    <a:pt x="44" y="40"/>
                  </a:cubicBezTo>
                  <a:cubicBezTo>
                    <a:pt x="44" y="172"/>
                    <a:pt x="44" y="172"/>
                    <a:pt x="44" y="172"/>
                  </a:cubicBezTo>
                  <a:cubicBezTo>
                    <a:pt x="168" y="172"/>
                    <a:pt x="168" y="172"/>
                    <a:pt x="168" y="172"/>
                  </a:cubicBezTo>
                  <a:lnTo>
                    <a:pt x="168" y="40"/>
                  </a:lnTo>
                  <a:close/>
                  <a:moveTo>
                    <a:pt x="136" y="15"/>
                  </a:moveTo>
                  <a:cubicBezTo>
                    <a:pt x="148" y="15"/>
                    <a:pt x="148" y="15"/>
                    <a:pt x="148" y="15"/>
                  </a:cubicBezTo>
                  <a:cubicBezTo>
                    <a:pt x="148" y="24"/>
                    <a:pt x="148" y="24"/>
                    <a:pt x="148" y="24"/>
                  </a:cubicBezTo>
                  <a:cubicBezTo>
                    <a:pt x="136" y="24"/>
                    <a:pt x="136" y="24"/>
                    <a:pt x="136" y="24"/>
                  </a:cubicBezTo>
                  <a:lnTo>
                    <a:pt x="136" y="15"/>
                  </a:lnTo>
                  <a:close/>
                  <a:moveTo>
                    <a:pt x="136" y="12"/>
                  </a:moveTo>
                  <a:cubicBezTo>
                    <a:pt x="12" y="12"/>
                    <a:pt x="12" y="12"/>
                    <a:pt x="12" y="12"/>
                  </a:cubicBezTo>
                  <a:cubicBezTo>
                    <a:pt x="12" y="144"/>
                    <a:pt x="12" y="144"/>
                    <a:pt x="12" y="144"/>
                  </a:cubicBezTo>
                  <a:cubicBezTo>
                    <a:pt x="16" y="144"/>
                    <a:pt x="16" y="144"/>
                    <a:pt x="16" y="144"/>
                  </a:cubicBezTo>
                  <a:cubicBezTo>
                    <a:pt x="20" y="144"/>
                    <a:pt x="20" y="144"/>
                    <a:pt x="20" y="144"/>
                  </a:cubicBezTo>
                  <a:cubicBezTo>
                    <a:pt x="28" y="144"/>
                    <a:pt x="28" y="144"/>
                    <a:pt x="28" y="144"/>
                  </a:cubicBezTo>
                  <a:cubicBezTo>
                    <a:pt x="28" y="172"/>
                    <a:pt x="28" y="172"/>
                    <a:pt x="28" y="172"/>
                  </a:cubicBezTo>
                  <a:cubicBezTo>
                    <a:pt x="16" y="172"/>
                    <a:pt x="16" y="172"/>
                    <a:pt x="16" y="172"/>
                  </a:cubicBezTo>
                  <a:cubicBezTo>
                    <a:pt x="16" y="171"/>
                    <a:pt x="16" y="171"/>
                    <a:pt x="16" y="171"/>
                  </a:cubicBezTo>
                  <a:cubicBezTo>
                    <a:pt x="6" y="169"/>
                    <a:pt x="0" y="161"/>
                    <a:pt x="0" y="152"/>
                  </a:cubicBezTo>
                  <a:cubicBezTo>
                    <a:pt x="0" y="20"/>
                    <a:pt x="0" y="20"/>
                    <a:pt x="0" y="20"/>
                  </a:cubicBezTo>
                  <a:cubicBezTo>
                    <a:pt x="0" y="9"/>
                    <a:pt x="8" y="0"/>
                    <a:pt x="20" y="0"/>
                  </a:cubicBezTo>
                  <a:cubicBezTo>
                    <a:pt x="128" y="0"/>
                    <a:pt x="128" y="0"/>
                    <a:pt x="128" y="0"/>
                  </a:cubicBezTo>
                  <a:cubicBezTo>
                    <a:pt x="137" y="0"/>
                    <a:pt x="145" y="6"/>
                    <a:pt x="147" y="15"/>
                  </a:cubicBezTo>
                  <a:cubicBezTo>
                    <a:pt x="136" y="15"/>
                    <a:pt x="136" y="15"/>
                    <a:pt x="136" y="15"/>
                  </a:cubicBezTo>
                  <a:lnTo>
                    <a:pt x="136" y="12"/>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5" name="Freeform 91">
              <a:extLst>
                <a:ext uri="{FF2B5EF4-FFF2-40B4-BE49-F238E27FC236}">
                  <a16:creationId xmlns:a16="http://schemas.microsoft.com/office/drawing/2014/main" id="{29879EEA-CBDA-4E57-BD57-979127DB7F1C}"/>
                </a:ext>
              </a:extLst>
            </p:cNvPr>
            <p:cNvSpPr>
              <a:spLocks noEditPoints="1"/>
            </p:cNvSpPr>
            <p:nvPr userDrawn="1"/>
          </p:nvSpPr>
          <p:spPr bwMode="auto">
            <a:xfrm rot="20847450">
              <a:off x="9102181" y="4506643"/>
              <a:ext cx="1026145" cy="965401"/>
            </a:xfrm>
            <a:custGeom>
              <a:avLst/>
              <a:gdLst>
                <a:gd name="T0" fmla="*/ 180 w 200"/>
                <a:gd name="T1" fmla="*/ 152 h 188"/>
                <a:gd name="T2" fmla="*/ 163 w 200"/>
                <a:gd name="T3" fmla="*/ 152 h 188"/>
                <a:gd name="T4" fmla="*/ 138 w 200"/>
                <a:gd name="T5" fmla="*/ 188 h 188"/>
                <a:gd name="T6" fmla="*/ 114 w 200"/>
                <a:gd name="T7" fmla="*/ 152 h 188"/>
                <a:gd name="T8" fmla="*/ 20 w 200"/>
                <a:gd name="T9" fmla="*/ 152 h 188"/>
                <a:gd name="T10" fmla="*/ 0 w 200"/>
                <a:gd name="T11" fmla="*/ 132 h 188"/>
                <a:gd name="T12" fmla="*/ 0 w 200"/>
                <a:gd name="T13" fmla="*/ 20 h 188"/>
                <a:gd name="T14" fmla="*/ 20 w 200"/>
                <a:gd name="T15" fmla="*/ 0 h 188"/>
                <a:gd name="T16" fmla="*/ 180 w 200"/>
                <a:gd name="T17" fmla="*/ 0 h 188"/>
                <a:gd name="T18" fmla="*/ 200 w 200"/>
                <a:gd name="T19" fmla="*/ 20 h 188"/>
                <a:gd name="T20" fmla="*/ 200 w 200"/>
                <a:gd name="T21" fmla="*/ 132 h 188"/>
                <a:gd name="T22" fmla="*/ 180 w 200"/>
                <a:gd name="T23" fmla="*/ 152 h 188"/>
                <a:gd name="T24" fmla="*/ 43 w 200"/>
                <a:gd name="T25" fmla="*/ 60 h 188"/>
                <a:gd name="T26" fmla="*/ 24 w 200"/>
                <a:gd name="T27" fmla="*/ 78 h 188"/>
                <a:gd name="T28" fmla="*/ 43 w 200"/>
                <a:gd name="T29" fmla="*/ 97 h 188"/>
                <a:gd name="T30" fmla="*/ 61 w 200"/>
                <a:gd name="T31" fmla="*/ 78 h 188"/>
                <a:gd name="T32" fmla="*/ 43 w 200"/>
                <a:gd name="T33" fmla="*/ 60 h 188"/>
                <a:gd name="T34" fmla="*/ 99 w 200"/>
                <a:gd name="T35" fmla="*/ 60 h 188"/>
                <a:gd name="T36" fmla="*/ 80 w 200"/>
                <a:gd name="T37" fmla="*/ 78 h 188"/>
                <a:gd name="T38" fmla="*/ 99 w 200"/>
                <a:gd name="T39" fmla="*/ 97 h 188"/>
                <a:gd name="T40" fmla="*/ 117 w 200"/>
                <a:gd name="T41" fmla="*/ 78 h 188"/>
                <a:gd name="T42" fmla="*/ 99 w 200"/>
                <a:gd name="T43" fmla="*/ 60 h 188"/>
                <a:gd name="T44" fmla="*/ 155 w 200"/>
                <a:gd name="T45" fmla="*/ 60 h 188"/>
                <a:gd name="T46" fmla="*/ 136 w 200"/>
                <a:gd name="T47" fmla="*/ 78 h 188"/>
                <a:gd name="T48" fmla="*/ 155 w 200"/>
                <a:gd name="T49" fmla="*/ 97 h 188"/>
                <a:gd name="T50" fmla="*/ 173 w 200"/>
                <a:gd name="T51" fmla="*/ 78 h 188"/>
                <a:gd name="T52" fmla="*/ 155 w 200"/>
                <a:gd name="T53" fmla="*/ 6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188">
                  <a:moveTo>
                    <a:pt x="180" y="152"/>
                  </a:moveTo>
                  <a:cubicBezTo>
                    <a:pt x="163" y="152"/>
                    <a:pt x="163" y="152"/>
                    <a:pt x="163" y="152"/>
                  </a:cubicBezTo>
                  <a:cubicBezTo>
                    <a:pt x="138" y="188"/>
                    <a:pt x="138" y="188"/>
                    <a:pt x="138" y="188"/>
                  </a:cubicBezTo>
                  <a:cubicBezTo>
                    <a:pt x="114" y="152"/>
                    <a:pt x="114" y="152"/>
                    <a:pt x="114" y="152"/>
                  </a:cubicBezTo>
                  <a:cubicBezTo>
                    <a:pt x="20" y="152"/>
                    <a:pt x="20" y="152"/>
                    <a:pt x="20" y="152"/>
                  </a:cubicBezTo>
                  <a:cubicBezTo>
                    <a:pt x="8" y="152"/>
                    <a:pt x="0" y="143"/>
                    <a:pt x="0" y="132"/>
                  </a:cubicBezTo>
                  <a:cubicBezTo>
                    <a:pt x="0" y="20"/>
                    <a:pt x="0" y="20"/>
                    <a:pt x="0" y="20"/>
                  </a:cubicBezTo>
                  <a:cubicBezTo>
                    <a:pt x="0" y="9"/>
                    <a:pt x="8" y="0"/>
                    <a:pt x="20" y="0"/>
                  </a:cubicBezTo>
                  <a:cubicBezTo>
                    <a:pt x="180" y="0"/>
                    <a:pt x="180" y="0"/>
                    <a:pt x="180" y="0"/>
                  </a:cubicBezTo>
                  <a:cubicBezTo>
                    <a:pt x="191" y="0"/>
                    <a:pt x="200" y="9"/>
                    <a:pt x="200" y="20"/>
                  </a:cubicBezTo>
                  <a:cubicBezTo>
                    <a:pt x="200" y="132"/>
                    <a:pt x="200" y="132"/>
                    <a:pt x="200" y="132"/>
                  </a:cubicBezTo>
                  <a:cubicBezTo>
                    <a:pt x="200" y="143"/>
                    <a:pt x="191" y="152"/>
                    <a:pt x="180" y="152"/>
                  </a:cubicBezTo>
                  <a:close/>
                  <a:moveTo>
                    <a:pt x="43" y="60"/>
                  </a:moveTo>
                  <a:cubicBezTo>
                    <a:pt x="33" y="60"/>
                    <a:pt x="24" y="68"/>
                    <a:pt x="24" y="78"/>
                  </a:cubicBezTo>
                  <a:cubicBezTo>
                    <a:pt x="24" y="88"/>
                    <a:pt x="33" y="97"/>
                    <a:pt x="43" y="97"/>
                  </a:cubicBezTo>
                  <a:cubicBezTo>
                    <a:pt x="53" y="97"/>
                    <a:pt x="61" y="88"/>
                    <a:pt x="61" y="78"/>
                  </a:cubicBezTo>
                  <a:cubicBezTo>
                    <a:pt x="61" y="68"/>
                    <a:pt x="53" y="60"/>
                    <a:pt x="43" y="60"/>
                  </a:cubicBezTo>
                  <a:close/>
                  <a:moveTo>
                    <a:pt x="99" y="60"/>
                  </a:moveTo>
                  <a:cubicBezTo>
                    <a:pt x="89" y="60"/>
                    <a:pt x="80" y="68"/>
                    <a:pt x="80" y="78"/>
                  </a:cubicBezTo>
                  <a:cubicBezTo>
                    <a:pt x="80" y="88"/>
                    <a:pt x="89" y="97"/>
                    <a:pt x="99" y="97"/>
                  </a:cubicBezTo>
                  <a:cubicBezTo>
                    <a:pt x="109" y="97"/>
                    <a:pt x="117" y="88"/>
                    <a:pt x="117" y="78"/>
                  </a:cubicBezTo>
                  <a:cubicBezTo>
                    <a:pt x="117" y="68"/>
                    <a:pt x="109" y="60"/>
                    <a:pt x="99" y="60"/>
                  </a:cubicBezTo>
                  <a:close/>
                  <a:moveTo>
                    <a:pt x="155" y="60"/>
                  </a:moveTo>
                  <a:cubicBezTo>
                    <a:pt x="145" y="60"/>
                    <a:pt x="136" y="68"/>
                    <a:pt x="136" y="78"/>
                  </a:cubicBezTo>
                  <a:cubicBezTo>
                    <a:pt x="136" y="88"/>
                    <a:pt x="145" y="97"/>
                    <a:pt x="155" y="97"/>
                  </a:cubicBezTo>
                  <a:cubicBezTo>
                    <a:pt x="165" y="97"/>
                    <a:pt x="173" y="88"/>
                    <a:pt x="173" y="78"/>
                  </a:cubicBezTo>
                  <a:cubicBezTo>
                    <a:pt x="173" y="68"/>
                    <a:pt x="165" y="60"/>
                    <a:pt x="155"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6" name="Freeform 92">
              <a:extLst>
                <a:ext uri="{FF2B5EF4-FFF2-40B4-BE49-F238E27FC236}">
                  <a16:creationId xmlns:a16="http://schemas.microsoft.com/office/drawing/2014/main" id="{57D3002A-DADE-4E14-8B5D-C25D74B42B9A}"/>
                </a:ext>
              </a:extLst>
            </p:cNvPr>
            <p:cNvSpPr>
              <a:spLocks/>
            </p:cNvSpPr>
            <p:nvPr userDrawn="1"/>
          </p:nvSpPr>
          <p:spPr bwMode="auto">
            <a:xfrm>
              <a:off x="11754729" y="3037079"/>
              <a:ext cx="508000" cy="782638"/>
            </a:xfrm>
            <a:custGeom>
              <a:avLst/>
              <a:gdLst>
                <a:gd name="T0" fmla="*/ 79 w 135"/>
                <a:gd name="T1" fmla="*/ 0 h 208"/>
                <a:gd name="T2" fmla="*/ 60 w 135"/>
                <a:gd name="T3" fmla="*/ 0 h 208"/>
                <a:gd name="T4" fmla="*/ 60 w 135"/>
                <a:gd name="T5" fmla="*/ 141 h 208"/>
                <a:gd name="T6" fmla="*/ 2 w 135"/>
                <a:gd name="T7" fmla="*/ 168 h 208"/>
                <a:gd name="T8" fmla="*/ 7 w 135"/>
                <a:gd name="T9" fmla="*/ 188 h 208"/>
                <a:gd name="T10" fmla="*/ 80 w 135"/>
                <a:gd name="T11" fmla="*/ 176 h 208"/>
                <a:gd name="T12" fmla="*/ 88 w 135"/>
                <a:gd name="T13" fmla="*/ 136 h 208"/>
                <a:gd name="T14" fmla="*/ 88 w 135"/>
                <a:gd name="T15" fmla="*/ 51 h 208"/>
                <a:gd name="T16" fmla="*/ 114 w 135"/>
                <a:gd name="T17" fmla="*/ 81 h 208"/>
                <a:gd name="T18" fmla="*/ 110 w 135"/>
                <a:gd name="T19" fmla="*/ 112 h 208"/>
                <a:gd name="T20" fmla="*/ 108 w 135"/>
                <a:gd name="T21" fmla="*/ 118 h 208"/>
                <a:gd name="T22" fmla="*/ 122 w 135"/>
                <a:gd name="T23" fmla="*/ 107 h 208"/>
                <a:gd name="T24" fmla="*/ 127 w 135"/>
                <a:gd name="T25" fmla="*/ 90 h 208"/>
                <a:gd name="T26" fmla="*/ 79 w 135"/>
                <a:gd name="T2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208">
                  <a:moveTo>
                    <a:pt x="79" y="0"/>
                  </a:moveTo>
                  <a:cubicBezTo>
                    <a:pt x="60" y="0"/>
                    <a:pt x="60" y="0"/>
                    <a:pt x="60" y="0"/>
                  </a:cubicBezTo>
                  <a:cubicBezTo>
                    <a:pt x="60" y="141"/>
                    <a:pt x="60" y="141"/>
                    <a:pt x="60" y="141"/>
                  </a:cubicBezTo>
                  <a:cubicBezTo>
                    <a:pt x="34" y="130"/>
                    <a:pt x="7" y="145"/>
                    <a:pt x="2" y="168"/>
                  </a:cubicBezTo>
                  <a:cubicBezTo>
                    <a:pt x="0" y="176"/>
                    <a:pt x="4" y="184"/>
                    <a:pt x="7" y="188"/>
                  </a:cubicBezTo>
                  <a:cubicBezTo>
                    <a:pt x="24" y="208"/>
                    <a:pt x="63" y="199"/>
                    <a:pt x="80" y="176"/>
                  </a:cubicBezTo>
                  <a:cubicBezTo>
                    <a:pt x="88" y="166"/>
                    <a:pt x="88" y="158"/>
                    <a:pt x="88" y="136"/>
                  </a:cubicBezTo>
                  <a:cubicBezTo>
                    <a:pt x="88" y="51"/>
                    <a:pt x="88" y="51"/>
                    <a:pt x="88" y="51"/>
                  </a:cubicBezTo>
                  <a:cubicBezTo>
                    <a:pt x="98" y="59"/>
                    <a:pt x="110" y="66"/>
                    <a:pt x="114" y="81"/>
                  </a:cubicBezTo>
                  <a:cubicBezTo>
                    <a:pt x="117" y="90"/>
                    <a:pt x="113" y="104"/>
                    <a:pt x="110" y="112"/>
                  </a:cubicBezTo>
                  <a:cubicBezTo>
                    <a:pt x="109" y="114"/>
                    <a:pt x="107" y="116"/>
                    <a:pt x="108" y="118"/>
                  </a:cubicBezTo>
                  <a:cubicBezTo>
                    <a:pt x="116" y="124"/>
                    <a:pt x="119" y="112"/>
                    <a:pt x="122" y="107"/>
                  </a:cubicBezTo>
                  <a:cubicBezTo>
                    <a:pt x="124" y="102"/>
                    <a:pt x="126" y="95"/>
                    <a:pt x="127" y="90"/>
                  </a:cubicBezTo>
                  <a:cubicBezTo>
                    <a:pt x="135" y="41"/>
                    <a:pt x="84" y="38"/>
                    <a:pt x="79"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7" name="Freeform 94">
              <a:extLst>
                <a:ext uri="{FF2B5EF4-FFF2-40B4-BE49-F238E27FC236}">
                  <a16:creationId xmlns:a16="http://schemas.microsoft.com/office/drawing/2014/main" id="{3D1F4C11-4F16-42CE-B317-C620E9EE36DD}"/>
                </a:ext>
              </a:extLst>
            </p:cNvPr>
            <p:cNvSpPr>
              <a:spLocks noEditPoints="1"/>
            </p:cNvSpPr>
            <p:nvPr userDrawn="1"/>
          </p:nvSpPr>
          <p:spPr bwMode="auto">
            <a:xfrm>
              <a:off x="1975795" y="4753204"/>
              <a:ext cx="899679" cy="863617"/>
            </a:xfrm>
            <a:custGeom>
              <a:avLst/>
              <a:gdLst>
                <a:gd name="T0" fmla="*/ 188 w 200"/>
                <a:gd name="T1" fmla="*/ 0 h 192"/>
                <a:gd name="T2" fmla="*/ 44 w 200"/>
                <a:gd name="T3" fmla="*/ 0 h 192"/>
                <a:gd name="T4" fmla="*/ 40 w 200"/>
                <a:gd name="T5" fmla="*/ 0 h 192"/>
                <a:gd name="T6" fmla="*/ 32 w 200"/>
                <a:gd name="T7" fmla="*/ 0 h 192"/>
                <a:gd name="T8" fmla="*/ 32 w 200"/>
                <a:gd name="T9" fmla="*/ 36 h 192"/>
                <a:gd name="T10" fmla="*/ 0 w 200"/>
                <a:gd name="T11" fmla="*/ 36 h 192"/>
                <a:gd name="T12" fmla="*/ 0 w 200"/>
                <a:gd name="T13" fmla="*/ 48 h 192"/>
                <a:gd name="T14" fmla="*/ 0 w 200"/>
                <a:gd name="T15" fmla="*/ 152 h 192"/>
                <a:gd name="T16" fmla="*/ 40 w 200"/>
                <a:gd name="T17" fmla="*/ 192 h 192"/>
                <a:gd name="T18" fmla="*/ 64 w 200"/>
                <a:gd name="T19" fmla="*/ 192 h 192"/>
                <a:gd name="T20" fmla="*/ 136 w 200"/>
                <a:gd name="T21" fmla="*/ 192 h 192"/>
                <a:gd name="T22" fmla="*/ 160 w 200"/>
                <a:gd name="T23" fmla="*/ 192 h 192"/>
                <a:gd name="T24" fmla="*/ 200 w 200"/>
                <a:gd name="T25" fmla="*/ 152 h 192"/>
                <a:gd name="T26" fmla="*/ 200 w 200"/>
                <a:gd name="T27" fmla="*/ 12 h 192"/>
                <a:gd name="T28" fmla="*/ 200 w 200"/>
                <a:gd name="T29" fmla="*/ 0 h 192"/>
                <a:gd name="T30" fmla="*/ 188 w 200"/>
                <a:gd name="T31" fmla="*/ 0 h 192"/>
                <a:gd name="T32" fmla="*/ 32 w 200"/>
                <a:gd name="T33" fmla="*/ 140 h 192"/>
                <a:gd name="T34" fmla="*/ 22 w 200"/>
                <a:gd name="T35" fmla="*/ 166 h 192"/>
                <a:gd name="T36" fmla="*/ 12 w 200"/>
                <a:gd name="T37" fmla="*/ 140 h 192"/>
                <a:gd name="T38" fmla="*/ 12 w 200"/>
                <a:gd name="T39" fmla="*/ 48 h 192"/>
                <a:gd name="T40" fmla="*/ 32 w 200"/>
                <a:gd name="T41" fmla="*/ 48 h 192"/>
                <a:gd name="T42" fmla="*/ 32 w 200"/>
                <a:gd name="T43" fmla="*/ 140 h 192"/>
                <a:gd name="T44" fmla="*/ 188 w 200"/>
                <a:gd name="T45" fmla="*/ 140 h 192"/>
                <a:gd name="T46" fmla="*/ 148 w 200"/>
                <a:gd name="T47" fmla="*/ 180 h 192"/>
                <a:gd name="T48" fmla="*/ 136 w 200"/>
                <a:gd name="T49" fmla="*/ 180 h 192"/>
                <a:gd name="T50" fmla="*/ 64 w 200"/>
                <a:gd name="T51" fmla="*/ 180 h 192"/>
                <a:gd name="T52" fmla="*/ 52 w 200"/>
                <a:gd name="T53" fmla="*/ 180 h 192"/>
                <a:gd name="T54" fmla="*/ 35 w 200"/>
                <a:gd name="T55" fmla="*/ 176 h 192"/>
                <a:gd name="T56" fmla="*/ 44 w 200"/>
                <a:gd name="T57" fmla="*/ 152 h 192"/>
                <a:gd name="T58" fmla="*/ 44 w 200"/>
                <a:gd name="T59" fmla="*/ 12 h 192"/>
                <a:gd name="T60" fmla="*/ 188 w 200"/>
                <a:gd name="T61" fmla="*/ 12 h 192"/>
                <a:gd name="T62" fmla="*/ 188 w 200"/>
                <a:gd name="T63" fmla="*/ 140 h 192"/>
                <a:gd name="T64" fmla="*/ 100 w 200"/>
                <a:gd name="T65" fmla="*/ 128 h 192"/>
                <a:gd name="T66" fmla="*/ 60 w 200"/>
                <a:gd name="T67" fmla="*/ 128 h 192"/>
                <a:gd name="T68" fmla="*/ 60 w 200"/>
                <a:gd name="T69" fmla="*/ 140 h 192"/>
                <a:gd name="T70" fmla="*/ 100 w 200"/>
                <a:gd name="T71" fmla="*/ 140 h 192"/>
                <a:gd name="T72" fmla="*/ 100 w 200"/>
                <a:gd name="T73" fmla="*/ 128 h 192"/>
                <a:gd name="T74" fmla="*/ 100 w 200"/>
                <a:gd name="T75" fmla="*/ 108 h 192"/>
                <a:gd name="T76" fmla="*/ 60 w 200"/>
                <a:gd name="T77" fmla="*/ 108 h 192"/>
                <a:gd name="T78" fmla="*/ 60 w 200"/>
                <a:gd name="T79" fmla="*/ 120 h 192"/>
                <a:gd name="T80" fmla="*/ 100 w 200"/>
                <a:gd name="T81" fmla="*/ 120 h 192"/>
                <a:gd name="T82" fmla="*/ 100 w 200"/>
                <a:gd name="T83" fmla="*/ 108 h 192"/>
                <a:gd name="T84" fmla="*/ 100 w 200"/>
                <a:gd name="T85" fmla="*/ 88 h 192"/>
                <a:gd name="T86" fmla="*/ 60 w 200"/>
                <a:gd name="T87" fmla="*/ 88 h 192"/>
                <a:gd name="T88" fmla="*/ 60 w 200"/>
                <a:gd name="T89" fmla="*/ 100 h 192"/>
                <a:gd name="T90" fmla="*/ 100 w 200"/>
                <a:gd name="T91" fmla="*/ 100 h 192"/>
                <a:gd name="T92" fmla="*/ 100 w 200"/>
                <a:gd name="T93" fmla="*/ 88 h 192"/>
                <a:gd name="T94" fmla="*/ 168 w 200"/>
                <a:gd name="T95" fmla="*/ 36 h 192"/>
                <a:gd name="T96" fmla="*/ 60 w 200"/>
                <a:gd name="T97" fmla="*/ 36 h 192"/>
                <a:gd name="T98" fmla="*/ 60 w 200"/>
                <a:gd name="T99" fmla="*/ 52 h 192"/>
                <a:gd name="T100" fmla="*/ 168 w 200"/>
                <a:gd name="T101" fmla="*/ 52 h 192"/>
                <a:gd name="T102" fmla="*/ 168 w 200"/>
                <a:gd name="T103" fmla="*/ 36 h 192"/>
                <a:gd name="T104" fmla="*/ 100 w 200"/>
                <a:gd name="T105" fmla="*/ 68 h 192"/>
                <a:gd name="T106" fmla="*/ 60 w 200"/>
                <a:gd name="T107" fmla="*/ 68 h 192"/>
                <a:gd name="T108" fmla="*/ 60 w 200"/>
                <a:gd name="T109" fmla="*/ 80 h 192"/>
                <a:gd name="T110" fmla="*/ 100 w 200"/>
                <a:gd name="T111" fmla="*/ 80 h 192"/>
                <a:gd name="T112" fmla="*/ 100 w 200"/>
                <a:gd name="T113" fmla="*/ 68 h 192"/>
                <a:gd name="T114" fmla="*/ 112 w 200"/>
                <a:gd name="T115" fmla="*/ 140 h 192"/>
                <a:gd name="T116" fmla="*/ 168 w 200"/>
                <a:gd name="T117" fmla="*/ 140 h 192"/>
                <a:gd name="T118" fmla="*/ 168 w 200"/>
                <a:gd name="T119" fmla="*/ 68 h 192"/>
                <a:gd name="T120" fmla="*/ 112 w 200"/>
                <a:gd name="T121" fmla="*/ 68 h 192"/>
                <a:gd name="T122" fmla="*/ 112 w 200"/>
                <a:gd name="T123"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192">
                  <a:moveTo>
                    <a:pt x="188" y="0"/>
                  </a:moveTo>
                  <a:cubicBezTo>
                    <a:pt x="44" y="0"/>
                    <a:pt x="44" y="0"/>
                    <a:pt x="44" y="0"/>
                  </a:cubicBezTo>
                  <a:cubicBezTo>
                    <a:pt x="40" y="0"/>
                    <a:pt x="40" y="0"/>
                    <a:pt x="40" y="0"/>
                  </a:cubicBezTo>
                  <a:cubicBezTo>
                    <a:pt x="32" y="0"/>
                    <a:pt x="32" y="0"/>
                    <a:pt x="32" y="0"/>
                  </a:cubicBezTo>
                  <a:cubicBezTo>
                    <a:pt x="32" y="36"/>
                    <a:pt x="32" y="36"/>
                    <a:pt x="32" y="36"/>
                  </a:cubicBezTo>
                  <a:cubicBezTo>
                    <a:pt x="0" y="36"/>
                    <a:pt x="0" y="36"/>
                    <a:pt x="0" y="36"/>
                  </a:cubicBezTo>
                  <a:cubicBezTo>
                    <a:pt x="0" y="48"/>
                    <a:pt x="0" y="48"/>
                    <a:pt x="0" y="48"/>
                  </a:cubicBezTo>
                  <a:cubicBezTo>
                    <a:pt x="0" y="152"/>
                    <a:pt x="0" y="152"/>
                    <a:pt x="0" y="152"/>
                  </a:cubicBezTo>
                  <a:cubicBezTo>
                    <a:pt x="0" y="174"/>
                    <a:pt x="17" y="192"/>
                    <a:pt x="40" y="192"/>
                  </a:cubicBezTo>
                  <a:cubicBezTo>
                    <a:pt x="64" y="192"/>
                    <a:pt x="64" y="192"/>
                    <a:pt x="64" y="192"/>
                  </a:cubicBezTo>
                  <a:cubicBezTo>
                    <a:pt x="136" y="192"/>
                    <a:pt x="136" y="192"/>
                    <a:pt x="136" y="192"/>
                  </a:cubicBezTo>
                  <a:cubicBezTo>
                    <a:pt x="160" y="192"/>
                    <a:pt x="160" y="192"/>
                    <a:pt x="160" y="192"/>
                  </a:cubicBezTo>
                  <a:cubicBezTo>
                    <a:pt x="182" y="192"/>
                    <a:pt x="200" y="174"/>
                    <a:pt x="200" y="152"/>
                  </a:cubicBezTo>
                  <a:cubicBezTo>
                    <a:pt x="200" y="12"/>
                    <a:pt x="200" y="12"/>
                    <a:pt x="200" y="12"/>
                  </a:cubicBezTo>
                  <a:cubicBezTo>
                    <a:pt x="200" y="0"/>
                    <a:pt x="200" y="0"/>
                    <a:pt x="200" y="0"/>
                  </a:cubicBezTo>
                  <a:lnTo>
                    <a:pt x="188" y="0"/>
                  </a:lnTo>
                  <a:close/>
                  <a:moveTo>
                    <a:pt x="32" y="140"/>
                  </a:moveTo>
                  <a:cubicBezTo>
                    <a:pt x="32" y="150"/>
                    <a:pt x="28" y="159"/>
                    <a:pt x="22" y="166"/>
                  </a:cubicBezTo>
                  <a:cubicBezTo>
                    <a:pt x="15" y="159"/>
                    <a:pt x="12" y="150"/>
                    <a:pt x="12" y="140"/>
                  </a:cubicBezTo>
                  <a:cubicBezTo>
                    <a:pt x="12" y="48"/>
                    <a:pt x="12" y="48"/>
                    <a:pt x="12" y="48"/>
                  </a:cubicBezTo>
                  <a:cubicBezTo>
                    <a:pt x="32" y="48"/>
                    <a:pt x="32" y="48"/>
                    <a:pt x="32" y="48"/>
                  </a:cubicBezTo>
                  <a:lnTo>
                    <a:pt x="32" y="140"/>
                  </a:lnTo>
                  <a:close/>
                  <a:moveTo>
                    <a:pt x="188" y="140"/>
                  </a:moveTo>
                  <a:cubicBezTo>
                    <a:pt x="188" y="162"/>
                    <a:pt x="170" y="180"/>
                    <a:pt x="148" y="180"/>
                  </a:cubicBezTo>
                  <a:cubicBezTo>
                    <a:pt x="136" y="180"/>
                    <a:pt x="136" y="180"/>
                    <a:pt x="136" y="180"/>
                  </a:cubicBezTo>
                  <a:cubicBezTo>
                    <a:pt x="64" y="180"/>
                    <a:pt x="64" y="180"/>
                    <a:pt x="64" y="180"/>
                  </a:cubicBezTo>
                  <a:cubicBezTo>
                    <a:pt x="52" y="180"/>
                    <a:pt x="52" y="180"/>
                    <a:pt x="52" y="180"/>
                  </a:cubicBezTo>
                  <a:cubicBezTo>
                    <a:pt x="46" y="180"/>
                    <a:pt x="40" y="178"/>
                    <a:pt x="35" y="176"/>
                  </a:cubicBezTo>
                  <a:cubicBezTo>
                    <a:pt x="40" y="169"/>
                    <a:pt x="44" y="161"/>
                    <a:pt x="44" y="152"/>
                  </a:cubicBezTo>
                  <a:cubicBezTo>
                    <a:pt x="44" y="12"/>
                    <a:pt x="44" y="12"/>
                    <a:pt x="44" y="12"/>
                  </a:cubicBezTo>
                  <a:cubicBezTo>
                    <a:pt x="188" y="12"/>
                    <a:pt x="188" y="12"/>
                    <a:pt x="188" y="12"/>
                  </a:cubicBezTo>
                  <a:lnTo>
                    <a:pt x="188" y="140"/>
                  </a:lnTo>
                  <a:close/>
                  <a:moveTo>
                    <a:pt x="100" y="128"/>
                  </a:moveTo>
                  <a:cubicBezTo>
                    <a:pt x="60" y="128"/>
                    <a:pt x="60" y="128"/>
                    <a:pt x="60" y="128"/>
                  </a:cubicBezTo>
                  <a:cubicBezTo>
                    <a:pt x="60" y="140"/>
                    <a:pt x="60" y="140"/>
                    <a:pt x="60" y="140"/>
                  </a:cubicBezTo>
                  <a:cubicBezTo>
                    <a:pt x="100" y="140"/>
                    <a:pt x="100" y="140"/>
                    <a:pt x="100" y="140"/>
                  </a:cubicBezTo>
                  <a:lnTo>
                    <a:pt x="100" y="128"/>
                  </a:lnTo>
                  <a:close/>
                  <a:moveTo>
                    <a:pt x="100" y="108"/>
                  </a:moveTo>
                  <a:cubicBezTo>
                    <a:pt x="60" y="108"/>
                    <a:pt x="60" y="108"/>
                    <a:pt x="60" y="108"/>
                  </a:cubicBezTo>
                  <a:cubicBezTo>
                    <a:pt x="60" y="120"/>
                    <a:pt x="60" y="120"/>
                    <a:pt x="60" y="120"/>
                  </a:cubicBezTo>
                  <a:cubicBezTo>
                    <a:pt x="100" y="120"/>
                    <a:pt x="100" y="120"/>
                    <a:pt x="100" y="120"/>
                  </a:cubicBezTo>
                  <a:lnTo>
                    <a:pt x="100" y="108"/>
                  </a:lnTo>
                  <a:close/>
                  <a:moveTo>
                    <a:pt x="100" y="88"/>
                  </a:moveTo>
                  <a:cubicBezTo>
                    <a:pt x="60" y="88"/>
                    <a:pt x="60" y="88"/>
                    <a:pt x="60" y="88"/>
                  </a:cubicBezTo>
                  <a:cubicBezTo>
                    <a:pt x="60" y="100"/>
                    <a:pt x="60" y="100"/>
                    <a:pt x="60" y="100"/>
                  </a:cubicBezTo>
                  <a:cubicBezTo>
                    <a:pt x="100" y="100"/>
                    <a:pt x="100" y="100"/>
                    <a:pt x="100" y="100"/>
                  </a:cubicBezTo>
                  <a:lnTo>
                    <a:pt x="100" y="88"/>
                  </a:lnTo>
                  <a:close/>
                  <a:moveTo>
                    <a:pt x="168" y="36"/>
                  </a:moveTo>
                  <a:cubicBezTo>
                    <a:pt x="60" y="36"/>
                    <a:pt x="60" y="36"/>
                    <a:pt x="60" y="36"/>
                  </a:cubicBezTo>
                  <a:cubicBezTo>
                    <a:pt x="60" y="52"/>
                    <a:pt x="60" y="52"/>
                    <a:pt x="60" y="52"/>
                  </a:cubicBezTo>
                  <a:cubicBezTo>
                    <a:pt x="168" y="52"/>
                    <a:pt x="168" y="52"/>
                    <a:pt x="168" y="52"/>
                  </a:cubicBezTo>
                  <a:lnTo>
                    <a:pt x="168" y="36"/>
                  </a:lnTo>
                  <a:close/>
                  <a:moveTo>
                    <a:pt x="100" y="68"/>
                  </a:moveTo>
                  <a:cubicBezTo>
                    <a:pt x="60" y="68"/>
                    <a:pt x="60" y="68"/>
                    <a:pt x="60" y="68"/>
                  </a:cubicBezTo>
                  <a:cubicBezTo>
                    <a:pt x="60" y="80"/>
                    <a:pt x="60" y="80"/>
                    <a:pt x="60" y="80"/>
                  </a:cubicBezTo>
                  <a:cubicBezTo>
                    <a:pt x="100" y="80"/>
                    <a:pt x="100" y="80"/>
                    <a:pt x="100" y="80"/>
                  </a:cubicBezTo>
                  <a:lnTo>
                    <a:pt x="100" y="68"/>
                  </a:lnTo>
                  <a:close/>
                  <a:moveTo>
                    <a:pt x="112" y="140"/>
                  </a:moveTo>
                  <a:cubicBezTo>
                    <a:pt x="168" y="140"/>
                    <a:pt x="168" y="140"/>
                    <a:pt x="168" y="140"/>
                  </a:cubicBezTo>
                  <a:cubicBezTo>
                    <a:pt x="168" y="68"/>
                    <a:pt x="168" y="68"/>
                    <a:pt x="168" y="68"/>
                  </a:cubicBezTo>
                  <a:cubicBezTo>
                    <a:pt x="112" y="68"/>
                    <a:pt x="112" y="68"/>
                    <a:pt x="112" y="68"/>
                  </a:cubicBezTo>
                  <a:lnTo>
                    <a:pt x="112" y="14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8" name="Freeform 95">
              <a:extLst>
                <a:ext uri="{FF2B5EF4-FFF2-40B4-BE49-F238E27FC236}">
                  <a16:creationId xmlns:a16="http://schemas.microsoft.com/office/drawing/2014/main" id="{8656751E-2D58-448D-8535-B2286046B877}"/>
                </a:ext>
              </a:extLst>
            </p:cNvPr>
            <p:cNvSpPr>
              <a:spLocks noEditPoints="1"/>
            </p:cNvSpPr>
            <p:nvPr userDrawn="1"/>
          </p:nvSpPr>
          <p:spPr bwMode="auto">
            <a:xfrm rot="3027353">
              <a:off x="4701560" y="3325485"/>
              <a:ext cx="466725" cy="752475"/>
            </a:xfrm>
            <a:custGeom>
              <a:avLst/>
              <a:gdLst>
                <a:gd name="T0" fmla="*/ 70 w 124"/>
                <a:gd name="T1" fmla="*/ 160 h 200"/>
                <a:gd name="T2" fmla="*/ 70 w 124"/>
                <a:gd name="T3" fmla="*/ 184 h 200"/>
                <a:gd name="T4" fmla="*/ 97 w 124"/>
                <a:gd name="T5" fmla="*/ 184 h 200"/>
                <a:gd name="T6" fmla="*/ 97 w 124"/>
                <a:gd name="T7" fmla="*/ 200 h 200"/>
                <a:gd name="T8" fmla="*/ 25 w 124"/>
                <a:gd name="T9" fmla="*/ 200 h 200"/>
                <a:gd name="T10" fmla="*/ 25 w 124"/>
                <a:gd name="T11" fmla="*/ 184 h 200"/>
                <a:gd name="T12" fmla="*/ 53 w 124"/>
                <a:gd name="T13" fmla="*/ 184 h 200"/>
                <a:gd name="T14" fmla="*/ 53 w 124"/>
                <a:gd name="T15" fmla="*/ 160 h 200"/>
                <a:gd name="T16" fmla="*/ 0 w 124"/>
                <a:gd name="T17" fmla="*/ 98 h 200"/>
                <a:gd name="T18" fmla="*/ 0 w 124"/>
                <a:gd name="T19" fmla="*/ 76 h 200"/>
                <a:gd name="T20" fmla="*/ 17 w 124"/>
                <a:gd name="T21" fmla="*/ 76 h 200"/>
                <a:gd name="T22" fmla="*/ 17 w 124"/>
                <a:gd name="T23" fmla="*/ 98 h 200"/>
                <a:gd name="T24" fmla="*/ 30 w 124"/>
                <a:gd name="T25" fmla="*/ 130 h 200"/>
                <a:gd name="T26" fmla="*/ 62 w 124"/>
                <a:gd name="T27" fmla="*/ 144 h 200"/>
                <a:gd name="T28" fmla="*/ 94 w 124"/>
                <a:gd name="T29" fmla="*/ 130 h 200"/>
                <a:gd name="T30" fmla="*/ 105 w 124"/>
                <a:gd name="T31" fmla="*/ 98 h 200"/>
                <a:gd name="T32" fmla="*/ 105 w 124"/>
                <a:gd name="T33" fmla="*/ 76 h 200"/>
                <a:gd name="T34" fmla="*/ 124 w 124"/>
                <a:gd name="T35" fmla="*/ 76 h 200"/>
                <a:gd name="T36" fmla="*/ 124 w 124"/>
                <a:gd name="T37" fmla="*/ 98 h 200"/>
                <a:gd name="T38" fmla="*/ 70 w 124"/>
                <a:gd name="T39" fmla="*/ 160 h 200"/>
                <a:gd name="T40" fmla="*/ 63 w 124"/>
                <a:gd name="T41" fmla="*/ 132 h 200"/>
                <a:gd name="T42" fmla="*/ 29 w 124"/>
                <a:gd name="T43" fmla="*/ 97 h 200"/>
                <a:gd name="T44" fmla="*/ 29 w 124"/>
                <a:gd name="T45" fmla="*/ 88 h 200"/>
                <a:gd name="T46" fmla="*/ 77 w 124"/>
                <a:gd name="T47" fmla="*/ 88 h 200"/>
                <a:gd name="T48" fmla="*/ 77 w 124"/>
                <a:gd name="T49" fmla="*/ 80 h 200"/>
                <a:gd name="T50" fmla="*/ 29 w 124"/>
                <a:gd name="T51" fmla="*/ 80 h 200"/>
                <a:gd name="T52" fmla="*/ 29 w 124"/>
                <a:gd name="T53" fmla="*/ 64 h 200"/>
                <a:gd name="T54" fmla="*/ 77 w 124"/>
                <a:gd name="T55" fmla="*/ 64 h 200"/>
                <a:gd name="T56" fmla="*/ 77 w 124"/>
                <a:gd name="T57" fmla="*/ 56 h 200"/>
                <a:gd name="T58" fmla="*/ 29 w 124"/>
                <a:gd name="T59" fmla="*/ 56 h 200"/>
                <a:gd name="T60" fmla="*/ 29 w 124"/>
                <a:gd name="T61" fmla="*/ 44 h 200"/>
                <a:gd name="T62" fmla="*/ 77 w 124"/>
                <a:gd name="T63" fmla="*/ 44 h 200"/>
                <a:gd name="T64" fmla="*/ 77 w 124"/>
                <a:gd name="T65" fmla="*/ 36 h 200"/>
                <a:gd name="T66" fmla="*/ 29 w 124"/>
                <a:gd name="T67" fmla="*/ 36 h 200"/>
                <a:gd name="T68" fmla="*/ 63 w 124"/>
                <a:gd name="T69" fmla="*/ 0 h 200"/>
                <a:gd name="T70" fmla="*/ 97 w 124"/>
                <a:gd name="T71" fmla="*/ 36 h 200"/>
                <a:gd name="T72" fmla="*/ 97 w 124"/>
                <a:gd name="T73" fmla="*/ 97 h 200"/>
                <a:gd name="T74" fmla="*/ 63 w 124"/>
                <a:gd name="T75"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200">
                  <a:moveTo>
                    <a:pt x="70" y="160"/>
                  </a:moveTo>
                  <a:cubicBezTo>
                    <a:pt x="70" y="184"/>
                    <a:pt x="70" y="184"/>
                    <a:pt x="70" y="184"/>
                  </a:cubicBezTo>
                  <a:cubicBezTo>
                    <a:pt x="97" y="184"/>
                    <a:pt x="97" y="184"/>
                    <a:pt x="97" y="184"/>
                  </a:cubicBezTo>
                  <a:cubicBezTo>
                    <a:pt x="97" y="200"/>
                    <a:pt x="97" y="200"/>
                    <a:pt x="97" y="200"/>
                  </a:cubicBezTo>
                  <a:cubicBezTo>
                    <a:pt x="25" y="200"/>
                    <a:pt x="25" y="200"/>
                    <a:pt x="25" y="200"/>
                  </a:cubicBezTo>
                  <a:cubicBezTo>
                    <a:pt x="25" y="184"/>
                    <a:pt x="25" y="184"/>
                    <a:pt x="25" y="184"/>
                  </a:cubicBezTo>
                  <a:cubicBezTo>
                    <a:pt x="53" y="184"/>
                    <a:pt x="53" y="184"/>
                    <a:pt x="53" y="184"/>
                  </a:cubicBezTo>
                  <a:cubicBezTo>
                    <a:pt x="53" y="160"/>
                    <a:pt x="53" y="160"/>
                    <a:pt x="53" y="160"/>
                  </a:cubicBezTo>
                  <a:cubicBezTo>
                    <a:pt x="23" y="156"/>
                    <a:pt x="0" y="130"/>
                    <a:pt x="0" y="98"/>
                  </a:cubicBezTo>
                  <a:cubicBezTo>
                    <a:pt x="0" y="76"/>
                    <a:pt x="0" y="76"/>
                    <a:pt x="0" y="76"/>
                  </a:cubicBezTo>
                  <a:cubicBezTo>
                    <a:pt x="17" y="76"/>
                    <a:pt x="17" y="76"/>
                    <a:pt x="17" y="76"/>
                  </a:cubicBezTo>
                  <a:cubicBezTo>
                    <a:pt x="17" y="98"/>
                    <a:pt x="17" y="98"/>
                    <a:pt x="17" y="98"/>
                  </a:cubicBezTo>
                  <a:cubicBezTo>
                    <a:pt x="17" y="111"/>
                    <a:pt x="22" y="122"/>
                    <a:pt x="30" y="130"/>
                  </a:cubicBezTo>
                  <a:cubicBezTo>
                    <a:pt x="38" y="139"/>
                    <a:pt x="49" y="144"/>
                    <a:pt x="62" y="144"/>
                  </a:cubicBezTo>
                  <a:cubicBezTo>
                    <a:pt x="75" y="144"/>
                    <a:pt x="86" y="139"/>
                    <a:pt x="94" y="130"/>
                  </a:cubicBezTo>
                  <a:cubicBezTo>
                    <a:pt x="102" y="122"/>
                    <a:pt x="105" y="111"/>
                    <a:pt x="105" y="98"/>
                  </a:cubicBezTo>
                  <a:cubicBezTo>
                    <a:pt x="105" y="76"/>
                    <a:pt x="105" y="76"/>
                    <a:pt x="105" y="76"/>
                  </a:cubicBezTo>
                  <a:cubicBezTo>
                    <a:pt x="124" y="76"/>
                    <a:pt x="124" y="76"/>
                    <a:pt x="124" y="76"/>
                  </a:cubicBezTo>
                  <a:cubicBezTo>
                    <a:pt x="124" y="98"/>
                    <a:pt x="124" y="98"/>
                    <a:pt x="124" y="98"/>
                  </a:cubicBezTo>
                  <a:cubicBezTo>
                    <a:pt x="124" y="130"/>
                    <a:pt x="100" y="156"/>
                    <a:pt x="70" y="160"/>
                  </a:cubicBezTo>
                  <a:close/>
                  <a:moveTo>
                    <a:pt x="63" y="132"/>
                  </a:moveTo>
                  <a:cubicBezTo>
                    <a:pt x="45" y="132"/>
                    <a:pt x="29" y="116"/>
                    <a:pt x="29" y="97"/>
                  </a:cubicBezTo>
                  <a:cubicBezTo>
                    <a:pt x="29" y="88"/>
                    <a:pt x="29" y="88"/>
                    <a:pt x="29" y="88"/>
                  </a:cubicBezTo>
                  <a:cubicBezTo>
                    <a:pt x="77" y="88"/>
                    <a:pt x="77" y="88"/>
                    <a:pt x="77" y="88"/>
                  </a:cubicBezTo>
                  <a:cubicBezTo>
                    <a:pt x="77" y="80"/>
                    <a:pt x="77" y="80"/>
                    <a:pt x="77" y="80"/>
                  </a:cubicBezTo>
                  <a:cubicBezTo>
                    <a:pt x="29" y="80"/>
                    <a:pt x="29" y="80"/>
                    <a:pt x="29" y="80"/>
                  </a:cubicBezTo>
                  <a:cubicBezTo>
                    <a:pt x="29" y="64"/>
                    <a:pt x="29" y="64"/>
                    <a:pt x="29" y="64"/>
                  </a:cubicBezTo>
                  <a:cubicBezTo>
                    <a:pt x="77" y="64"/>
                    <a:pt x="77" y="64"/>
                    <a:pt x="77" y="64"/>
                  </a:cubicBezTo>
                  <a:cubicBezTo>
                    <a:pt x="77" y="56"/>
                    <a:pt x="77" y="56"/>
                    <a:pt x="77" y="56"/>
                  </a:cubicBezTo>
                  <a:cubicBezTo>
                    <a:pt x="29" y="56"/>
                    <a:pt x="29" y="56"/>
                    <a:pt x="29" y="56"/>
                  </a:cubicBezTo>
                  <a:cubicBezTo>
                    <a:pt x="29" y="44"/>
                    <a:pt x="29" y="44"/>
                    <a:pt x="29" y="44"/>
                  </a:cubicBezTo>
                  <a:cubicBezTo>
                    <a:pt x="77" y="44"/>
                    <a:pt x="77" y="44"/>
                    <a:pt x="77" y="44"/>
                  </a:cubicBezTo>
                  <a:cubicBezTo>
                    <a:pt x="77" y="36"/>
                    <a:pt x="77" y="36"/>
                    <a:pt x="77" y="36"/>
                  </a:cubicBezTo>
                  <a:cubicBezTo>
                    <a:pt x="29" y="36"/>
                    <a:pt x="29" y="36"/>
                    <a:pt x="29" y="36"/>
                  </a:cubicBezTo>
                  <a:cubicBezTo>
                    <a:pt x="30" y="17"/>
                    <a:pt x="46" y="0"/>
                    <a:pt x="63" y="0"/>
                  </a:cubicBezTo>
                  <a:cubicBezTo>
                    <a:pt x="82" y="0"/>
                    <a:pt x="97" y="16"/>
                    <a:pt x="97" y="36"/>
                  </a:cubicBezTo>
                  <a:cubicBezTo>
                    <a:pt x="97" y="97"/>
                    <a:pt x="97" y="97"/>
                    <a:pt x="97" y="97"/>
                  </a:cubicBezTo>
                  <a:cubicBezTo>
                    <a:pt x="97" y="116"/>
                    <a:pt x="82" y="132"/>
                    <a:pt x="63" y="1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59" name="Freeform 102">
              <a:extLst>
                <a:ext uri="{FF2B5EF4-FFF2-40B4-BE49-F238E27FC236}">
                  <a16:creationId xmlns:a16="http://schemas.microsoft.com/office/drawing/2014/main" id="{75507D16-B5E0-4722-A421-342360C44159}"/>
                </a:ext>
              </a:extLst>
            </p:cNvPr>
            <p:cNvSpPr>
              <a:spLocks noEditPoints="1"/>
            </p:cNvSpPr>
            <p:nvPr userDrawn="1"/>
          </p:nvSpPr>
          <p:spPr bwMode="auto">
            <a:xfrm rot="2445294">
              <a:off x="5837983" y="4025925"/>
              <a:ext cx="800036" cy="801727"/>
            </a:xfrm>
            <a:custGeom>
              <a:avLst/>
              <a:gdLst>
                <a:gd name="T0" fmla="*/ 176 w 200"/>
                <a:gd name="T1" fmla="*/ 0 h 200"/>
                <a:gd name="T2" fmla="*/ 24 w 200"/>
                <a:gd name="T3" fmla="*/ 0 h 200"/>
                <a:gd name="T4" fmla="*/ 0 w 200"/>
                <a:gd name="T5" fmla="*/ 24 h 200"/>
                <a:gd name="T6" fmla="*/ 0 w 200"/>
                <a:gd name="T7" fmla="*/ 200 h 200"/>
                <a:gd name="T8" fmla="*/ 200 w 200"/>
                <a:gd name="T9" fmla="*/ 200 h 200"/>
                <a:gd name="T10" fmla="*/ 200 w 200"/>
                <a:gd name="T11" fmla="*/ 24 h 200"/>
                <a:gd name="T12" fmla="*/ 176 w 200"/>
                <a:gd name="T13" fmla="*/ 0 h 200"/>
                <a:gd name="T14" fmla="*/ 116 w 200"/>
                <a:gd name="T15" fmla="*/ 16 h 200"/>
                <a:gd name="T16" fmla="*/ 128 w 200"/>
                <a:gd name="T17" fmla="*/ 28 h 200"/>
                <a:gd name="T18" fmla="*/ 116 w 200"/>
                <a:gd name="T19" fmla="*/ 40 h 200"/>
                <a:gd name="T20" fmla="*/ 104 w 200"/>
                <a:gd name="T21" fmla="*/ 28 h 200"/>
                <a:gd name="T22" fmla="*/ 116 w 200"/>
                <a:gd name="T23" fmla="*/ 16 h 200"/>
                <a:gd name="T24" fmla="*/ 76 w 200"/>
                <a:gd name="T25" fmla="*/ 16 h 200"/>
                <a:gd name="T26" fmla="*/ 88 w 200"/>
                <a:gd name="T27" fmla="*/ 28 h 200"/>
                <a:gd name="T28" fmla="*/ 76 w 200"/>
                <a:gd name="T29" fmla="*/ 40 h 200"/>
                <a:gd name="T30" fmla="*/ 64 w 200"/>
                <a:gd name="T31" fmla="*/ 28 h 200"/>
                <a:gd name="T32" fmla="*/ 76 w 200"/>
                <a:gd name="T33" fmla="*/ 16 h 200"/>
                <a:gd name="T34" fmla="*/ 36 w 200"/>
                <a:gd name="T35" fmla="*/ 16 h 200"/>
                <a:gd name="T36" fmla="*/ 48 w 200"/>
                <a:gd name="T37" fmla="*/ 28 h 200"/>
                <a:gd name="T38" fmla="*/ 36 w 200"/>
                <a:gd name="T39" fmla="*/ 40 h 200"/>
                <a:gd name="T40" fmla="*/ 24 w 200"/>
                <a:gd name="T41" fmla="*/ 28 h 200"/>
                <a:gd name="T42" fmla="*/ 36 w 200"/>
                <a:gd name="T43" fmla="*/ 16 h 200"/>
                <a:gd name="T44" fmla="*/ 184 w 200"/>
                <a:gd name="T45" fmla="*/ 184 h 200"/>
                <a:gd name="T46" fmla="*/ 16 w 200"/>
                <a:gd name="T47" fmla="*/ 184 h 200"/>
                <a:gd name="T48" fmla="*/ 16 w 200"/>
                <a:gd name="T49" fmla="*/ 56 h 200"/>
                <a:gd name="T50" fmla="*/ 184 w 200"/>
                <a:gd name="T51" fmla="*/ 56 h 200"/>
                <a:gd name="T52" fmla="*/ 184 w 200"/>
                <a:gd name="T53"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200">
                  <a:moveTo>
                    <a:pt x="176" y="0"/>
                  </a:moveTo>
                  <a:cubicBezTo>
                    <a:pt x="24" y="0"/>
                    <a:pt x="24" y="0"/>
                    <a:pt x="24" y="0"/>
                  </a:cubicBezTo>
                  <a:cubicBezTo>
                    <a:pt x="11" y="0"/>
                    <a:pt x="0" y="11"/>
                    <a:pt x="0" y="24"/>
                  </a:cubicBezTo>
                  <a:cubicBezTo>
                    <a:pt x="0" y="200"/>
                    <a:pt x="0" y="200"/>
                    <a:pt x="0" y="200"/>
                  </a:cubicBezTo>
                  <a:cubicBezTo>
                    <a:pt x="200" y="200"/>
                    <a:pt x="200" y="200"/>
                    <a:pt x="200" y="200"/>
                  </a:cubicBezTo>
                  <a:cubicBezTo>
                    <a:pt x="200" y="24"/>
                    <a:pt x="200" y="24"/>
                    <a:pt x="200" y="24"/>
                  </a:cubicBezTo>
                  <a:cubicBezTo>
                    <a:pt x="200" y="11"/>
                    <a:pt x="189" y="0"/>
                    <a:pt x="176" y="0"/>
                  </a:cubicBezTo>
                  <a:close/>
                  <a:moveTo>
                    <a:pt x="116" y="16"/>
                  </a:moveTo>
                  <a:cubicBezTo>
                    <a:pt x="123" y="16"/>
                    <a:pt x="128" y="22"/>
                    <a:pt x="128" y="28"/>
                  </a:cubicBezTo>
                  <a:cubicBezTo>
                    <a:pt x="128" y="35"/>
                    <a:pt x="123" y="40"/>
                    <a:pt x="116" y="40"/>
                  </a:cubicBezTo>
                  <a:cubicBezTo>
                    <a:pt x="110" y="40"/>
                    <a:pt x="104" y="35"/>
                    <a:pt x="104" y="28"/>
                  </a:cubicBezTo>
                  <a:cubicBezTo>
                    <a:pt x="104" y="22"/>
                    <a:pt x="110" y="16"/>
                    <a:pt x="116" y="16"/>
                  </a:cubicBezTo>
                  <a:close/>
                  <a:moveTo>
                    <a:pt x="76" y="16"/>
                  </a:moveTo>
                  <a:cubicBezTo>
                    <a:pt x="83" y="16"/>
                    <a:pt x="88" y="22"/>
                    <a:pt x="88" y="28"/>
                  </a:cubicBezTo>
                  <a:cubicBezTo>
                    <a:pt x="88" y="35"/>
                    <a:pt x="83" y="40"/>
                    <a:pt x="76" y="40"/>
                  </a:cubicBezTo>
                  <a:cubicBezTo>
                    <a:pt x="70" y="40"/>
                    <a:pt x="64" y="35"/>
                    <a:pt x="64" y="28"/>
                  </a:cubicBezTo>
                  <a:cubicBezTo>
                    <a:pt x="64" y="22"/>
                    <a:pt x="70" y="16"/>
                    <a:pt x="76" y="16"/>
                  </a:cubicBezTo>
                  <a:close/>
                  <a:moveTo>
                    <a:pt x="36" y="16"/>
                  </a:moveTo>
                  <a:cubicBezTo>
                    <a:pt x="43" y="16"/>
                    <a:pt x="48" y="22"/>
                    <a:pt x="48" y="28"/>
                  </a:cubicBezTo>
                  <a:cubicBezTo>
                    <a:pt x="48" y="35"/>
                    <a:pt x="43" y="40"/>
                    <a:pt x="36" y="40"/>
                  </a:cubicBezTo>
                  <a:cubicBezTo>
                    <a:pt x="30" y="40"/>
                    <a:pt x="24" y="35"/>
                    <a:pt x="24" y="28"/>
                  </a:cubicBezTo>
                  <a:cubicBezTo>
                    <a:pt x="24" y="22"/>
                    <a:pt x="30" y="16"/>
                    <a:pt x="36" y="16"/>
                  </a:cubicBezTo>
                  <a:close/>
                  <a:moveTo>
                    <a:pt x="184" y="184"/>
                  </a:moveTo>
                  <a:cubicBezTo>
                    <a:pt x="16" y="184"/>
                    <a:pt x="16" y="184"/>
                    <a:pt x="16" y="184"/>
                  </a:cubicBezTo>
                  <a:cubicBezTo>
                    <a:pt x="16" y="56"/>
                    <a:pt x="16" y="56"/>
                    <a:pt x="16" y="56"/>
                  </a:cubicBezTo>
                  <a:cubicBezTo>
                    <a:pt x="184" y="56"/>
                    <a:pt x="184" y="56"/>
                    <a:pt x="184" y="56"/>
                  </a:cubicBezTo>
                  <a:lnTo>
                    <a:pt x="184" y="18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0" name="Freeform 108">
              <a:extLst>
                <a:ext uri="{FF2B5EF4-FFF2-40B4-BE49-F238E27FC236}">
                  <a16:creationId xmlns:a16="http://schemas.microsoft.com/office/drawing/2014/main" id="{9191C03C-2C6F-4677-9085-A9C6BE7852AD}"/>
                </a:ext>
              </a:extLst>
            </p:cNvPr>
            <p:cNvSpPr>
              <a:spLocks noEditPoints="1"/>
            </p:cNvSpPr>
            <p:nvPr userDrawn="1"/>
          </p:nvSpPr>
          <p:spPr bwMode="auto">
            <a:xfrm rot="20655417">
              <a:off x="-24404" y="4398739"/>
              <a:ext cx="720725" cy="708025"/>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1" name="Freeform 110">
              <a:extLst>
                <a:ext uri="{FF2B5EF4-FFF2-40B4-BE49-F238E27FC236}">
                  <a16:creationId xmlns:a16="http://schemas.microsoft.com/office/drawing/2014/main" id="{150006E1-3AC9-45D4-9889-5D1CF4C1924D}"/>
                </a:ext>
              </a:extLst>
            </p:cNvPr>
            <p:cNvSpPr>
              <a:spLocks noEditPoints="1"/>
            </p:cNvSpPr>
            <p:nvPr userDrawn="1"/>
          </p:nvSpPr>
          <p:spPr bwMode="auto">
            <a:xfrm rot="20200010">
              <a:off x="1099703" y="3104802"/>
              <a:ext cx="750888" cy="738188"/>
            </a:xfrm>
            <a:custGeom>
              <a:avLst/>
              <a:gdLst>
                <a:gd name="T0" fmla="*/ 69 w 473"/>
                <a:gd name="T1" fmla="*/ 181 h 465"/>
                <a:gd name="T2" fmla="*/ 10 w 473"/>
                <a:gd name="T3" fmla="*/ 121 h 465"/>
                <a:gd name="T4" fmla="*/ 10 w 473"/>
                <a:gd name="T5" fmla="*/ 240 h 465"/>
                <a:gd name="T6" fmla="*/ 69 w 473"/>
                <a:gd name="T7" fmla="*/ 181 h 465"/>
                <a:gd name="T8" fmla="*/ 464 w 473"/>
                <a:gd name="T9" fmla="*/ 98 h 465"/>
                <a:gd name="T10" fmla="*/ 445 w 473"/>
                <a:gd name="T11" fmla="*/ 0 h 465"/>
                <a:gd name="T12" fmla="*/ 0 w 473"/>
                <a:gd name="T13" fmla="*/ 81 h 465"/>
                <a:gd name="T14" fmla="*/ 85 w 473"/>
                <a:gd name="T15" fmla="*/ 166 h 465"/>
                <a:gd name="T16" fmla="*/ 464 w 473"/>
                <a:gd name="T17" fmla="*/ 98 h 465"/>
                <a:gd name="T18" fmla="*/ 414 w 473"/>
                <a:gd name="T19" fmla="*/ 24 h 465"/>
                <a:gd name="T20" fmla="*/ 440 w 473"/>
                <a:gd name="T21" fmla="*/ 67 h 465"/>
                <a:gd name="T22" fmla="*/ 443 w 473"/>
                <a:gd name="T23" fmla="*/ 83 h 465"/>
                <a:gd name="T24" fmla="*/ 388 w 473"/>
                <a:gd name="T25" fmla="*/ 93 h 465"/>
                <a:gd name="T26" fmla="*/ 355 w 473"/>
                <a:gd name="T27" fmla="*/ 36 h 465"/>
                <a:gd name="T28" fmla="*/ 414 w 473"/>
                <a:gd name="T29" fmla="*/ 24 h 465"/>
                <a:gd name="T30" fmla="*/ 291 w 473"/>
                <a:gd name="T31" fmla="*/ 45 h 465"/>
                <a:gd name="T32" fmla="*/ 324 w 473"/>
                <a:gd name="T33" fmla="*/ 105 h 465"/>
                <a:gd name="T34" fmla="*/ 265 w 473"/>
                <a:gd name="T35" fmla="*/ 117 h 465"/>
                <a:gd name="T36" fmla="*/ 232 w 473"/>
                <a:gd name="T37" fmla="*/ 57 h 465"/>
                <a:gd name="T38" fmla="*/ 291 w 473"/>
                <a:gd name="T39" fmla="*/ 45 h 465"/>
                <a:gd name="T40" fmla="*/ 171 w 473"/>
                <a:gd name="T41" fmla="*/ 69 h 465"/>
                <a:gd name="T42" fmla="*/ 204 w 473"/>
                <a:gd name="T43" fmla="*/ 126 h 465"/>
                <a:gd name="T44" fmla="*/ 144 w 473"/>
                <a:gd name="T45" fmla="*/ 138 h 465"/>
                <a:gd name="T46" fmla="*/ 109 w 473"/>
                <a:gd name="T47" fmla="*/ 79 h 465"/>
                <a:gd name="T48" fmla="*/ 171 w 473"/>
                <a:gd name="T49" fmla="*/ 69 h 465"/>
                <a:gd name="T50" fmla="*/ 97 w 473"/>
                <a:gd name="T51" fmla="*/ 181 h 465"/>
                <a:gd name="T52" fmla="*/ 10 w 473"/>
                <a:gd name="T53" fmla="*/ 268 h 465"/>
                <a:gd name="T54" fmla="*/ 10 w 473"/>
                <a:gd name="T55" fmla="*/ 465 h 465"/>
                <a:gd name="T56" fmla="*/ 473 w 473"/>
                <a:gd name="T57" fmla="*/ 465 h 465"/>
                <a:gd name="T58" fmla="*/ 473 w 473"/>
                <a:gd name="T59" fmla="*/ 181 h 465"/>
                <a:gd name="T60" fmla="*/ 97 w 473"/>
                <a:gd name="T61" fmla="*/ 181 h 465"/>
                <a:gd name="T62" fmla="*/ 376 w 473"/>
                <a:gd name="T63" fmla="*/ 370 h 465"/>
                <a:gd name="T64" fmla="*/ 111 w 473"/>
                <a:gd name="T65" fmla="*/ 370 h 465"/>
                <a:gd name="T66" fmla="*/ 111 w 473"/>
                <a:gd name="T67" fmla="*/ 342 h 465"/>
                <a:gd name="T68" fmla="*/ 376 w 473"/>
                <a:gd name="T69" fmla="*/ 342 h 465"/>
                <a:gd name="T70" fmla="*/ 376 w 473"/>
                <a:gd name="T71" fmla="*/ 370 h 465"/>
                <a:gd name="T72" fmla="*/ 376 w 473"/>
                <a:gd name="T73" fmla="*/ 304 h 465"/>
                <a:gd name="T74" fmla="*/ 111 w 473"/>
                <a:gd name="T75" fmla="*/ 304 h 465"/>
                <a:gd name="T76" fmla="*/ 111 w 473"/>
                <a:gd name="T77" fmla="*/ 275 h 465"/>
                <a:gd name="T78" fmla="*/ 376 w 473"/>
                <a:gd name="T79" fmla="*/ 275 h 465"/>
                <a:gd name="T80" fmla="*/ 376 w 473"/>
                <a:gd name="T81" fmla="*/ 304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73" h="465">
                  <a:moveTo>
                    <a:pt x="69" y="181"/>
                  </a:moveTo>
                  <a:lnTo>
                    <a:pt x="10" y="121"/>
                  </a:lnTo>
                  <a:lnTo>
                    <a:pt x="10" y="240"/>
                  </a:lnTo>
                  <a:lnTo>
                    <a:pt x="69" y="181"/>
                  </a:lnTo>
                  <a:close/>
                  <a:moveTo>
                    <a:pt x="464" y="98"/>
                  </a:moveTo>
                  <a:lnTo>
                    <a:pt x="445" y="0"/>
                  </a:lnTo>
                  <a:lnTo>
                    <a:pt x="0" y="81"/>
                  </a:lnTo>
                  <a:lnTo>
                    <a:pt x="85" y="166"/>
                  </a:lnTo>
                  <a:lnTo>
                    <a:pt x="464" y="98"/>
                  </a:lnTo>
                  <a:close/>
                  <a:moveTo>
                    <a:pt x="414" y="24"/>
                  </a:moveTo>
                  <a:lnTo>
                    <a:pt x="440" y="67"/>
                  </a:lnTo>
                  <a:lnTo>
                    <a:pt x="443" y="83"/>
                  </a:lnTo>
                  <a:lnTo>
                    <a:pt x="388" y="93"/>
                  </a:lnTo>
                  <a:lnTo>
                    <a:pt x="355" y="36"/>
                  </a:lnTo>
                  <a:lnTo>
                    <a:pt x="414" y="24"/>
                  </a:lnTo>
                  <a:close/>
                  <a:moveTo>
                    <a:pt x="291" y="45"/>
                  </a:moveTo>
                  <a:lnTo>
                    <a:pt x="324" y="105"/>
                  </a:lnTo>
                  <a:lnTo>
                    <a:pt x="265" y="117"/>
                  </a:lnTo>
                  <a:lnTo>
                    <a:pt x="232" y="57"/>
                  </a:lnTo>
                  <a:lnTo>
                    <a:pt x="291" y="45"/>
                  </a:lnTo>
                  <a:close/>
                  <a:moveTo>
                    <a:pt x="171" y="69"/>
                  </a:moveTo>
                  <a:lnTo>
                    <a:pt x="204" y="126"/>
                  </a:lnTo>
                  <a:lnTo>
                    <a:pt x="144" y="138"/>
                  </a:lnTo>
                  <a:lnTo>
                    <a:pt x="109" y="79"/>
                  </a:lnTo>
                  <a:lnTo>
                    <a:pt x="171" y="69"/>
                  </a:lnTo>
                  <a:close/>
                  <a:moveTo>
                    <a:pt x="97" y="181"/>
                  </a:moveTo>
                  <a:lnTo>
                    <a:pt x="10" y="268"/>
                  </a:lnTo>
                  <a:lnTo>
                    <a:pt x="10" y="465"/>
                  </a:lnTo>
                  <a:lnTo>
                    <a:pt x="473" y="465"/>
                  </a:lnTo>
                  <a:lnTo>
                    <a:pt x="473" y="181"/>
                  </a:lnTo>
                  <a:lnTo>
                    <a:pt x="97" y="181"/>
                  </a:lnTo>
                  <a:close/>
                  <a:moveTo>
                    <a:pt x="376" y="370"/>
                  </a:moveTo>
                  <a:lnTo>
                    <a:pt x="111" y="370"/>
                  </a:lnTo>
                  <a:lnTo>
                    <a:pt x="111" y="342"/>
                  </a:lnTo>
                  <a:lnTo>
                    <a:pt x="376" y="342"/>
                  </a:lnTo>
                  <a:lnTo>
                    <a:pt x="376" y="370"/>
                  </a:lnTo>
                  <a:close/>
                  <a:moveTo>
                    <a:pt x="376" y="304"/>
                  </a:moveTo>
                  <a:lnTo>
                    <a:pt x="111" y="304"/>
                  </a:lnTo>
                  <a:lnTo>
                    <a:pt x="111" y="275"/>
                  </a:lnTo>
                  <a:lnTo>
                    <a:pt x="376" y="275"/>
                  </a:lnTo>
                  <a:lnTo>
                    <a:pt x="376" y="30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2" name="Freeform 112">
              <a:extLst>
                <a:ext uri="{FF2B5EF4-FFF2-40B4-BE49-F238E27FC236}">
                  <a16:creationId xmlns:a16="http://schemas.microsoft.com/office/drawing/2014/main" id="{8C79C008-EDCB-45F6-9D12-D4BA2FCBBD0D}"/>
                </a:ext>
              </a:extLst>
            </p:cNvPr>
            <p:cNvSpPr>
              <a:spLocks noEditPoints="1"/>
            </p:cNvSpPr>
            <p:nvPr userDrawn="1"/>
          </p:nvSpPr>
          <p:spPr bwMode="auto">
            <a:xfrm rot="1680850">
              <a:off x="4904703" y="4249179"/>
              <a:ext cx="750888" cy="747713"/>
            </a:xfrm>
            <a:custGeom>
              <a:avLst/>
              <a:gdLst>
                <a:gd name="T0" fmla="*/ 12 w 200"/>
                <a:gd name="T1" fmla="*/ 199 h 199"/>
                <a:gd name="T2" fmla="*/ 0 w 200"/>
                <a:gd name="T3" fmla="*/ 95 h 199"/>
                <a:gd name="T4" fmla="*/ 0 w 200"/>
                <a:gd name="T5" fmla="*/ 72 h 199"/>
                <a:gd name="T6" fmla="*/ 100 w 200"/>
                <a:gd name="T7" fmla="*/ 0 h 199"/>
                <a:gd name="T8" fmla="*/ 200 w 200"/>
                <a:gd name="T9" fmla="*/ 72 h 199"/>
                <a:gd name="T10" fmla="*/ 200 w 200"/>
                <a:gd name="T11" fmla="*/ 95 h 199"/>
                <a:gd name="T12" fmla="*/ 188 w 200"/>
                <a:gd name="T13" fmla="*/ 199 h 199"/>
                <a:gd name="T14" fmla="*/ 180 w 200"/>
                <a:gd name="T15" fmla="*/ 191 h 199"/>
                <a:gd name="T16" fmla="*/ 100 w 200"/>
                <a:gd name="T17" fmla="*/ 138 h 199"/>
                <a:gd name="T18" fmla="*/ 21 w 200"/>
                <a:gd name="T19" fmla="*/ 191 h 199"/>
                <a:gd name="T20" fmla="*/ 148 w 200"/>
                <a:gd name="T21" fmla="*/ 118 h 199"/>
                <a:gd name="T22" fmla="*/ 52 w 200"/>
                <a:gd name="T23" fmla="*/ 67 h 199"/>
                <a:gd name="T24" fmla="*/ 79 w 200"/>
                <a:gd name="T25" fmla="*/ 137 h 199"/>
                <a:gd name="T26" fmla="*/ 121 w 200"/>
                <a:gd name="T27" fmla="*/ 137 h 199"/>
                <a:gd name="T28" fmla="*/ 71 w 200"/>
                <a:gd name="T29" fmla="*/ 142 h 199"/>
                <a:gd name="T30" fmla="*/ 8 w 200"/>
                <a:gd name="T31" fmla="*/ 178 h 199"/>
                <a:gd name="T32" fmla="*/ 186 w 200"/>
                <a:gd name="T33" fmla="*/ 69 h 199"/>
                <a:gd name="T34" fmla="*/ 14 w 200"/>
                <a:gd name="T35" fmla="*/ 69 h 199"/>
                <a:gd name="T36" fmla="*/ 8 w 200"/>
                <a:gd name="T37" fmla="*/ 87 h 199"/>
                <a:gd name="T38" fmla="*/ 16 w 200"/>
                <a:gd name="T39" fmla="*/ 80 h 199"/>
                <a:gd name="T40" fmla="*/ 100 w 200"/>
                <a:gd name="T41" fmla="*/ 25 h 199"/>
                <a:gd name="T42" fmla="*/ 184 w 200"/>
                <a:gd name="T43" fmla="*/ 80 h 199"/>
                <a:gd name="T44" fmla="*/ 192 w 200"/>
                <a:gd name="T45" fmla="*/ 88 h 199"/>
                <a:gd name="T46" fmla="*/ 192 w 200"/>
                <a:gd name="T47" fmla="*/ 100 h 199"/>
                <a:gd name="T48" fmla="*/ 192 w 200"/>
                <a:gd name="T49" fmla="*/ 178 h 199"/>
                <a:gd name="T50" fmla="*/ 68 w 200"/>
                <a:gd name="T51" fmla="*/ 107 h 199"/>
                <a:gd name="T52" fmla="*/ 132 w 200"/>
                <a:gd name="T53" fmla="*/ 111 h 199"/>
                <a:gd name="T54" fmla="*/ 68 w 200"/>
                <a:gd name="T55" fmla="*/ 107 h 199"/>
                <a:gd name="T56" fmla="*/ 132 w 200"/>
                <a:gd name="T57" fmla="*/ 95 h 199"/>
                <a:gd name="T58" fmla="*/ 68 w 200"/>
                <a:gd name="T59" fmla="*/ 99 h 199"/>
                <a:gd name="T60" fmla="*/ 68 w 200"/>
                <a:gd name="T61" fmla="*/ 83 h 199"/>
                <a:gd name="T62" fmla="*/ 132 w 200"/>
                <a:gd name="T63" fmla="*/ 87 h 199"/>
                <a:gd name="T64" fmla="*/ 68 w 200"/>
                <a:gd name="T65" fmla="*/ 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99">
                  <a:moveTo>
                    <a:pt x="188" y="199"/>
                  </a:moveTo>
                  <a:cubicBezTo>
                    <a:pt x="12" y="199"/>
                    <a:pt x="12" y="199"/>
                    <a:pt x="12" y="199"/>
                  </a:cubicBezTo>
                  <a:cubicBezTo>
                    <a:pt x="6" y="199"/>
                    <a:pt x="0" y="194"/>
                    <a:pt x="0" y="187"/>
                  </a:cubicBezTo>
                  <a:cubicBezTo>
                    <a:pt x="0" y="95"/>
                    <a:pt x="0" y="95"/>
                    <a:pt x="0" y="95"/>
                  </a:cubicBezTo>
                  <a:cubicBezTo>
                    <a:pt x="0" y="95"/>
                    <a:pt x="0" y="95"/>
                    <a:pt x="0" y="95"/>
                  </a:cubicBezTo>
                  <a:cubicBezTo>
                    <a:pt x="0" y="89"/>
                    <a:pt x="0" y="78"/>
                    <a:pt x="0" y="72"/>
                  </a:cubicBezTo>
                  <a:cubicBezTo>
                    <a:pt x="0" y="64"/>
                    <a:pt x="6" y="61"/>
                    <a:pt x="6" y="61"/>
                  </a:cubicBezTo>
                  <a:cubicBezTo>
                    <a:pt x="100" y="0"/>
                    <a:pt x="100" y="0"/>
                    <a:pt x="100" y="0"/>
                  </a:cubicBezTo>
                  <a:cubicBezTo>
                    <a:pt x="194" y="61"/>
                    <a:pt x="194" y="61"/>
                    <a:pt x="194" y="61"/>
                  </a:cubicBezTo>
                  <a:cubicBezTo>
                    <a:pt x="194" y="61"/>
                    <a:pt x="200" y="64"/>
                    <a:pt x="200" y="72"/>
                  </a:cubicBezTo>
                  <a:cubicBezTo>
                    <a:pt x="200" y="78"/>
                    <a:pt x="200" y="89"/>
                    <a:pt x="200" y="95"/>
                  </a:cubicBezTo>
                  <a:cubicBezTo>
                    <a:pt x="200" y="95"/>
                    <a:pt x="200" y="95"/>
                    <a:pt x="200" y="95"/>
                  </a:cubicBezTo>
                  <a:cubicBezTo>
                    <a:pt x="200" y="187"/>
                    <a:pt x="200" y="187"/>
                    <a:pt x="200" y="187"/>
                  </a:cubicBezTo>
                  <a:cubicBezTo>
                    <a:pt x="200" y="194"/>
                    <a:pt x="195" y="199"/>
                    <a:pt x="188" y="199"/>
                  </a:cubicBezTo>
                  <a:close/>
                  <a:moveTo>
                    <a:pt x="21" y="191"/>
                  </a:moveTo>
                  <a:cubicBezTo>
                    <a:pt x="180" y="191"/>
                    <a:pt x="180" y="191"/>
                    <a:pt x="180" y="191"/>
                  </a:cubicBezTo>
                  <a:cubicBezTo>
                    <a:pt x="183" y="191"/>
                    <a:pt x="185" y="190"/>
                    <a:pt x="187" y="189"/>
                  </a:cubicBezTo>
                  <a:cubicBezTo>
                    <a:pt x="100" y="138"/>
                    <a:pt x="100" y="138"/>
                    <a:pt x="100" y="138"/>
                  </a:cubicBezTo>
                  <a:cubicBezTo>
                    <a:pt x="13" y="189"/>
                    <a:pt x="13" y="189"/>
                    <a:pt x="13" y="189"/>
                  </a:cubicBezTo>
                  <a:cubicBezTo>
                    <a:pt x="15" y="190"/>
                    <a:pt x="18" y="191"/>
                    <a:pt x="21" y="191"/>
                  </a:cubicBezTo>
                  <a:close/>
                  <a:moveTo>
                    <a:pt x="121" y="137"/>
                  </a:moveTo>
                  <a:cubicBezTo>
                    <a:pt x="148" y="118"/>
                    <a:pt x="148" y="118"/>
                    <a:pt x="148" y="118"/>
                  </a:cubicBezTo>
                  <a:cubicBezTo>
                    <a:pt x="148" y="67"/>
                    <a:pt x="148" y="67"/>
                    <a:pt x="148" y="67"/>
                  </a:cubicBezTo>
                  <a:cubicBezTo>
                    <a:pt x="52" y="67"/>
                    <a:pt x="52" y="67"/>
                    <a:pt x="52" y="67"/>
                  </a:cubicBezTo>
                  <a:cubicBezTo>
                    <a:pt x="52" y="118"/>
                    <a:pt x="52" y="118"/>
                    <a:pt x="52" y="118"/>
                  </a:cubicBezTo>
                  <a:cubicBezTo>
                    <a:pt x="79" y="137"/>
                    <a:pt x="79" y="137"/>
                    <a:pt x="79" y="137"/>
                  </a:cubicBezTo>
                  <a:cubicBezTo>
                    <a:pt x="100" y="125"/>
                    <a:pt x="100" y="125"/>
                    <a:pt x="100" y="125"/>
                  </a:cubicBezTo>
                  <a:lnTo>
                    <a:pt x="121" y="137"/>
                  </a:lnTo>
                  <a:close/>
                  <a:moveTo>
                    <a:pt x="8" y="178"/>
                  </a:moveTo>
                  <a:cubicBezTo>
                    <a:pt x="71" y="142"/>
                    <a:pt x="71" y="142"/>
                    <a:pt x="71" y="142"/>
                  </a:cubicBezTo>
                  <a:cubicBezTo>
                    <a:pt x="8" y="99"/>
                    <a:pt x="8" y="99"/>
                    <a:pt x="8" y="99"/>
                  </a:cubicBezTo>
                  <a:lnTo>
                    <a:pt x="8" y="178"/>
                  </a:lnTo>
                  <a:close/>
                  <a:moveTo>
                    <a:pt x="192" y="80"/>
                  </a:moveTo>
                  <a:cubicBezTo>
                    <a:pt x="192" y="72"/>
                    <a:pt x="186" y="69"/>
                    <a:pt x="186" y="69"/>
                  </a:cubicBezTo>
                  <a:cubicBezTo>
                    <a:pt x="100" y="13"/>
                    <a:pt x="100" y="13"/>
                    <a:pt x="100" y="13"/>
                  </a:cubicBezTo>
                  <a:cubicBezTo>
                    <a:pt x="14" y="69"/>
                    <a:pt x="14" y="69"/>
                    <a:pt x="14" y="69"/>
                  </a:cubicBezTo>
                  <a:cubicBezTo>
                    <a:pt x="14" y="69"/>
                    <a:pt x="8" y="72"/>
                    <a:pt x="8" y="80"/>
                  </a:cubicBezTo>
                  <a:cubicBezTo>
                    <a:pt x="8" y="84"/>
                    <a:pt x="8" y="87"/>
                    <a:pt x="8" y="87"/>
                  </a:cubicBezTo>
                  <a:cubicBezTo>
                    <a:pt x="16" y="93"/>
                    <a:pt x="16" y="93"/>
                    <a:pt x="16" y="93"/>
                  </a:cubicBezTo>
                  <a:cubicBezTo>
                    <a:pt x="16" y="88"/>
                    <a:pt x="16" y="83"/>
                    <a:pt x="16" y="80"/>
                  </a:cubicBezTo>
                  <a:cubicBezTo>
                    <a:pt x="16" y="75"/>
                    <a:pt x="21" y="73"/>
                    <a:pt x="21" y="73"/>
                  </a:cubicBezTo>
                  <a:cubicBezTo>
                    <a:pt x="100" y="25"/>
                    <a:pt x="100" y="25"/>
                    <a:pt x="100" y="25"/>
                  </a:cubicBezTo>
                  <a:cubicBezTo>
                    <a:pt x="179" y="73"/>
                    <a:pt x="179" y="73"/>
                    <a:pt x="179" y="73"/>
                  </a:cubicBezTo>
                  <a:cubicBezTo>
                    <a:pt x="179" y="73"/>
                    <a:pt x="184" y="75"/>
                    <a:pt x="184" y="80"/>
                  </a:cubicBezTo>
                  <a:cubicBezTo>
                    <a:pt x="184" y="83"/>
                    <a:pt x="184" y="89"/>
                    <a:pt x="184" y="93"/>
                  </a:cubicBezTo>
                  <a:cubicBezTo>
                    <a:pt x="192" y="88"/>
                    <a:pt x="192" y="88"/>
                    <a:pt x="192" y="88"/>
                  </a:cubicBezTo>
                  <a:cubicBezTo>
                    <a:pt x="192" y="88"/>
                    <a:pt x="192" y="81"/>
                    <a:pt x="192" y="80"/>
                  </a:cubicBezTo>
                  <a:close/>
                  <a:moveTo>
                    <a:pt x="192" y="100"/>
                  </a:moveTo>
                  <a:cubicBezTo>
                    <a:pt x="130" y="142"/>
                    <a:pt x="130" y="142"/>
                    <a:pt x="130" y="142"/>
                  </a:cubicBezTo>
                  <a:cubicBezTo>
                    <a:pt x="192" y="178"/>
                    <a:pt x="192" y="178"/>
                    <a:pt x="192" y="178"/>
                  </a:cubicBezTo>
                  <a:lnTo>
                    <a:pt x="192" y="100"/>
                  </a:lnTo>
                  <a:close/>
                  <a:moveTo>
                    <a:pt x="68" y="107"/>
                  </a:moveTo>
                  <a:cubicBezTo>
                    <a:pt x="132" y="107"/>
                    <a:pt x="132" y="107"/>
                    <a:pt x="132" y="107"/>
                  </a:cubicBezTo>
                  <a:cubicBezTo>
                    <a:pt x="132" y="111"/>
                    <a:pt x="132" y="111"/>
                    <a:pt x="132" y="111"/>
                  </a:cubicBezTo>
                  <a:cubicBezTo>
                    <a:pt x="68" y="111"/>
                    <a:pt x="68" y="111"/>
                    <a:pt x="68" y="111"/>
                  </a:cubicBezTo>
                  <a:lnTo>
                    <a:pt x="68" y="107"/>
                  </a:lnTo>
                  <a:close/>
                  <a:moveTo>
                    <a:pt x="68" y="95"/>
                  </a:moveTo>
                  <a:cubicBezTo>
                    <a:pt x="132" y="95"/>
                    <a:pt x="132" y="95"/>
                    <a:pt x="132" y="95"/>
                  </a:cubicBezTo>
                  <a:cubicBezTo>
                    <a:pt x="132" y="99"/>
                    <a:pt x="132" y="99"/>
                    <a:pt x="132" y="99"/>
                  </a:cubicBezTo>
                  <a:cubicBezTo>
                    <a:pt x="68" y="99"/>
                    <a:pt x="68" y="99"/>
                    <a:pt x="68" y="99"/>
                  </a:cubicBezTo>
                  <a:lnTo>
                    <a:pt x="68" y="95"/>
                  </a:lnTo>
                  <a:close/>
                  <a:moveTo>
                    <a:pt x="68" y="83"/>
                  </a:moveTo>
                  <a:cubicBezTo>
                    <a:pt x="132" y="83"/>
                    <a:pt x="132" y="83"/>
                    <a:pt x="132" y="83"/>
                  </a:cubicBezTo>
                  <a:cubicBezTo>
                    <a:pt x="132" y="87"/>
                    <a:pt x="132" y="87"/>
                    <a:pt x="132" y="87"/>
                  </a:cubicBezTo>
                  <a:cubicBezTo>
                    <a:pt x="68" y="87"/>
                    <a:pt x="68" y="87"/>
                    <a:pt x="68" y="87"/>
                  </a:cubicBezTo>
                  <a:lnTo>
                    <a:pt x="68" y="8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3" name="Freeform 113">
              <a:extLst>
                <a:ext uri="{FF2B5EF4-FFF2-40B4-BE49-F238E27FC236}">
                  <a16:creationId xmlns:a16="http://schemas.microsoft.com/office/drawing/2014/main" id="{89782CFF-94D2-4567-8CA1-313FB1A81F6A}"/>
                </a:ext>
              </a:extLst>
            </p:cNvPr>
            <p:cNvSpPr>
              <a:spLocks noEditPoints="1"/>
            </p:cNvSpPr>
            <p:nvPr userDrawn="1"/>
          </p:nvSpPr>
          <p:spPr bwMode="auto">
            <a:xfrm>
              <a:off x="6565638" y="997812"/>
              <a:ext cx="601663" cy="752475"/>
            </a:xfrm>
            <a:custGeom>
              <a:avLst/>
              <a:gdLst>
                <a:gd name="T0" fmla="*/ 143 w 160"/>
                <a:gd name="T1" fmla="*/ 0 h 200"/>
                <a:gd name="T2" fmla="*/ 16 w 160"/>
                <a:gd name="T3" fmla="*/ 0 h 200"/>
                <a:gd name="T4" fmla="*/ 0 w 160"/>
                <a:gd name="T5" fmla="*/ 17 h 200"/>
                <a:gd name="T6" fmla="*/ 0 w 160"/>
                <a:gd name="T7" fmla="*/ 183 h 200"/>
                <a:gd name="T8" fmla="*/ 16 w 160"/>
                <a:gd name="T9" fmla="*/ 200 h 200"/>
                <a:gd name="T10" fmla="*/ 143 w 160"/>
                <a:gd name="T11" fmla="*/ 200 h 200"/>
                <a:gd name="T12" fmla="*/ 160 w 160"/>
                <a:gd name="T13" fmla="*/ 183 h 200"/>
                <a:gd name="T14" fmla="*/ 160 w 160"/>
                <a:gd name="T15" fmla="*/ 17 h 200"/>
                <a:gd name="T16" fmla="*/ 143 w 160"/>
                <a:gd name="T17" fmla="*/ 0 h 200"/>
                <a:gd name="T18" fmla="*/ 78 w 160"/>
                <a:gd name="T19" fmla="*/ 193 h 200"/>
                <a:gd name="T20" fmla="*/ 68 w 160"/>
                <a:gd name="T21" fmla="*/ 183 h 200"/>
                <a:gd name="T22" fmla="*/ 78 w 160"/>
                <a:gd name="T23" fmla="*/ 173 h 200"/>
                <a:gd name="T24" fmla="*/ 88 w 160"/>
                <a:gd name="T25" fmla="*/ 183 h 200"/>
                <a:gd name="T26" fmla="*/ 78 w 160"/>
                <a:gd name="T27" fmla="*/ 193 h 200"/>
                <a:gd name="T28" fmla="*/ 148 w 160"/>
                <a:gd name="T29" fmla="*/ 164 h 200"/>
                <a:gd name="T30" fmla="*/ 12 w 160"/>
                <a:gd name="T31" fmla="*/ 164 h 200"/>
                <a:gd name="T32" fmla="*/ 12 w 160"/>
                <a:gd name="T33" fmla="*/ 12 h 200"/>
                <a:gd name="T34" fmla="*/ 148 w 160"/>
                <a:gd name="T35" fmla="*/ 12 h 200"/>
                <a:gd name="T36" fmla="*/ 148 w 160"/>
                <a:gd name="T37"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0">
                  <a:moveTo>
                    <a:pt x="143" y="0"/>
                  </a:moveTo>
                  <a:cubicBezTo>
                    <a:pt x="16" y="0"/>
                    <a:pt x="16" y="0"/>
                    <a:pt x="16" y="0"/>
                  </a:cubicBezTo>
                  <a:cubicBezTo>
                    <a:pt x="7" y="0"/>
                    <a:pt x="0" y="7"/>
                    <a:pt x="0" y="17"/>
                  </a:cubicBezTo>
                  <a:cubicBezTo>
                    <a:pt x="0" y="183"/>
                    <a:pt x="0" y="183"/>
                    <a:pt x="0" y="183"/>
                  </a:cubicBezTo>
                  <a:cubicBezTo>
                    <a:pt x="0" y="192"/>
                    <a:pt x="7" y="200"/>
                    <a:pt x="16" y="200"/>
                  </a:cubicBezTo>
                  <a:cubicBezTo>
                    <a:pt x="143" y="200"/>
                    <a:pt x="143" y="200"/>
                    <a:pt x="143" y="200"/>
                  </a:cubicBezTo>
                  <a:cubicBezTo>
                    <a:pt x="152" y="200"/>
                    <a:pt x="160" y="192"/>
                    <a:pt x="160" y="183"/>
                  </a:cubicBezTo>
                  <a:cubicBezTo>
                    <a:pt x="160" y="17"/>
                    <a:pt x="160" y="17"/>
                    <a:pt x="160" y="17"/>
                  </a:cubicBezTo>
                  <a:cubicBezTo>
                    <a:pt x="160" y="7"/>
                    <a:pt x="152" y="0"/>
                    <a:pt x="143" y="0"/>
                  </a:cubicBezTo>
                  <a:moveTo>
                    <a:pt x="78" y="193"/>
                  </a:moveTo>
                  <a:cubicBezTo>
                    <a:pt x="73" y="193"/>
                    <a:pt x="68" y="188"/>
                    <a:pt x="68" y="183"/>
                  </a:cubicBezTo>
                  <a:cubicBezTo>
                    <a:pt x="68" y="177"/>
                    <a:pt x="73" y="173"/>
                    <a:pt x="78" y="173"/>
                  </a:cubicBezTo>
                  <a:cubicBezTo>
                    <a:pt x="84" y="173"/>
                    <a:pt x="88" y="177"/>
                    <a:pt x="88" y="183"/>
                  </a:cubicBezTo>
                  <a:cubicBezTo>
                    <a:pt x="88" y="188"/>
                    <a:pt x="84" y="193"/>
                    <a:pt x="78" y="193"/>
                  </a:cubicBezTo>
                  <a:moveTo>
                    <a:pt x="148" y="164"/>
                  </a:moveTo>
                  <a:cubicBezTo>
                    <a:pt x="12" y="164"/>
                    <a:pt x="12" y="164"/>
                    <a:pt x="12" y="164"/>
                  </a:cubicBezTo>
                  <a:cubicBezTo>
                    <a:pt x="12" y="12"/>
                    <a:pt x="12" y="12"/>
                    <a:pt x="12" y="12"/>
                  </a:cubicBezTo>
                  <a:cubicBezTo>
                    <a:pt x="148" y="12"/>
                    <a:pt x="148" y="12"/>
                    <a:pt x="148" y="12"/>
                  </a:cubicBezTo>
                  <a:lnTo>
                    <a:pt x="148" y="1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4" name="Freeform 114">
              <a:extLst>
                <a:ext uri="{FF2B5EF4-FFF2-40B4-BE49-F238E27FC236}">
                  <a16:creationId xmlns:a16="http://schemas.microsoft.com/office/drawing/2014/main" id="{3AC3E247-05C2-4237-B097-D0E8C2B68BA2}"/>
                </a:ext>
              </a:extLst>
            </p:cNvPr>
            <p:cNvSpPr>
              <a:spLocks noEditPoints="1"/>
            </p:cNvSpPr>
            <p:nvPr userDrawn="1"/>
          </p:nvSpPr>
          <p:spPr bwMode="auto">
            <a:xfrm rot="4669559">
              <a:off x="2266840" y="3095065"/>
              <a:ext cx="742950" cy="744538"/>
            </a:xfrm>
            <a:custGeom>
              <a:avLst/>
              <a:gdLst>
                <a:gd name="T0" fmla="*/ 195 w 198"/>
                <a:gd name="T1" fmla="*/ 46 h 198"/>
                <a:gd name="T2" fmla="*/ 152 w 198"/>
                <a:gd name="T3" fmla="*/ 4 h 198"/>
                <a:gd name="T4" fmla="*/ 3 w 198"/>
                <a:gd name="T5" fmla="*/ 152 h 198"/>
                <a:gd name="T6" fmla="*/ 46 w 198"/>
                <a:gd name="T7" fmla="*/ 195 h 198"/>
                <a:gd name="T8" fmla="*/ 60 w 198"/>
                <a:gd name="T9" fmla="*/ 195 h 198"/>
                <a:gd name="T10" fmla="*/ 113 w 198"/>
                <a:gd name="T11" fmla="*/ 142 h 198"/>
                <a:gd name="T12" fmla="*/ 112 w 198"/>
                <a:gd name="T13" fmla="*/ 112 h 198"/>
                <a:gd name="T14" fmla="*/ 139 w 198"/>
                <a:gd name="T15" fmla="*/ 115 h 198"/>
                <a:gd name="T16" fmla="*/ 195 w 198"/>
                <a:gd name="T17" fmla="*/ 60 h 198"/>
                <a:gd name="T18" fmla="*/ 195 w 198"/>
                <a:gd name="T19" fmla="*/ 46 h 198"/>
                <a:gd name="T20" fmla="*/ 92 w 198"/>
                <a:gd name="T21" fmla="*/ 142 h 198"/>
                <a:gd name="T22" fmla="*/ 63 w 198"/>
                <a:gd name="T23" fmla="*/ 172 h 198"/>
                <a:gd name="T24" fmla="*/ 43 w 198"/>
                <a:gd name="T25" fmla="*/ 172 h 198"/>
                <a:gd name="T26" fmla="*/ 33 w 198"/>
                <a:gd name="T27" fmla="*/ 162 h 198"/>
                <a:gd name="T28" fmla="*/ 33 w 198"/>
                <a:gd name="T29" fmla="*/ 142 h 198"/>
                <a:gd name="T30" fmla="*/ 63 w 198"/>
                <a:gd name="T31" fmla="*/ 112 h 198"/>
                <a:gd name="T32" fmla="*/ 83 w 198"/>
                <a:gd name="T33" fmla="*/ 112 h 198"/>
                <a:gd name="T34" fmla="*/ 92 w 198"/>
                <a:gd name="T35" fmla="*/ 122 h 198"/>
                <a:gd name="T36" fmla="*/ 92 w 198"/>
                <a:gd name="T37" fmla="*/ 142 h 198"/>
                <a:gd name="T38" fmla="*/ 172 w 198"/>
                <a:gd name="T39" fmla="*/ 63 h 198"/>
                <a:gd name="T40" fmla="*/ 142 w 198"/>
                <a:gd name="T41" fmla="*/ 93 h 198"/>
                <a:gd name="T42" fmla="*/ 122 w 198"/>
                <a:gd name="T43" fmla="*/ 93 h 198"/>
                <a:gd name="T44" fmla="*/ 112 w 198"/>
                <a:gd name="T45" fmla="*/ 83 h 198"/>
                <a:gd name="T46" fmla="*/ 112 w 198"/>
                <a:gd name="T47" fmla="*/ 63 h 198"/>
                <a:gd name="T48" fmla="*/ 142 w 198"/>
                <a:gd name="T49" fmla="*/ 33 h 198"/>
                <a:gd name="T50" fmla="*/ 162 w 198"/>
                <a:gd name="T51" fmla="*/ 33 h 198"/>
                <a:gd name="T52" fmla="*/ 172 w 198"/>
                <a:gd name="T53" fmla="*/ 43 h 198"/>
                <a:gd name="T54" fmla="*/ 172 w 198"/>
                <a:gd name="T55" fmla="*/ 63 h 198"/>
                <a:gd name="T56" fmla="*/ 31 w 198"/>
                <a:gd name="T57" fmla="*/ 91 h 198"/>
                <a:gd name="T58" fmla="*/ 44 w 198"/>
                <a:gd name="T59" fmla="*/ 83 h 198"/>
                <a:gd name="T60" fmla="*/ 30 w 198"/>
                <a:gd name="T61" fmla="*/ 74 h 198"/>
                <a:gd name="T62" fmla="*/ 14 w 198"/>
                <a:gd name="T63" fmla="*/ 91 h 198"/>
                <a:gd name="T64" fmla="*/ 0 w 198"/>
                <a:gd name="T65" fmla="*/ 148 h 198"/>
                <a:gd name="T66" fmla="*/ 26 w 198"/>
                <a:gd name="T67" fmla="*/ 122 h 198"/>
                <a:gd name="T68" fmla="*/ 31 w 198"/>
                <a:gd name="T69" fmla="*/ 91 h 198"/>
                <a:gd name="T70" fmla="*/ 83 w 198"/>
                <a:gd name="T71" fmla="*/ 45 h 198"/>
                <a:gd name="T72" fmla="*/ 91 w 198"/>
                <a:gd name="T73" fmla="*/ 31 h 198"/>
                <a:gd name="T74" fmla="*/ 122 w 198"/>
                <a:gd name="T75" fmla="*/ 27 h 198"/>
                <a:gd name="T76" fmla="*/ 148 w 198"/>
                <a:gd name="T77" fmla="*/ 0 h 198"/>
                <a:gd name="T78" fmla="*/ 91 w 198"/>
                <a:gd name="T79" fmla="*/ 14 h 198"/>
                <a:gd name="T80" fmla="*/ 74 w 198"/>
                <a:gd name="T81" fmla="*/ 30 h 198"/>
                <a:gd name="T82" fmla="*/ 83 w 198"/>
                <a:gd name="T83"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98">
                  <a:moveTo>
                    <a:pt x="195" y="46"/>
                  </a:moveTo>
                  <a:cubicBezTo>
                    <a:pt x="152" y="4"/>
                    <a:pt x="152" y="4"/>
                    <a:pt x="152" y="4"/>
                  </a:cubicBezTo>
                  <a:cubicBezTo>
                    <a:pt x="3" y="152"/>
                    <a:pt x="3" y="152"/>
                    <a:pt x="3" y="152"/>
                  </a:cubicBezTo>
                  <a:cubicBezTo>
                    <a:pt x="46" y="195"/>
                    <a:pt x="46" y="195"/>
                    <a:pt x="46" y="195"/>
                  </a:cubicBezTo>
                  <a:cubicBezTo>
                    <a:pt x="50" y="198"/>
                    <a:pt x="56" y="198"/>
                    <a:pt x="60" y="195"/>
                  </a:cubicBezTo>
                  <a:cubicBezTo>
                    <a:pt x="60" y="195"/>
                    <a:pt x="85" y="169"/>
                    <a:pt x="113" y="142"/>
                  </a:cubicBezTo>
                  <a:cubicBezTo>
                    <a:pt x="117" y="137"/>
                    <a:pt x="107" y="117"/>
                    <a:pt x="112" y="112"/>
                  </a:cubicBezTo>
                  <a:cubicBezTo>
                    <a:pt x="116" y="107"/>
                    <a:pt x="135" y="119"/>
                    <a:pt x="139" y="115"/>
                  </a:cubicBezTo>
                  <a:cubicBezTo>
                    <a:pt x="168" y="86"/>
                    <a:pt x="195" y="60"/>
                    <a:pt x="195" y="60"/>
                  </a:cubicBezTo>
                  <a:cubicBezTo>
                    <a:pt x="198" y="56"/>
                    <a:pt x="198" y="50"/>
                    <a:pt x="195" y="46"/>
                  </a:cubicBezTo>
                  <a:close/>
                  <a:moveTo>
                    <a:pt x="92" y="142"/>
                  </a:moveTo>
                  <a:cubicBezTo>
                    <a:pt x="63" y="172"/>
                    <a:pt x="63" y="172"/>
                    <a:pt x="63" y="172"/>
                  </a:cubicBezTo>
                  <a:cubicBezTo>
                    <a:pt x="57" y="177"/>
                    <a:pt x="48" y="177"/>
                    <a:pt x="43" y="172"/>
                  </a:cubicBezTo>
                  <a:cubicBezTo>
                    <a:pt x="33" y="162"/>
                    <a:pt x="33" y="162"/>
                    <a:pt x="33" y="162"/>
                  </a:cubicBezTo>
                  <a:cubicBezTo>
                    <a:pt x="28" y="156"/>
                    <a:pt x="28" y="148"/>
                    <a:pt x="33" y="142"/>
                  </a:cubicBezTo>
                  <a:cubicBezTo>
                    <a:pt x="63" y="112"/>
                    <a:pt x="63" y="112"/>
                    <a:pt x="63" y="112"/>
                  </a:cubicBezTo>
                  <a:cubicBezTo>
                    <a:pt x="68" y="107"/>
                    <a:pt x="77" y="107"/>
                    <a:pt x="83" y="112"/>
                  </a:cubicBezTo>
                  <a:cubicBezTo>
                    <a:pt x="92" y="122"/>
                    <a:pt x="92" y="122"/>
                    <a:pt x="92" y="122"/>
                  </a:cubicBezTo>
                  <a:cubicBezTo>
                    <a:pt x="98" y="128"/>
                    <a:pt x="98" y="137"/>
                    <a:pt x="92" y="142"/>
                  </a:cubicBezTo>
                  <a:close/>
                  <a:moveTo>
                    <a:pt x="172" y="63"/>
                  </a:moveTo>
                  <a:cubicBezTo>
                    <a:pt x="142" y="93"/>
                    <a:pt x="142" y="93"/>
                    <a:pt x="142" y="93"/>
                  </a:cubicBezTo>
                  <a:cubicBezTo>
                    <a:pt x="136" y="98"/>
                    <a:pt x="128" y="98"/>
                    <a:pt x="122" y="93"/>
                  </a:cubicBezTo>
                  <a:cubicBezTo>
                    <a:pt x="112" y="83"/>
                    <a:pt x="112" y="83"/>
                    <a:pt x="112" y="83"/>
                  </a:cubicBezTo>
                  <a:cubicBezTo>
                    <a:pt x="107" y="77"/>
                    <a:pt x="107" y="68"/>
                    <a:pt x="112" y="63"/>
                  </a:cubicBezTo>
                  <a:cubicBezTo>
                    <a:pt x="142" y="33"/>
                    <a:pt x="142" y="33"/>
                    <a:pt x="142" y="33"/>
                  </a:cubicBezTo>
                  <a:cubicBezTo>
                    <a:pt x="147" y="28"/>
                    <a:pt x="156" y="28"/>
                    <a:pt x="162" y="33"/>
                  </a:cubicBezTo>
                  <a:cubicBezTo>
                    <a:pt x="172" y="43"/>
                    <a:pt x="172" y="43"/>
                    <a:pt x="172" y="43"/>
                  </a:cubicBezTo>
                  <a:cubicBezTo>
                    <a:pt x="177" y="49"/>
                    <a:pt x="177" y="57"/>
                    <a:pt x="172" y="63"/>
                  </a:cubicBezTo>
                  <a:close/>
                  <a:moveTo>
                    <a:pt x="31" y="91"/>
                  </a:moveTo>
                  <a:cubicBezTo>
                    <a:pt x="37" y="86"/>
                    <a:pt x="41" y="87"/>
                    <a:pt x="44" y="83"/>
                  </a:cubicBezTo>
                  <a:cubicBezTo>
                    <a:pt x="48" y="78"/>
                    <a:pt x="38" y="75"/>
                    <a:pt x="30" y="74"/>
                  </a:cubicBezTo>
                  <a:cubicBezTo>
                    <a:pt x="22" y="72"/>
                    <a:pt x="17" y="82"/>
                    <a:pt x="14" y="91"/>
                  </a:cubicBezTo>
                  <a:cubicBezTo>
                    <a:pt x="12" y="100"/>
                    <a:pt x="0" y="148"/>
                    <a:pt x="0" y="148"/>
                  </a:cubicBezTo>
                  <a:cubicBezTo>
                    <a:pt x="26" y="122"/>
                    <a:pt x="26" y="122"/>
                    <a:pt x="26" y="122"/>
                  </a:cubicBezTo>
                  <a:cubicBezTo>
                    <a:pt x="26" y="122"/>
                    <a:pt x="26" y="97"/>
                    <a:pt x="31" y="91"/>
                  </a:cubicBezTo>
                  <a:close/>
                  <a:moveTo>
                    <a:pt x="83" y="45"/>
                  </a:moveTo>
                  <a:cubicBezTo>
                    <a:pt x="87" y="41"/>
                    <a:pt x="85" y="37"/>
                    <a:pt x="91" y="31"/>
                  </a:cubicBezTo>
                  <a:cubicBezTo>
                    <a:pt x="97" y="26"/>
                    <a:pt x="122" y="27"/>
                    <a:pt x="122" y="27"/>
                  </a:cubicBezTo>
                  <a:cubicBezTo>
                    <a:pt x="148" y="0"/>
                    <a:pt x="148" y="0"/>
                    <a:pt x="148" y="0"/>
                  </a:cubicBezTo>
                  <a:cubicBezTo>
                    <a:pt x="148" y="0"/>
                    <a:pt x="100" y="12"/>
                    <a:pt x="91" y="14"/>
                  </a:cubicBezTo>
                  <a:cubicBezTo>
                    <a:pt x="82" y="17"/>
                    <a:pt x="72" y="22"/>
                    <a:pt x="74" y="30"/>
                  </a:cubicBezTo>
                  <a:cubicBezTo>
                    <a:pt x="75" y="38"/>
                    <a:pt x="78" y="48"/>
                    <a:pt x="83"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5" name="Freeform 124">
              <a:extLst>
                <a:ext uri="{FF2B5EF4-FFF2-40B4-BE49-F238E27FC236}">
                  <a16:creationId xmlns:a16="http://schemas.microsoft.com/office/drawing/2014/main" id="{4864236B-1C31-474A-96F6-085AE54712A6}"/>
                </a:ext>
              </a:extLst>
            </p:cNvPr>
            <p:cNvSpPr>
              <a:spLocks noEditPoints="1"/>
            </p:cNvSpPr>
            <p:nvPr userDrawn="1"/>
          </p:nvSpPr>
          <p:spPr bwMode="auto">
            <a:xfrm rot="2436245">
              <a:off x="6966888" y="4093733"/>
              <a:ext cx="349593" cy="449070"/>
            </a:xfrm>
            <a:custGeom>
              <a:avLst/>
              <a:gdLst>
                <a:gd name="T0" fmla="*/ 12 w 156"/>
                <a:gd name="T1" fmla="*/ 200 h 200"/>
                <a:gd name="T2" fmla="*/ 0 w 156"/>
                <a:gd name="T3" fmla="*/ 37 h 200"/>
                <a:gd name="T4" fmla="*/ 12 w 156"/>
                <a:gd name="T5" fmla="*/ 175 h 200"/>
                <a:gd name="T6" fmla="*/ 50 w 156"/>
                <a:gd name="T7" fmla="*/ 187 h 200"/>
                <a:gd name="T8" fmla="*/ 64 w 156"/>
                <a:gd name="T9" fmla="*/ 24 h 200"/>
                <a:gd name="T10" fmla="*/ 156 w 156"/>
                <a:gd name="T11" fmla="*/ 37 h 200"/>
                <a:gd name="T12" fmla="*/ 144 w 156"/>
                <a:gd name="T13" fmla="*/ 200 h 200"/>
                <a:gd name="T14" fmla="*/ 128 w 156"/>
                <a:gd name="T15" fmla="*/ 180 h 200"/>
                <a:gd name="T16" fmla="*/ 116 w 156"/>
                <a:gd name="T17" fmla="*/ 168 h 200"/>
                <a:gd name="T18" fmla="*/ 116 w 156"/>
                <a:gd name="T19" fmla="*/ 164 h 200"/>
                <a:gd name="T20" fmla="*/ 128 w 156"/>
                <a:gd name="T21" fmla="*/ 152 h 200"/>
                <a:gd name="T22" fmla="*/ 116 w 156"/>
                <a:gd name="T23" fmla="*/ 164 h 200"/>
                <a:gd name="T24" fmla="*/ 128 w 156"/>
                <a:gd name="T25" fmla="*/ 148 h 200"/>
                <a:gd name="T26" fmla="*/ 116 w 156"/>
                <a:gd name="T27" fmla="*/ 136 h 200"/>
                <a:gd name="T28" fmla="*/ 116 w 156"/>
                <a:gd name="T29" fmla="*/ 132 h 200"/>
                <a:gd name="T30" fmla="*/ 128 w 156"/>
                <a:gd name="T31" fmla="*/ 120 h 200"/>
                <a:gd name="T32" fmla="*/ 116 w 156"/>
                <a:gd name="T33" fmla="*/ 132 h 200"/>
                <a:gd name="T34" fmla="*/ 112 w 156"/>
                <a:gd name="T35" fmla="*/ 180 h 200"/>
                <a:gd name="T36" fmla="*/ 100 w 156"/>
                <a:gd name="T37" fmla="*/ 168 h 200"/>
                <a:gd name="T38" fmla="*/ 100 w 156"/>
                <a:gd name="T39" fmla="*/ 164 h 200"/>
                <a:gd name="T40" fmla="*/ 112 w 156"/>
                <a:gd name="T41" fmla="*/ 152 h 200"/>
                <a:gd name="T42" fmla="*/ 100 w 156"/>
                <a:gd name="T43" fmla="*/ 164 h 200"/>
                <a:gd name="T44" fmla="*/ 112 w 156"/>
                <a:gd name="T45" fmla="*/ 148 h 200"/>
                <a:gd name="T46" fmla="*/ 100 w 156"/>
                <a:gd name="T47" fmla="*/ 136 h 200"/>
                <a:gd name="T48" fmla="*/ 100 w 156"/>
                <a:gd name="T49" fmla="*/ 132 h 200"/>
                <a:gd name="T50" fmla="*/ 112 w 156"/>
                <a:gd name="T51" fmla="*/ 120 h 200"/>
                <a:gd name="T52" fmla="*/ 100 w 156"/>
                <a:gd name="T53" fmla="*/ 132 h 200"/>
                <a:gd name="T54" fmla="*/ 96 w 156"/>
                <a:gd name="T55" fmla="*/ 180 h 200"/>
                <a:gd name="T56" fmla="*/ 84 w 156"/>
                <a:gd name="T57" fmla="*/ 168 h 200"/>
                <a:gd name="T58" fmla="*/ 84 w 156"/>
                <a:gd name="T59" fmla="*/ 164 h 200"/>
                <a:gd name="T60" fmla="*/ 96 w 156"/>
                <a:gd name="T61" fmla="*/ 152 h 200"/>
                <a:gd name="T62" fmla="*/ 84 w 156"/>
                <a:gd name="T63" fmla="*/ 164 h 200"/>
                <a:gd name="T64" fmla="*/ 96 w 156"/>
                <a:gd name="T65" fmla="*/ 148 h 200"/>
                <a:gd name="T66" fmla="*/ 84 w 156"/>
                <a:gd name="T67" fmla="*/ 136 h 200"/>
                <a:gd name="T68" fmla="*/ 84 w 156"/>
                <a:gd name="T69" fmla="*/ 132 h 200"/>
                <a:gd name="T70" fmla="*/ 96 w 156"/>
                <a:gd name="T71" fmla="*/ 120 h 200"/>
                <a:gd name="T72" fmla="*/ 84 w 156"/>
                <a:gd name="T73" fmla="*/ 132 h 200"/>
                <a:gd name="T74" fmla="*/ 137 w 156"/>
                <a:gd name="T75" fmla="*/ 35 h 200"/>
                <a:gd name="T76" fmla="*/ 76 w 156"/>
                <a:gd name="T77" fmla="*/ 42 h 200"/>
                <a:gd name="T78" fmla="*/ 82 w 156"/>
                <a:gd name="T79" fmla="*/ 76 h 200"/>
                <a:gd name="T80" fmla="*/ 144 w 156"/>
                <a:gd name="T81" fmla="*/ 69 h 200"/>
                <a:gd name="T82" fmla="*/ 144 w 156"/>
                <a:gd name="T83" fmla="*/ 120 h 200"/>
                <a:gd name="T84" fmla="*/ 132 w 156"/>
                <a:gd name="T85" fmla="*/ 132 h 200"/>
                <a:gd name="T86" fmla="*/ 144 w 156"/>
                <a:gd name="T87" fmla="*/ 120 h 200"/>
                <a:gd name="T88" fmla="*/ 132 w 156"/>
                <a:gd name="T89" fmla="*/ 136 h 200"/>
                <a:gd name="T90" fmla="*/ 144 w 156"/>
                <a:gd name="T91" fmla="*/ 148 h 200"/>
                <a:gd name="T92" fmla="*/ 144 w 156"/>
                <a:gd name="T93" fmla="*/ 152 h 200"/>
                <a:gd name="T94" fmla="*/ 132 w 156"/>
                <a:gd name="T95" fmla="*/ 164 h 200"/>
                <a:gd name="T96" fmla="*/ 144 w 156"/>
                <a:gd name="T97" fmla="*/ 152 h 200"/>
                <a:gd name="T98" fmla="*/ 132 w 156"/>
                <a:gd name="T99" fmla="*/ 168 h 200"/>
                <a:gd name="T100" fmla="*/ 144 w 156"/>
                <a:gd name="T101" fmla="*/ 180 h 200"/>
                <a:gd name="T102" fmla="*/ 50 w 156"/>
                <a:gd name="T103" fmla="*/ 180 h 200"/>
                <a:gd name="T104" fmla="*/ 20 w 156"/>
                <a:gd name="T105" fmla="*/ 173 h 200"/>
                <a:gd name="T106" fmla="*/ 26 w 156"/>
                <a:gd name="T107" fmla="*/ 12 h 200"/>
                <a:gd name="T108" fmla="*/ 36 w 156"/>
                <a:gd name="T109" fmla="*/ 0 h 200"/>
                <a:gd name="T110" fmla="*/ 44 w 156"/>
                <a:gd name="T111" fmla="*/ 12 h 200"/>
                <a:gd name="T112" fmla="*/ 56 w 156"/>
                <a:gd name="T113" fmla="*/ 18 h 200"/>
                <a:gd name="T114" fmla="*/ 50 w 156"/>
                <a:gd name="T115" fmla="*/ 1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200">
                  <a:moveTo>
                    <a:pt x="144" y="200"/>
                  </a:moveTo>
                  <a:cubicBezTo>
                    <a:pt x="12" y="200"/>
                    <a:pt x="12" y="200"/>
                    <a:pt x="12" y="200"/>
                  </a:cubicBezTo>
                  <a:cubicBezTo>
                    <a:pt x="5" y="200"/>
                    <a:pt x="0" y="194"/>
                    <a:pt x="0" y="187"/>
                  </a:cubicBezTo>
                  <a:cubicBezTo>
                    <a:pt x="0" y="37"/>
                    <a:pt x="0" y="37"/>
                    <a:pt x="0" y="37"/>
                  </a:cubicBezTo>
                  <a:cubicBezTo>
                    <a:pt x="0" y="30"/>
                    <a:pt x="5" y="25"/>
                    <a:pt x="12" y="25"/>
                  </a:cubicBezTo>
                  <a:cubicBezTo>
                    <a:pt x="12" y="175"/>
                    <a:pt x="12" y="175"/>
                    <a:pt x="12" y="175"/>
                  </a:cubicBezTo>
                  <a:cubicBezTo>
                    <a:pt x="12" y="182"/>
                    <a:pt x="18" y="187"/>
                    <a:pt x="25" y="187"/>
                  </a:cubicBezTo>
                  <a:cubicBezTo>
                    <a:pt x="50" y="187"/>
                    <a:pt x="50" y="187"/>
                    <a:pt x="50" y="187"/>
                  </a:cubicBezTo>
                  <a:cubicBezTo>
                    <a:pt x="57" y="187"/>
                    <a:pt x="64" y="182"/>
                    <a:pt x="64" y="175"/>
                  </a:cubicBezTo>
                  <a:cubicBezTo>
                    <a:pt x="64" y="24"/>
                    <a:pt x="64" y="24"/>
                    <a:pt x="64" y="24"/>
                  </a:cubicBezTo>
                  <a:cubicBezTo>
                    <a:pt x="144" y="24"/>
                    <a:pt x="144" y="24"/>
                    <a:pt x="144" y="24"/>
                  </a:cubicBezTo>
                  <a:cubicBezTo>
                    <a:pt x="151" y="24"/>
                    <a:pt x="156" y="30"/>
                    <a:pt x="156" y="37"/>
                  </a:cubicBezTo>
                  <a:cubicBezTo>
                    <a:pt x="156" y="187"/>
                    <a:pt x="156" y="187"/>
                    <a:pt x="156" y="187"/>
                  </a:cubicBezTo>
                  <a:cubicBezTo>
                    <a:pt x="156" y="194"/>
                    <a:pt x="151" y="200"/>
                    <a:pt x="144" y="200"/>
                  </a:cubicBezTo>
                  <a:close/>
                  <a:moveTo>
                    <a:pt x="116" y="180"/>
                  </a:moveTo>
                  <a:cubicBezTo>
                    <a:pt x="128" y="180"/>
                    <a:pt x="128" y="180"/>
                    <a:pt x="128" y="180"/>
                  </a:cubicBezTo>
                  <a:cubicBezTo>
                    <a:pt x="128" y="168"/>
                    <a:pt x="128" y="168"/>
                    <a:pt x="128" y="168"/>
                  </a:cubicBezTo>
                  <a:cubicBezTo>
                    <a:pt x="116" y="168"/>
                    <a:pt x="116" y="168"/>
                    <a:pt x="116" y="168"/>
                  </a:cubicBezTo>
                  <a:lnTo>
                    <a:pt x="116" y="180"/>
                  </a:lnTo>
                  <a:close/>
                  <a:moveTo>
                    <a:pt x="116" y="164"/>
                  </a:moveTo>
                  <a:cubicBezTo>
                    <a:pt x="128" y="164"/>
                    <a:pt x="128" y="164"/>
                    <a:pt x="128" y="164"/>
                  </a:cubicBezTo>
                  <a:cubicBezTo>
                    <a:pt x="128" y="152"/>
                    <a:pt x="128" y="152"/>
                    <a:pt x="128" y="152"/>
                  </a:cubicBezTo>
                  <a:cubicBezTo>
                    <a:pt x="116" y="152"/>
                    <a:pt x="116" y="152"/>
                    <a:pt x="116" y="152"/>
                  </a:cubicBezTo>
                  <a:lnTo>
                    <a:pt x="116" y="164"/>
                  </a:lnTo>
                  <a:close/>
                  <a:moveTo>
                    <a:pt x="116" y="148"/>
                  </a:moveTo>
                  <a:cubicBezTo>
                    <a:pt x="128" y="148"/>
                    <a:pt x="128" y="148"/>
                    <a:pt x="128" y="148"/>
                  </a:cubicBezTo>
                  <a:cubicBezTo>
                    <a:pt x="128" y="136"/>
                    <a:pt x="128" y="136"/>
                    <a:pt x="128" y="136"/>
                  </a:cubicBezTo>
                  <a:cubicBezTo>
                    <a:pt x="116" y="136"/>
                    <a:pt x="116" y="136"/>
                    <a:pt x="116" y="136"/>
                  </a:cubicBezTo>
                  <a:lnTo>
                    <a:pt x="116" y="148"/>
                  </a:lnTo>
                  <a:close/>
                  <a:moveTo>
                    <a:pt x="116" y="132"/>
                  </a:moveTo>
                  <a:cubicBezTo>
                    <a:pt x="128" y="132"/>
                    <a:pt x="128" y="132"/>
                    <a:pt x="128" y="132"/>
                  </a:cubicBezTo>
                  <a:cubicBezTo>
                    <a:pt x="128" y="120"/>
                    <a:pt x="128" y="120"/>
                    <a:pt x="128" y="120"/>
                  </a:cubicBezTo>
                  <a:cubicBezTo>
                    <a:pt x="116" y="120"/>
                    <a:pt x="116" y="120"/>
                    <a:pt x="116" y="120"/>
                  </a:cubicBezTo>
                  <a:lnTo>
                    <a:pt x="116" y="132"/>
                  </a:lnTo>
                  <a:close/>
                  <a:moveTo>
                    <a:pt x="100" y="180"/>
                  </a:moveTo>
                  <a:cubicBezTo>
                    <a:pt x="112" y="180"/>
                    <a:pt x="112" y="180"/>
                    <a:pt x="112" y="180"/>
                  </a:cubicBezTo>
                  <a:cubicBezTo>
                    <a:pt x="112" y="168"/>
                    <a:pt x="112" y="168"/>
                    <a:pt x="112" y="168"/>
                  </a:cubicBezTo>
                  <a:cubicBezTo>
                    <a:pt x="100" y="168"/>
                    <a:pt x="100" y="168"/>
                    <a:pt x="100" y="168"/>
                  </a:cubicBezTo>
                  <a:lnTo>
                    <a:pt x="100" y="180"/>
                  </a:lnTo>
                  <a:close/>
                  <a:moveTo>
                    <a:pt x="100" y="164"/>
                  </a:moveTo>
                  <a:cubicBezTo>
                    <a:pt x="112" y="164"/>
                    <a:pt x="112" y="164"/>
                    <a:pt x="112" y="164"/>
                  </a:cubicBezTo>
                  <a:cubicBezTo>
                    <a:pt x="112" y="152"/>
                    <a:pt x="112" y="152"/>
                    <a:pt x="112" y="152"/>
                  </a:cubicBezTo>
                  <a:cubicBezTo>
                    <a:pt x="100" y="152"/>
                    <a:pt x="100" y="152"/>
                    <a:pt x="100" y="152"/>
                  </a:cubicBezTo>
                  <a:lnTo>
                    <a:pt x="100" y="164"/>
                  </a:lnTo>
                  <a:close/>
                  <a:moveTo>
                    <a:pt x="100" y="148"/>
                  </a:moveTo>
                  <a:cubicBezTo>
                    <a:pt x="112" y="148"/>
                    <a:pt x="112" y="148"/>
                    <a:pt x="112" y="148"/>
                  </a:cubicBezTo>
                  <a:cubicBezTo>
                    <a:pt x="112" y="136"/>
                    <a:pt x="112" y="136"/>
                    <a:pt x="112" y="136"/>
                  </a:cubicBezTo>
                  <a:cubicBezTo>
                    <a:pt x="100" y="136"/>
                    <a:pt x="100" y="136"/>
                    <a:pt x="100" y="136"/>
                  </a:cubicBezTo>
                  <a:lnTo>
                    <a:pt x="100" y="148"/>
                  </a:lnTo>
                  <a:close/>
                  <a:moveTo>
                    <a:pt x="100" y="132"/>
                  </a:moveTo>
                  <a:cubicBezTo>
                    <a:pt x="112" y="132"/>
                    <a:pt x="112" y="132"/>
                    <a:pt x="112" y="132"/>
                  </a:cubicBezTo>
                  <a:cubicBezTo>
                    <a:pt x="112" y="120"/>
                    <a:pt x="112" y="120"/>
                    <a:pt x="112" y="120"/>
                  </a:cubicBezTo>
                  <a:cubicBezTo>
                    <a:pt x="100" y="120"/>
                    <a:pt x="100" y="120"/>
                    <a:pt x="100" y="120"/>
                  </a:cubicBezTo>
                  <a:lnTo>
                    <a:pt x="100" y="132"/>
                  </a:lnTo>
                  <a:close/>
                  <a:moveTo>
                    <a:pt x="84" y="180"/>
                  </a:moveTo>
                  <a:cubicBezTo>
                    <a:pt x="96" y="180"/>
                    <a:pt x="96" y="180"/>
                    <a:pt x="96" y="180"/>
                  </a:cubicBezTo>
                  <a:cubicBezTo>
                    <a:pt x="96" y="168"/>
                    <a:pt x="96" y="168"/>
                    <a:pt x="96" y="168"/>
                  </a:cubicBezTo>
                  <a:cubicBezTo>
                    <a:pt x="84" y="168"/>
                    <a:pt x="84" y="168"/>
                    <a:pt x="84" y="168"/>
                  </a:cubicBezTo>
                  <a:lnTo>
                    <a:pt x="84" y="180"/>
                  </a:lnTo>
                  <a:close/>
                  <a:moveTo>
                    <a:pt x="84" y="164"/>
                  </a:moveTo>
                  <a:cubicBezTo>
                    <a:pt x="96" y="164"/>
                    <a:pt x="96" y="164"/>
                    <a:pt x="96" y="164"/>
                  </a:cubicBezTo>
                  <a:cubicBezTo>
                    <a:pt x="96" y="152"/>
                    <a:pt x="96" y="152"/>
                    <a:pt x="96" y="152"/>
                  </a:cubicBezTo>
                  <a:cubicBezTo>
                    <a:pt x="84" y="152"/>
                    <a:pt x="84" y="152"/>
                    <a:pt x="84" y="152"/>
                  </a:cubicBezTo>
                  <a:lnTo>
                    <a:pt x="84" y="164"/>
                  </a:lnTo>
                  <a:close/>
                  <a:moveTo>
                    <a:pt x="84" y="148"/>
                  </a:moveTo>
                  <a:cubicBezTo>
                    <a:pt x="96" y="148"/>
                    <a:pt x="96" y="148"/>
                    <a:pt x="96" y="148"/>
                  </a:cubicBezTo>
                  <a:cubicBezTo>
                    <a:pt x="96" y="136"/>
                    <a:pt x="96" y="136"/>
                    <a:pt x="96" y="136"/>
                  </a:cubicBezTo>
                  <a:cubicBezTo>
                    <a:pt x="84" y="136"/>
                    <a:pt x="84" y="136"/>
                    <a:pt x="84" y="136"/>
                  </a:cubicBezTo>
                  <a:lnTo>
                    <a:pt x="84" y="148"/>
                  </a:lnTo>
                  <a:close/>
                  <a:moveTo>
                    <a:pt x="84" y="132"/>
                  </a:moveTo>
                  <a:cubicBezTo>
                    <a:pt x="96" y="132"/>
                    <a:pt x="96" y="132"/>
                    <a:pt x="96" y="132"/>
                  </a:cubicBezTo>
                  <a:cubicBezTo>
                    <a:pt x="96" y="120"/>
                    <a:pt x="96" y="120"/>
                    <a:pt x="96" y="120"/>
                  </a:cubicBezTo>
                  <a:cubicBezTo>
                    <a:pt x="84" y="120"/>
                    <a:pt x="84" y="120"/>
                    <a:pt x="84" y="120"/>
                  </a:cubicBezTo>
                  <a:lnTo>
                    <a:pt x="84" y="132"/>
                  </a:lnTo>
                  <a:close/>
                  <a:moveTo>
                    <a:pt x="144" y="42"/>
                  </a:moveTo>
                  <a:cubicBezTo>
                    <a:pt x="144" y="38"/>
                    <a:pt x="141" y="35"/>
                    <a:pt x="137" y="35"/>
                  </a:cubicBezTo>
                  <a:cubicBezTo>
                    <a:pt x="82" y="35"/>
                    <a:pt x="82" y="35"/>
                    <a:pt x="82" y="35"/>
                  </a:cubicBezTo>
                  <a:cubicBezTo>
                    <a:pt x="78" y="35"/>
                    <a:pt x="76" y="38"/>
                    <a:pt x="76" y="42"/>
                  </a:cubicBezTo>
                  <a:cubicBezTo>
                    <a:pt x="76" y="69"/>
                    <a:pt x="76" y="69"/>
                    <a:pt x="76" y="69"/>
                  </a:cubicBezTo>
                  <a:cubicBezTo>
                    <a:pt x="76" y="73"/>
                    <a:pt x="78" y="76"/>
                    <a:pt x="82" y="76"/>
                  </a:cubicBezTo>
                  <a:cubicBezTo>
                    <a:pt x="137" y="76"/>
                    <a:pt x="137" y="76"/>
                    <a:pt x="137" y="76"/>
                  </a:cubicBezTo>
                  <a:cubicBezTo>
                    <a:pt x="141" y="76"/>
                    <a:pt x="144" y="73"/>
                    <a:pt x="144" y="69"/>
                  </a:cubicBezTo>
                  <a:lnTo>
                    <a:pt x="144" y="42"/>
                  </a:lnTo>
                  <a:close/>
                  <a:moveTo>
                    <a:pt x="144" y="120"/>
                  </a:moveTo>
                  <a:cubicBezTo>
                    <a:pt x="132" y="120"/>
                    <a:pt x="132" y="120"/>
                    <a:pt x="132" y="120"/>
                  </a:cubicBezTo>
                  <a:cubicBezTo>
                    <a:pt x="132" y="132"/>
                    <a:pt x="132" y="132"/>
                    <a:pt x="132" y="132"/>
                  </a:cubicBezTo>
                  <a:cubicBezTo>
                    <a:pt x="144" y="132"/>
                    <a:pt x="144" y="132"/>
                    <a:pt x="144" y="132"/>
                  </a:cubicBezTo>
                  <a:lnTo>
                    <a:pt x="144" y="120"/>
                  </a:lnTo>
                  <a:close/>
                  <a:moveTo>
                    <a:pt x="144" y="136"/>
                  </a:moveTo>
                  <a:cubicBezTo>
                    <a:pt x="132" y="136"/>
                    <a:pt x="132" y="136"/>
                    <a:pt x="132" y="136"/>
                  </a:cubicBezTo>
                  <a:cubicBezTo>
                    <a:pt x="132" y="148"/>
                    <a:pt x="132" y="148"/>
                    <a:pt x="132" y="148"/>
                  </a:cubicBezTo>
                  <a:cubicBezTo>
                    <a:pt x="144" y="148"/>
                    <a:pt x="144" y="148"/>
                    <a:pt x="144" y="148"/>
                  </a:cubicBezTo>
                  <a:lnTo>
                    <a:pt x="144" y="136"/>
                  </a:lnTo>
                  <a:close/>
                  <a:moveTo>
                    <a:pt x="144" y="152"/>
                  </a:moveTo>
                  <a:cubicBezTo>
                    <a:pt x="132" y="152"/>
                    <a:pt x="132" y="152"/>
                    <a:pt x="132" y="152"/>
                  </a:cubicBezTo>
                  <a:cubicBezTo>
                    <a:pt x="132" y="164"/>
                    <a:pt x="132" y="164"/>
                    <a:pt x="132" y="164"/>
                  </a:cubicBezTo>
                  <a:cubicBezTo>
                    <a:pt x="144" y="164"/>
                    <a:pt x="144" y="164"/>
                    <a:pt x="144" y="164"/>
                  </a:cubicBezTo>
                  <a:lnTo>
                    <a:pt x="144" y="152"/>
                  </a:lnTo>
                  <a:close/>
                  <a:moveTo>
                    <a:pt x="144" y="168"/>
                  </a:moveTo>
                  <a:cubicBezTo>
                    <a:pt x="132" y="168"/>
                    <a:pt x="132" y="168"/>
                    <a:pt x="132" y="168"/>
                  </a:cubicBezTo>
                  <a:cubicBezTo>
                    <a:pt x="132" y="180"/>
                    <a:pt x="132" y="180"/>
                    <a:pt x="132" y="180"/>
                  </a:cubicBezTo>
                  <a:cubicBezTo>
                    <a:pt x="144" y="180"/>
                    <a:pt x="144" y="180"/>
                    <a:pt x="144" y="180"/>
                  </a:cubicBezTo>
                  <a:lnTo>
                    <a:pt x="144" y="168"/>
                  </a:lnTo>
                  <a:close/>
                  <a:moveTo>
                    <a:pt x="50" y="180"/>
                  </a:moveTo>
                  <a:cubicBezTo>
                    <a:pt x="26" y="180"/>
                    <a:pt x="26" y="180"/>
                    <a:pt x="26" y="180"/>
                  </a:cubicBezTo>
                  <a:cubicBezTo>
                    <a:pt x="22" y="180"/>
                    <a:pt x="20" y="177"/>
                    <a:pt x="20" y="173"/>
                  </a:cubicBezTo>
                  <a:cubicBezTo>
                    <a:pt x="20" y="18"/>
                    <a:pt x="20" y="18"/>
                    <a:pt x="20" y="18"/>
                  </a:cubicBezTo>
                  <a:cubicBezTo>
                    <a:pt x="20" y="15"/>
                    <a:pt x="22" y="12"/>
                    <a:pt x="26" y="12"/>
                  </a:cubicBezTo>
                  <a:cubicBezTo>
                    <a:pt x="36" y="12"/>
                    <a:pt x="36" y="12"/>
                    <a:pt x="36" y="12"/>
                  </a:cubicBezTo>
                  <a:cubicBezTo>
                    <a:pt x="36" y="0"/>
                    <a:pt x="36" y="0"/>
                    <a:pt x="36" y="0"/>
                  </a:cubicBezTo>
                  <a:cubicBezTo>
                    <a:pt x="44" y="0"/>
                    <a:pt x="44" y="0"/>
                    <a:pt x="44" y="0"/>
                  </a:cubicBezTo>
                  <a:cubicBezTo>
                    <a:pt x="44" y="12"/>
                    <a:pt x="44" y="12"/>
                    <a:pt x="44" y="12"/>
                  </a:cubicBezTo>
                  <a:cubicBezTo>
                    <a:pt x="50" y="12"/>
                    <a:pt x="50" y="12"/>
                    <a:pt x="50" y="12"/>
                  </a:cubicBezTo>
                  <a:cubicBezTo>
                    <a:pt x="53" y="12"/>
                    <a:pt x="56" y="15"/>
                    <a:pt x="56" y="18"/>
                  </a:cubicBezTo>
                  <a:cubicBezTo>
                    <a:pt x="56" y="173"/>
                    <a:pt x="56" y="173"/>
                    <a:pt x="56" y="173"/>
                  </a:cubicBezTo>
                  <a:cubicBezTo>
                    <a:pt x="56" y="177"/>
                    <a:pt x="53" y="180"/>
                    <a:pt x="50" y="18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6" name="Freeform 125">
              <a:extLst>
                <a:ext uri="{FF2B5EF4-FFF2-40B4-BE49-F238E27FC236}">
                  <a16:creationId xmlns:a16="http://schemas.microsoft.com/office/drawing/2014/main" id="{64788498-C0C7-4B9A-BAFC-37B37DE3257E}"/>
                </a:ext>
              </a:extLst>
            </p:cNvPr>
            <p:cNvSpPr>
              <a:spLocks noEditPoints="1"/>
            </p:cNvSpPr>
            <p:nvPr userDrawn="1"/>
          </p:nvSpPr>
          <p:spPr bwMode="auto">
            <a:xfrm rot="1463989">
              <a:off x="10195748" y="1653787"/>
              <a:ext cx="511175" cy="752475"/>
            </a:xfrm>
            <a:custGeom>
              <a:avLst/>
              <a:gdLst>
                <a:gd name="T0" fmla="*/ 80 w 136"/>
                <a:gd name="T1" fmla="*/ 38 h 200"/>
                <a:gd name="T2" fmla="*/ 80 w 136"/>
                <a:gd name="T3" fmla="*/ 57 h 200"/>
                <a:gd name="T4" fmla="*/ 69 w 136"/>
                <a:gd name="T5" fmla="*/ 69 h 200"/>
                <a:gd name="T6" fmla="*/ 56 w 136"/>
                <a:gd name="T7" fmla="*/ 57 h 200"/>
                <a:gd name="T8" fmla="*/ 56 w 136"/>
                <a:gd name="T9" fmla="*/ 38 h 200"/>
                <a:gd name="T10" fmla="*/ 69 w 136"/>
                <a:gd name="T11" fmla="*/ 25 h 200"/>
                <a:gd name="T12" fmla="*/ 80 w 136"/>
                <a:gd name="T13" fmla="*/ 38 h 200"/>
                <a:gd name="T14" fmla="*/ 94 w 136"/>
                <a:gd name="T15" fmla="*/ 200 h 200"/>
                <a:gd name="T16" fmla="*/ 44 w 136"/>
                <a:gd name="T17" fmla="*/ 200 h 200"/>
                <a:gd name="T18" fmla="*/ 0 w 136"/>
                <a:gd name="T19" fmla="*/ 157 h 200"/>
                <a:gd name="T20" fmla="*/ 0 w 136"/>
                <a:gd name="T21" fmla="*/ 44 h 200"/>
                <a:gd name="T22" fmla="*/ 44 w 136"/>
                <a:gd name="T23" fmla="*/ 0 h 200"/>
                <a:gd name="T24" fmla="*/ 60 w 136"/>
                <a:gd name="T25" fmla="*/ 0 h 200"/>
                <a:gd name="T26" fmla="*/ 60 w 136"/>
                <a:gd name="T27" fmla="*/ 20 h 200"/>
                <a:gd name="T28" fmla="*/ 48 w 136"/>
                <a:gd name="T29" fmla="*/ 38 h 200"/>
                <a:gd name="T30" fmla="*/ 48 w 136"/>
                <a:gd name="T31" fmla="*/ 57 h 200"/>
                <a:gd name="T32" fmla="*/ 60 w 136"/>
                <a:gd name="T33" fmla="*/ 74 h 200"/>
                <a:gd name="T34" fmla="*/ 60 w 136"/>
                <a:gd name="T35" fmla="*/ 88 h 200"/>
                <a:gd name="T36" fmla="*/ 76 w 136"/>
                <a:gd name="T37" fmla="*/ 88 h 200"/>
                <a:gd name="T38" fmla="*/ 76 w 136"/>
                <a:gd name="T39" fmla="*/ 74 h 200"/>
                <a:gd name="T40" fmla="*/ 88 w 136"/>
                <a:gd name="T41" fmla="*/ 57 h 200"/>
                <a:gd name="T42" fmla="*/ 88 w 136"/>
                <a:gd name="T43" fmla="*/ 38 h 200"/>
                <a:gd name="T44" fmla="*/ 76 w 136"/>
                <a:gd name="T45" fmla="*/ 20 h 200"/>
                <a:gd name="T46" fmla="*/ 76 w 136"/>
                <a:gd name="T47" fmla="*/ 0 h 200"/>
                <a:gd name="T48" fmla="*/ 94 w 136"/>
                <a:gd name="T49" fmla="*/ 0 h 200"/>
                <a:gd name="T50" fmla="*/ 136 w 136"/>
                <a:gd name="T51" fmla="*/ 44 h 200"/>
                <a:gd name="T52" fmla="*/ 136 w 136"/>
                <a:gd name="T53" fmla="*/ 157 h 200"/>
                <a:gd name="T54" fmla="*/ 94 w 136"/>
                <a:gd name="T5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6" h="200">
                  <a:moveTo>
                    <a:pt x="80" y="38"/>
                  </a:moveTo>
                  <a:cubicBezTo>
                    <a:pt x="80" y="57"/>
                    <a:pt x="80" y="57"/>
                    <a:pt x="80" y="57"/>
                  </a:cubicBezTo>
                  <a:cubicBezTo>
                    <a:pt x="80" y="64"/>
                    <a:pt x="76" y="69"/>
                    <a:pt x="69" y="69"/>
                  </a:cubicBezTo>
                  <a:cubicBezTo>
                    <a:pt x="62" y="69"/>
                    <a:pt x="56" y="64"/>
                    <a:pt x="56" y="57"/>
                  </a:cubicBezTo>
                  <a:cubicBezTo>
                    <a:pt x="56" y="38"/>
                    <a:pt x="56" y="38"/>
                    <a:pt x="56" y="38"/>
                  </a:cubicBezTo>
                  <a:cubicBezTo>
                    <a:pt x="56" y="31"/>
                    <a:pt x="62" y="25"/>
                    <a:pt x="69" y="25"/>
                  </a:cubicBezTo>
                  <a:cubicBezTo>
                    <a:pt x="76" y="25"/>
                    <a:pt x="80" y="31"/>
                    <a:pt x="80" y="38"/>
                  </a:cubicBezTo>
                  <a:close/>
                  <a:moveTo>
                    <a:pt x="94" y="200"/>
                  </a:moveTo>
                  <a:cubicBezTo>
                    <a:pt x="44" y="200"/>
                    <a:pt x="44" y="200"/>
                    <a:pt x="44" y="200"/>
                  </a:cubicBezTo>
                  <a:cubicBezTo>
                    <a:pt x="20" y="200"/>
                    <a:pt x="0" y="181"/>
                    <a:pt x="0" y="157"/>
                  </a:cubicBezTo>
                  <a:cubicBezTo>
                    <a:pt x="0" y="44"/>
                    <a:pt x="0" y="44"/>
                    <a:pt x="0" y="44"/>
                  </a:cubicBezTo>
                  <a:cubicBezTo>
                    <a:pt x="0" y="20"/>
                    <a:pt x="20" y="0"/>
                    <a:pt x="44" y="0"/>
                  </a:cubicBezTo>
                  <a:cubicBezTo>
                    <a:pt x="60" y="0"/>
                    <a:pt x="60" y="0"/>
                    <a:pt x="60" y="0"/>
                  </a:cubicBezTo>
                  <a:cubicBezTo>
                    <a:pt x="60" y="20"/>
                    <a:pt x="60" y="20"/>
                    <a:pt x="60" y="20"/>
                  </a:cubicBezTo>
                  <a:cubicBezTo>
                    <a:pt x="53" y="23"/>
                    <a:pt x="48" y="30"/>
                    <a:pt x="48" y="38"/>
                  </a:cubicBezTo>
                  <a:cubicBezTo>
                    <a:pt x="48" y="57"/>
                    <a:pt x="48" y="57"/>
                    <a:pt x="48" y="57"/>
                  </a:cubicBezTo>
                  <a:cubicBezTo>
                    <a:pt x="48" y="65"/>
                    <a:pt x="53" y="72"/>
                    <a:pt x="60" y="74"/>
                  </a:cubicBezTo>
                  <a:cubicBezTo>
                    <a:pt x="60" y="88"/>
                    <a:pt x="60" y="88"/>
                    <a:pt x="60" y="88"/>
                  </a:cubicBezTo>
                  <a:cubicBezTo>
                    <a:pt x="76" y="88"/>
                    <a:pt x="76" y="88"/>
                    <a:pt x="76" y="88"/>
                  </a:cubicBezTo>
                  <a:cubicBezTo>
                    <a:pt x="76" y="74"/>
                    <a:pt x="76" y="74"/>
                    <a:pt x="76" y="74"/>
                  </a:cubicBezTo>
                  <a:cubicBezTo>
                    <a:pt x="83" y="72"/>
                    <a:pt x="88" y="65"/>
                    <a:pt x="88" y="57"/>
                  </a:cubicBezTo>
                  <a:cubicBezTo>
                    <a:pt x="88" y="38"/>
                    <a:pt x="88" y="38"/>
                    <a:pt x="88" y="38"/>
                  </a:cubicBezTo>
                  <a:cubicBezTo>
                    <a:pt x="88" y="30"/>
                    <a:pt x="83" y="23"/>
                    <a:pt x="76" y="20"/>
                  </a:cubicBezTo>
                  <a:cubicBezTo>
                    <a:pt x="76" y="0"/>
                    <a:pt x="76" y="0"/>
                    <a:pt x="76" y="0"/>
                  </a:cubicBezTo>
                  <a:cubicBezTo>
                    <a:pt x="94" y="0"/>
                    <a:pt x="94" y="0"/>
                    <a:pt x="94" y="0"/>
                  </a:cubicBezTo>
                  <a:cubicBezTo>
                    <a:pt x="118" y="0"/>
                    <a:pt x="136" y="20"/>
                    <a:pt x="136" y="44"/>
                  </a:cubicBezTo>
                  <a:cubicBezTo>
                    <a:pt x="136" y="157"/>
                    <a:pt x="136" y="157"/>
                    <a:pt x="136" y="157"/>
                  </a:cubicBezTo>
                  <a:cubicBezTo>
                    <a:pt x="136" y="181"/>
                    <a:pt x="118" y="200"/>
                    <a:pt x="94" y="2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7" name="Freeform 28">
              <a:extLst>
                <a:ext uri="{FF2B5EF4-FFF2-40B4-BE49-F238E27FC236}">
                  <a16:creationId xmlns:a16="http://schemas.microsoft.com/office/drawing/2014/main" id="{7ED1033F-59B4-4F94-A840-AEB8846CBAAA}"/>
                </a:ext>
              </a:extLst>
            </p:cNvPr>
            <p:cNvSpPr>
              <a:spLocks noEditPoints="1"/>
            </p:cNvSpPr>
            <p:nvPr userDrawn="1"/>
          </p:nvSpPr>
          <p:spPr bwMode="auto">
            <a:xfrm rot="19968536">
              <a:off x="11364899" y="904585"/>
              <a:ext cx="754483" cy="708323"/>
            </a:xfrm>
            <a:custGeom>
              <a:avLst/>
              <a:gdLst>
                <a:gd name="T0" fmla="*/ 20 w 200"/>
                <a:gd name="T1" fmla="*/ 144 h 188"/>
                <a:gd name="T2" fmla="*/ 0 w 200"/>
                <a:gd name="T3" fmla="*/ 20 h 188"/>
                <a:gd name="T4" fmla="*/ 180 w 200"/>
                <a:gd name="T5" fmla="*/ 0 h 188"/>
                <a:gd name="T6" fmla="*/ 200 w 200"/>
                <a:gd name="T7" fmla="*/ 124 h 188"/>
                <a:gd name="T8" fmla="*/ 192 w 200"/>
                <a:gd name="T9" fmla="*/ 20 h 188"/>
                <a:gd name="T10" fmla="*/ 20 w 200"/>
                <a:gd name="T11" fmla="*/ 8 h 188"/>
                <a:gd name="T12" fmla="*/ 8 w 200"/>
                <a:gd name="T13" fmla="*/ 124 h 188"/>
                <a:gd name="T14" fmla="*/ 180 w 200"/>
                <a:gd name="T15" fmla="*/ 136 h 188"/>
                <a:gd name="T16" fmla="*/ 192 w 200"/>
                <a:gd name="T17" fmla="*/ 20 h 188"/>
                <a:gd name="T18" fmla="*/ 159 w 200"/>
                <a:gd name="T19" fmla="*/ 108 h 188"/>
                <a:gd name="T20" fmla="*/ 139 w 200"/>
                <a:gd name="T21" fmla="*/ 100 h 188"/>
                <a:gd name="T22" fmla="*/ 166 w 200"/>
                <a:gd name="T23" fmla="*/ 83 h 188"/>
                <a:gd name="T24" fmla="*/ 166 w 200"/>
                <a:gd name="T25" fmla="*/ 103 h 188"/>
                <a:gd name="T26" fmla="*/ 123 w 200"/>
                <a:gd name="T27" fmla="*/ 48 h 188"/>
                <a:gd name="T28" fmla="*/ 100 w 200"/>
                <a:gd name="T29" fmla="*/ 88 h 188"/>
                <a:gd name="T30" fmla="*/ 64 w 200"/>
                <a:gd name="T31" fmla="*/ 88 h 188"/>
                <a:gd name="T32" fmla="*/ 44 w 200"/>
                <a:gd name="T33" fmla="*/ 48 h 188"/>
                <a:gd name="T34" fmla="*/ 44 w 200"/>
                <a:gd name="T35" fmla="*/ 47 h 188"/>
                <a:gd name="T36" fmla="*/ 24 w 200"/>
                <a:gd name="T37" fmla="*/ 36 h 188"/>
                <a:gd name="T38" fmla="*/ 52 w 200"/>
                <a:gd name="T39" fmla="*/ 24 h 188"/>
                <a:gd name="T40" fmla="*/ 117 w 200"/>
                <a:gd name="T41" fmla="*/ 36 h 188"/>
                <a:gd name="T42" fmla="*/ 129 w 200"/>
                <a:gd name="T43" fmla="*/ 36 h 188"/>
                <a:gd name="T44" fmla="*/ 124 w 200"/>
                <a:gd name="T45" fmla="*/ 48 h 188"/>
                <a:gd name="T46" fmla="*/ 96 w 200"/>
                <a:gd name="T47" fmla="*/ 76 h 188"/>
                <a:gd name="T48" fmla="*/ 60 w 200"/>
                <a:gd name="T49" fmla="*/ 68 h 188"/>
                <a:gd name="T50" fmla="*/ 56 w 200"/>
                <a:gd name="T51" fmla="*/ 48 h 188"/>
                <a:gd name="T52" fmla="*/ 104 w 200"/>
                <a:gd name="T53" fmla="*/ 56 h 188"/>
                <a:gd name="T54" fmla="*/ 111 w 200"/>
                <a:gd name="T55" fmla="*/ 48 h 188"/>
                <a:gd name="T56" fmla="*/ 59 w 200"/>
                <a:gd name="T57" fmla="*/ 93 h 188"/>
                <a:gd name="T58" fmla="*/ 59 w 200"/>
                <a:gd name="T59" fmla="*/ 113 h 188"/>
                <a:gd name="T60" fmla="*/ 59 w 200"/>
                <a:gd name="T61" fmla="*/ 93 h 188"/>
                <a:gd name="T62" fmla="*/ 105 w 200"/>
                <a:gd name="T63" fmla="*/ 103 h 188"/>
                <a:gd name="T64" fmla="*/ 85 w 200"/>
                <a:gd name="T65" fmla="*/ 103 h 188"/>
                <a:gd name="T66" fmla="*/ 64 w 200"/>
                <a:gd name="T67" fmla="*/ 168 h 188"/>
                <a:gd name="T68" fmla="*/ 72 w 200"/>
                <a:gd name="T69" fmla="*/ 152 h 188"/>
                <a:gd name="T70" fmla="*/ 128 w 200"/>
                <a:gd name="T71" fmla="*/ 168 h 188"/>
                <a:gd name="T72" fmla="*/ 156 w 200"/>
                <a:gd name="T73" fmla="*/ 188 h 188"/>
                <a:gd name="T74" fmla="*/ 64 w 200"/>
                <a:gd name="T75" fmla="*/ 1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88">
                  <a:moveTo>
                    <a:pt x="180" y="144"/>
                  </a:moveTo>
                  <a:cubicBezTo>
                    <a:pt x="20" y="144"/>
                    <a:pt x="20" y="144"/>
                    <a:pt x="20" y="144"/>
                  </a:cubicBezTo>
                  <a:cubicBezTo>
                    <a:pt x="9" y="144"/>
                    <a:pt x="0" y="135"/>
                    <a:pt x="0" y="124"/>
                  </a:cubicBezTo>
                  <a:cubicBezTo>
                    <a:pt x="0" y="20"/>
                    <a:pt x="0" y="20"/>
                    <a:pt x="0" y="20"/>
                  </a:cubicBezTo>
                  <a:cubicBezTo>
                    <a:pt x="0" y="9"/>
                    <a:pt x="9" y="0"/>
                    <a:pt x="20" y="0"/>
                  </a:cubicBezTo>
                  <a:cubicBezTo>
                    <a:pt x="180" y="0"/>
                    <a:pt x="180" y="0"/>
                    <a:pt x="180" y="0"/>
                  </a:cubicBezTo>
                  <a:cubicBezTo>
                    <a:pt x="191" y="0"/>
                    <a:pt x="200" y="9"/>
                    <a:pt x="200" y="20"/>
                  </a:cubicBezTo>
                  <a:cubicBezTo>
                    <a:pt x="200" y="124"/>
                    <a:pt x="200" y="124"/>
                    <a:pt x="200" y="124"/>
                  </a:cubicBezTo>
                  <a:cubicBezTo>
                    <a:pt x="200" y="135"/>
                    <a:pt x="191" y="144"/>
                    <a:pt x="180" y="144"/>
                  </a:cubicBezTo>
                  <a:close/>
                  <a:moveTo>
                    <a:pt x="192" y="20"/>
                  </a:moveTo>
                  <a:cubicBezTo>
                    <a:pt x="192" y="13"/>
                    <a:pt x="186" y="8"/>
                    <a:pt x="180" y="8"/>
                  </a:cubicBezTo>
                  <a:cubicBezTo>
                    <a:pt x="20" y="8"/>
                    <a:pt x="20" y="8"/>
                    <a:pt x="20" y="8"/>
                  </a:cubicBezTo>
                  <a:cubicBezTo>
                    <a:pt x="13" y="8"/>
                    <a:pt x="8" y="13"/>
                    <a:pt x="8" y="20"/>
                  </a:cubicBezTo>
                  <a:cubicBezTo>
                    <a:pt x="8" y="124"/>
                    <a:pt x="8" y="124"/>
                    <a:pt x="8" y="124"/>
                  </a:cubicBezTo>
                  <a:cubicBezTo>
                    <a:pt x="8" y="131"/>
                    <a:pt x="13" y="136"/>
                    <a:pt x="20" y="136"/>
                  </a:cubicBezTo>
                  <a:cubicBezTo>
                    <a:pt x="180" y="136"/>
                    <a:pt x="180" y="136"/>
                    <a:pt x="180" y="136"/>
                  </a:cubicBezTo>
                  <a:cubicBezTo>
                    <a:pt x="186" y="136"/>
                    <a:pt x="192" y="131"/>
                    <a:pt x="192" y="124"/>
                  </a:cubicBezTo>
                  <a:lnTo>
                    <a:pt x="192" y="20"/>
                  </a:lnTo>
                  <a:close/>
                  <a:moveTo>
                    <a:pt x="166" y="103"/>
                  </a:moveTo>
                  <a:cubicBezTo>
                    <a:pt x="159" y="108"/>
                    <a:pt x="159" y="108"/>
                    <a:pt x="159" y="108"/>
                  </a:cubicBezTo>
                  <a:cubicBezTo>
                    <a:pt x="149" y="93"/>
                    <a:pt x="149" y="93"/>
                    <a:pt x="149" y="93"/>
                  </a:cubicBezTo>
                  <a:cubicBezTo>
                    <a:pt x="139" y="100"/>
                    <a:pt x="139" y="100"/>
                    <a:pt x="139" y="100"/>
                  </a:cubicBezTo>
                  <a:cubicBezTo>
                    <a:pt x="131" y="63"/>
                    <a:pt x="131" y="63"/>
                    <a:pt x="131" y="63"/>
                  </a:cubicBezTo>
                  <a:cubicBezTo>
                    <a:pt x="166" y="83"/>
                    <a:pt x="166" y="83"/>
                    <a:pt x="166" y="83"/>
                  </a:cubicBezTo>
                  <a:cubicBezTo>
                    <a:pt x="155" y="89"/>
                    <a:pt x="155" y="89"/>
                    <a:pt x="155" y="89"/>
                  </a:cubicBezTo>
                  <a:lnTo>
                    <a:pt x="166" y="103"/>
                  </a:lnTo>
                  <a:close/>
                  <a:moveTo>
                    <a:pt x="124" y="48"/>
                  </a:moveTo>
                  <a:cubicBezTo>
                    <a:pt x="123" y="48"/>
                    <a:pt x="123" y="48"/>
                    <a:pt x="123" y="48"/>
                  </a:cubicBezTo>
                  <a:cubicBezTo>
                    <a:pt x="101" y="88"/>
                    <a:pt x="101" y="88"/>
                    <a:pt x="101" y="88"/>
                  </a:cubicBezTo>
                  <a:cubicBezTo>
                    <a:pt x="100" y="88"/>
                    <a:pt x="100" y="88"/>
                    <a:pt x="100" y="88"/>
                  </a:cubicBezTo>
                  <a:cubicBezTo>
                    <a:pt x="89" y="88"/>
                    <a:pt x="89" y="88"/>
                    <a:pt x="89" y="88"/>
                  </a:cubicBezTo>
                  <a:cubicBezTo>
                    <a:pt x="64" y="88"/>
                    <a:pt x="64" y="88"/>
                    <a:pt x="64" y="88"/>
                  </a:cubicBezTo>
                  <a:cubicBezTo>
                    <a:pt x="52" y="88"/>
                    <a:pt x="52" y="88"/>
                    <a:pt x="52" y="88"/>
                  </a:cubicBezTo>
                  <a:cubicBezTo>
                    <a:pt x="44" y="48"/>
                    <a:pt x="44" y="48"/>
                    <a:pt x="44" y="48"/>
                  </a:cubicBezTo>
                  <a:cubicBezTo>
                    <a:pt x="44" y="48"/>
                    <a:pt x="44" y="48"/>
                    <a:pt x="44" y="48"/>
                  </a:cubicBezTo>
                  <a:cubicBezTo>
                    <a:pt x="44" y="47"/>
                    <a:pt x="44" y="47"/>
                    <a:pt x="44" y="47"/>
                  </a:cubicBezTo>
                  <a:cubicBezTo>
                    <a:pt x="41" y="36"/>
                    <a:pt x="41" y="36"/>
                    <a:pt x="41" y="36"/>
                  </a:cubicBezTo>
                  <a:cubicBezTo>
                    <a:pt x="24" y="36"/>
                    <a:pt x="24" y="36"/>
                    <a:pt x="24" y="36"/>
                  </a:cubicBezTo>
                  <a:cubicBezTo>
                    <a:pt x="24" y="24"/>
                    <a:pt x="24" y="24"/>
                    <a:pt x="24" y="24"/>
                  </a:cubicBezTo>
                  <a:cubicBezTo>
                    <a:pt x="52" y="24"/>
                    <a:pt x="52" y="24"/>
                    <a:pt x="52" y="24"/>
                  </a:cubicBezTo>
                  <a:cubicBezTo>
                    <a:pt x="56" y="36"/>
                    <a:pt x="56" y="36"/>
                    <a:pt x="56" y="36"/>
                  </a:cubicBezTo>
                  <a:cubicBezTo>
                    <a:pt x="117" y="36"/>
                    <a:pt x="117" y="36"/>
                    <a:pt x="117" y="36"/>
                  </a:cubicBezTo>
                  <a:cubicBezTo>
                    <a:pt x="124" y="36"/>
                    <a:pt x="124" y="36"/>
                    <a:pt x="124" y="36"/>
                  </a:cubicBezTo>
                  <a:cubicBezTo>
                    <a:pt x="129" y="36"/>
                    <a:pt x="129" y="36"/>
                    <a:pt x="129" y="36"/>
                  </a:cubicBezTo>
                  <a:cubicBezTo>
                    <a:pt x="124" y="47"/>
                    <a:pt x="124" y="47"/>
                    <a:pt x="124" y="47"/>
                  </a:cubicBezTo>
                  <a:lnTo>
                    <a:pt x="124" y="48"/>
                  </a:lnTo>
                  <a:close/>
                  <a:moveTo>
                    <a:pt x="61" y="76"/>
                  </a:moveTo>
                  <a:cubicBezTo>
                    <a:pt x="96" y="76"/>
                    <a:pt x="96" y="76"/>
                    <a:pt x="96" y="76"/>
                  </a:cubicBezTo>
                  <a:cubicBezTo>
                    <a:pt x="100" y="68"/>
                    <a:pt x="100" y="68"/>
                    <a:pt x="100" y="68"/>
                  </a:cubicBezTo>
                  <a:cubicBezTo>
                    <a:pt x="60" y="68"/>
                    <a:pt x="60" y="68"/>
                    <a:pt x="60" y="68"/>
                  </a:cubicBezTo>
                  <a:lnTo>
                    <a:pt x="61" y="76"/>
                  </a:lnTo>
                  <a:close/>
                  <a:moveTo>
                    <a:pt x="56" y="48"/>
                  </a:moveTo>
                  <a:cubicBezTo>
                    <a:pt x="57" y="56"/>
                    <a:pt x="57" y="56"/>
                    <a:pt x="57" y="56"/>
                  </a:cubicBezTo>
                  <a:cubicBezTo>
                    <a:pt x="104" y="56"/>
                    <a:pt x="104" y="56"/>
                    <a:pt x="104" y="56"/>
                  </a:cubicBezTo>
                  <a:cubicBezTo>
                    <a:pt x="104" y="62"/>
                    <a:pt x="104" y="62"/>
                    <a:pt x="104" y="62"/>
                  </a:cubicBezTo>
                  <a:cubicBezTo>
                    <a:pt x="111" y="48"/>
                    <a:pt x="111" y="48"/>
                    <a:pt x="111" y="48"/>
                  </a:cubicBezTo>
                  <a:lnTo>
                    <a:pt x="56" y="48"/>
                  </a:lnTo>
                  <a:close/>
                  <a:moveTo>
                    <a:pt x="59" y="93"/>
                  </a:moveTo>
                  <a:cubicBezTo>
                    <a:pt x="65" y="93"/>
                    <a:pt x="69" y="97"/>
                    <a:pt x="69" y="103"/>
                  </a:cubicBezTo>
                  <a:cubicBezTo>
                    <a:pt x="69" y="109"/>
                    <a:pt x="65" y="113"/>
                    <a:pt x="59" y="113"/>
                  </a:cubicBezTo>
                  <a:cubicBezTo>
                    <a:pt x="53" y="113"/>
                    <a:pt x="49" y="109"/>
                    <a:pt x="49" y="103"/>
                  </a:cubicBezTo>
                  <a:cubicBezTo>
                    <a:pt x="49" y="97"/>
                    <a:pt x="53" y="93"/>
                    <a:pt x="59" y="93"/>
                  </a:cubicBezTo>
                  <a:close/>
                  <a:moveTo>
                    <a:pt x="95" y="93"/>
                  </a:moveTo>
                  <a:cubicBezTo>
                    <a:pt x="101" y="93"/>
                    <a:pt x="105" y="97"/>
                    <a:pt x="105" y="103"/>
                  </a:cubicBezTo>
                  <a:cubicBezTo>
                    <a:pt x="105" y="109"/>
                    <a:pt x="101" y="113"/>
                    <a:pt x="95" y="113"/>
                  </a:cubicBezTo>
                  <a:cubicBezTo>
                    <a:pt x="89" y="113"/>
                    <a:pt x="85" y="109"/>
                    <a:pt x="85" y="103"/>
                  </a:cubicBezTo>
                  <a:cubicBezTo>
                    <a:pt x="85" y="97"/>
                    <a:pt x="89" y="93"/>
                    <a:pt x="95" y="93"/>
                  </a:cubicBezTo>
                  <a:close/>
                  <a:moveTo>
                    <a:pt x="64" y="168"/>
                  </a:moveTo>
                  <a:cubicBezTo>
                    <a:pt x="72" y="168"/>
                    <a:pt x="72" y="168"/>
                    <a:pt x="72" y="168"/>
                  </a:cubicBezTo>
                  <a:cubicBezTo>
                    <a:pt x="72" y="152"/>
                    <a:pt x="72" y="152"/>
                    <a:pt x="72" y="152"/>
                  </a:cubicBezTo>
                  <a:cubicBezTo>
                    <a:pt x="128" y="152"/>
                    <a:pt x="128" y="152"/>
                    <a:pt x="128" y="152"/>
                  </a:cubicBezTo>
                  <a:cubicBezTo>
                    <a:pt x="128" y="168"/>
                    <a:pt x="128" y="168"/>
                    <a:pt x="128" y="168"/>
                  </a:cubicBezTo>
                  <a:cubicBezTo>
                    <a:pt x="136" y="168"/>
                    <a:pt x="136" y="168"/>
                    <a:pt x="136" y="168"/>
                  </a:cubicBezTo>
                  <a:cubicBezTo>
                    <a:pt x="147" y="168"/>
                    <a:pt x="156" y="177"/>
                    <a:pt x="156" y="188"/>
                  </a:cubicBezTo>
                  <a:cubicBezTo>
                    <a:pt x="44" y="188"/>
                    <a:pt x="44" y="188"/>
                    <a:pt x="44" y="188"/>
                  </a:cubicBezTo>
                  <a:cubicBezTo>
                    <a:pt x="44" y="177"/>
                    <a:pt x="53" y="168"/>
                    <a:pt x="64"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8" name="Freeform 38">
              <a:extLst>
                <a:ext uri="{FF2B5EF4-FFF2-40B4-BE49-F238E27FC236}">
                  <a16:creationId xmlns:a16="http://schemas.microsoft.com/office/drawing/2014/main" id="{EAE8D6F1-1459-4839-9580-340EFD16623A}"/>
                </a:ext>
              </a:extLst>
            </p:cNvPr>
            <p:cNvSpPr>
              <a:spLocks/>
            </p:cNvSpPr>
            <p:nvPr userDrawn="1"/>
          </p:nvSpPr>
          <p:spPr bwMode="auto">
            <a:xfrm rot="6110587">
              <a:off x="3914384" y="11279"/>
              <a:ext cx="544512" cy="749300"/>
            </a:xfrm>
            <a:custGeom>
              <a:avLst/>
              <a:gdLst>
                <a:gd name="T0" fmla="*/ 93 w 145"/>
                <a:gd name="T1" fmla="*/ 114 h 199"/>
                <a:gd name="T2" fmla="*/ 145 w 145"/>
                <a:gd name="T3" fmla="*/ 106 h 199"/>
                <a:gd name="T4" fmla="*/ 0 w 145"/>
                <a:gd name="T5" fmla="*/ 0 h 199"/>
                <a:gd name="T6" fmla="*/ 43 w 145"/>
                <a:gd name="T7" fmla="*/ 175 h 199"/>
                <a:gd name="T8" fmla="*/ 46 w 145"/>
                <a:gd name="T9" fmla="*/ 169 h 199"/>
                <a:gd name="T10" fmla="*/ 70 w 145"/>
                <a:gd name="T11" fmla="*/ 129 h 199"/>
                <a:gd name="T12" fmla="*/ 113 w 145"/>
                <a:gd name="T13" fmla="*/ 192 h 199"/>
                <a:gd name="T14" fmla="*/ 128 w 145"/>
                <a:gd name="T15" fmla="*/ 197 h 199"/>
                <a:gd name="T16" fmla="*/ 133 w 145"/>
                <a:gd name="T17" fmla="*/ 195 h 199"/>
                <a:gd name="T18" fmla="*/ 138 w 145"/>
                <a:gd name="T19" fmla="*/ 180 h 199"/>
                <a:gd name="T20" fmla="*/ 136 w 145"/>
                <a:gd name="T21" fmla="*/ 176 h 199"/>
                <a:gd name="T22" fmla="*/ 93 w 145"/>
                <a:gd name="T23" fmla="*/ 11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99">
                  <a:moveTo>
                    <a:pt x="93" y="114"/>
                  </a:moveTo>
                  <a:cubicBezTo>
                    <a:pt x="145" y="106"/>
                    <a:pt x="145" y="106"/>
                    <a:pt x="145" y="106"/>
                  </a:cubicBezTo>
                  <a:cubicBezTo>
                    <a:pt x="0" y="0"/>
                    <a:pt x="0" y="0"/>
                    <a:pt x="0" y="0"/>
                  </a:cubicBezTo>
                  <a:cubicBezTo>
                    <a:pt x="43" y="175"/>
                    <a:pt x="43" y="175"/>
                    <a:pt x="43" y="175"/>
                  </a:cubicBezTo>
                  <a:cubicBezTo>
                    <a:pt x="46" y="169"/>
                    <a:pt x="46" y="169"/>
                    <a:pt x="46" y="169"/>
                  </a:cubicBezTo>
                  <a:cubicBezTo>
                    <a:pt x="70" y="129"/>
                    <a:pt x="70" y="129"/>
                    <a:pt x="70" y="129"/>
                  </a:cubicBezTo>
                  <a:cubicBezTo>
                    <a:pt x="113" y="192"/>
                    <a:pt x="113" y="192"/>
                    <a:pt x="113" y="192"/>
                  </a:cubicBezTo>
                  <a:cubicBezTo>
                    <a:pt x="117" y="197"/>
                    <a:pt x="123" y="199"/>
                    <a:pt x="128" y="197"/>
                  </a:cubicBezTo>
                  <a:cubicBezTo>
                    <a:pt x="130" y="197"/>
                    <a:pt x="131" y="196"/>
                    <a:pt x="133" y="195"/>
                  </a:cubicBezTo>
                  <a:cubicBezTo>
                    <a:pt x="137" y="192"/>
                    <a:pt x="139" y="186"/>
                    <a:pt x="138" y="180"/>
                  </a:cubicBezTo>
                  <a:cubicBezTo>
                    <a:pt x="138" y="179"/>
                    <a:pt x="137" y="177"/>
                    <a:pt x="136" y="176"/>
                  </a:cubicBezTo>
                  <a:lnTo>
                    <a:pt x="93" y="11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69" name="Freeform 36">
              <a:extLst>
                <a:ext uri="{FF2B5EF4-FFF2-40B4-BE49-F238E27FC236}">
                  <a16:creationId xmlns:a16="http://schemas.microsoft.com/office/drawing/2014/main" id="{B7B16FDF-9E33-4C4D-B829-668B87F96607}"/>
                </a:ext>
              </a:extLst>
            </p:cNvPr>
            <p:cNvSpPr>
              <a:spLocks noEditPoints="1"/>
            </p:cNvSpPr>
            <p:nvPr userDrawn="1"/>
          </p:nvSpPr>
          <p:spPr bwMode="auto">
            <a:xfrm rot="16859567">
              <a:off x="10311362" y="547581"/>
              <a:ext cx="392613" cy="655277"/>
            </a:xfrm>
            <a:custGeom>
              <a:avLst/>
              <a:gdLst>
                <a:gd name="T0" fmla="*/ 198 w 284"/>
                <a:gd name="T1" fmla="*/ 332 h 474"/>
                <a:gd name="T2" fmla="*/ 170 w 284"/>
                <a:gd name="T3" fmla="*/ 303 h 474"/>
                <a:gd name="T4" fmla="*/ 198 w 284"/>
                <a:gd name="T5" fmla="*/ 275 h 474"/>
                <a:gd name="T6" fmla="*/ 255 w 284"/>
                <a:gd name="T7" fmla="*/ 247 h 474"/>
                <a:gd name="T8" fmla="*/ 284 w 284"/>
                <a:gd name="T9" fmla="*/ 275 h 474"/>
                <a:gd name="T10" fmla="*/ 198 w 284"/>
                <a:gd name="T11" fmla="*/ 303 h 474"/>
                <a:gd name="T12" fmla="*/ 227 w 284"/>
                <a:gd name="T13" fmla="*/ 389 h 474"/>
                <a:gd name="T14" fmla="*/ 198 w 284"/>
                <a:gd name="T15" fmla="*/ 360 h 474"/>
                <a:gd name="T16" fmla="*/ 227 w 284"/>
                <a:gd name="T17" fmla="*/ 332 h 474"/>
                <a:gd name="T18" fmla="*/ 255 w 284"/>
                <a:gd name="T19" fmla="*/ 417 h 474"/>
                <a:gd name="T20" fmla="*/ 227 w 284"/>
                <a:gd name="T21" fmla="*/ 446 h 474"/>
                <a:gd name="T22" fmla="*/ 227 w 284"/>
                <a:gd name="T23" fmla="*/ 389 h 474"/>
                <a:gd name="T24" fmla="*/ 255 w 284"/>
                <a:gd name="T25" fmla="*/ 417 h 474"/>
                <a:gd name="T26" fmla="*/ 170 w 284"/>
                <a:gd name="T27" fmla="*/ 474 h 474"/>
                <a:gd name="T28" fmla="*/ 198 w 284"/>
                <a:gd name="T29" fmla="*/ 446 h 474"/>
                <a:gd name="T30" fmla="*/ 227 w 284"/>
                <a:gd name="T31" fmla="*/ 474 h 474"/>
                <a:gd name="T32" fmla="*/ 142 w 284"/>
                <a:gd name="T33" fmla="*/ 417 h 474"/>
                <a:gd name="T34" fmla="*/ 170 w 284"/>
                <a:gd name="T35" fmla="*/ 389 h 474"/>
                <a:gd name="T36" fmla="*/ 170 w 284"/>
                <a:gd name="T37" fmla="*/ 446 h 474"/>
                <a:gd name="T38" fmla="*/ 142 w 284"/>
                <a:gd name="T39" fmla="*/ 417 h 474"/>
                <a:gd name="T40" fmla="*/ 113 w 284"/>
                <a:gd name="T41" fmla="*/ 332 h 474"/>
                <a:gd name="T42" fmla="*/ 142 w 284"/>
                <a:gd name="T43" fmla="*/ 360 h 474"/>
                <a:gd name="T44" fmla="*/ 113 w 284"/>
                <a:gd name="T45" fmla="*/ 389 h 474"/>
                <a:gd name="T46" fmla="*/ 56 w 284"/>
                <a:gd name="T47" fmla="*/ 360 h 474"/>
                <a:gd name="T48" fmla="*/ 28 w 284"/>
                <a:gd name="T49" fmla="*/ 389 h 474"/>
                <a:gd name="T50" fmla="*/ 0 w 284"/>
                <a:gd name="T51" fmla="*/ 417 h 474"/>
                <a:gd name="T52" fmla="*/ 28 w 284"/>
                <a:gd name="T53" fmla="*/ 0 h 474"/>
                <a:gd name="T54" fmla="*/ 56 w 284"/>
                <a:gd name="T55" fmla="*/ 17 h 474"/>
                <a:gd name="T56" fmla="*/ 28 w 284"/>
                <a:gd name="T57" fmla="*/ 45 h 474"/>
                <a:gd name="T58" fmla="*/ 56 w 284"/>
                <a:gd name="T59" fmla="*/ 360 h 474"/>
                <a:gd name="T60" fmla="*/ 85 w 284"/>
                <a:gd name="T61" fmla="*/ 332 h 474"/>
                <a:gd name="T62" fmla="*/ 56 w 284"/>
                <a:gd name="T63" fmla="*/ 360 h 474"/>
                <a:gd name="T64" fmla="*/ 56 w 284"/>
                <a:gd name="T65" fmla="*/ 74 h 474"/>
                <a:gd name="T66" fmla="*/ 85 w 284"/>
                <a:gd name="T67" fmla="*/ 45 h 474"/>
                <a:gd name="T68" fmla="*/ 113 w 284"/>
                <a:gd name="T69" fmla="*/ 102 h 474"/>
                <a:gd name="T70" fmla="*/ 85 w 284"/>
                <a:gd name="T71" fmla="*/ 74 h 474"/>
                <a:gd name="T72" fmla="*/ 113 w 284"/>
                <a:gd name="T73" fmla="*/ 102 h 474"/>
                <a:gd name="T74" fmla="*/ 113 w 284"/>
                <a:gd name="T75" fmla="*/ 303 h 474"/>
                <a:gd name="T76" fmla="*/ 85 w 284"/>
                <a:gd name="T77" fmla="*/ 332 h 474"/>
                <a:gd name="T78" fmla="*/ 227 w 284"/>
                <a:gd name="T79" fmla="*/ 218 h 474"/>
                <a:gd name="T80" fmla="*/ 255 w 284"/>
                <a:gd name="T81" fmla="*/ 247 h 474"/>
                <a:gd name="T82" fmla="*/ 227 w 284"/>
                <a:gd name="T83" fmla="*/ 218 h 474"/>
                <a:gd name="T84" fmla="*/ 227 w 284"/>
                <a:gd name="T85" fmla="*/ 190 h 474"/>
                <a:gd name="T86" fmla="*/ 198 w 284"/>
                <a:gd name="T87" fmla="*/ 218 h 474"/>
                <a:gd name="T88" fmla="*/ 170 w 284"/>
                <a:gd name="T89" fmla="*/ 161 h 474"/>
                <a:gd name="T90" fmla="*/ 198 w 284"/>
                <a:gd name="T91" fmla="*/ 190 h 474"/>
                <a:gd name="T92" fmla="*/ 170 w 284"/>
                <a:gd name="T93" fmla="*/ 161 h 474"/>
                <a:gd name="T94" fmla="*/ 113 w 284"/>
                <a:gd name="T95" fmla="*/ 133 h 474"/>
                <a:gd name="T96" fmla="*/ 142 w 284"/>
                <a:gd name="T97" fmla="*/ 104 h 474"/>
                <a:gd name="T98" fmla="*/ 170 w 284"/>
                <a:gd name="T99" fmla="*/ 133 h 474"/>
                <a:gd name="T100" fmla="*/ 142 w 284"/>
                <a:gd name="T101" fmla="*/ 161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 h="474">
                  <a:moveTo>
                    <a:pt x="198" y="303"/>
                  </a:moveTo>
                  <a:lnTo>
                    <a:pt x="198" y="332"/>
                  </a:lnTo>
                  <a:lnTo>
                    <a:pt x="170" y="332"/>
                  </a:lnTo>
                  <a:lnTo>
                    <a:pt x="170" y="303"/>
                  </a:lnTo>
                  <a:lnTo>
                    <a:pt x="170" y="275"/>
                  </a:lnTo>
                  <a:lnTo>
                    <a:pt x="198" y="275"/>
                  </a:lnTo>
                  <a:lnTo>
                    <a:pt x="255" y="275"/>
                  </a:lnTo>
                  <a:lnTo>
                    <a:pt x="255" y="247"/>
                  </a:lnTo>
                  <a:lnTo>
                    <a:pt x="284" y="247"/>
                  </a:lnTo>
                  <a:lnTo>
                    <a:pt x="284" y="275"/>
                  </a:lnTo>
                  <a:lnTo>
                    <a:pt x="284" y="303"/>
                  </a:lnTo>
                  <a:lnTo>
                    <a:pt x="198" y="303"/>
                  </a:lnTo>
                  <a:close/>
                  <a:moveTo>
                    <a:pt x="227" y="360"/>
                  </a:moveTo>
                  <a:lnTo>
                    <a:pt x="227" y="389"/>
                  </a:lnTo>
                  <a:lnTo>
                    <a:pt x="198" y="389"/>
                  </a:lnTo>
                  <a:lnTo>
                    <a:pt x="198" y="360"/>
                  </a:lnTo>
                  <a:lnTo>
                    <a:pt x="198" y="332"/>
                  </a:lnTo>
                  <a:lnTo>
                    <a:pt x="227" y="332"/>
                  </a:lnTo>
                  <a:lnTo>
                    <a:pt x="227" y="360"/>
                  </a:lnTo>
                  <a:close/>
                  <a:moveTo>
                    <a:pt x="255" y="417"/>
                  </a:moveTo>
                  <a:lnTo>
                    <a:pt x="255" y="446"/>
                  </a:lnTo>
                  <a:lnTo>
                    <a:pt x="227" y="446"/>
                  </a:lnTo>
                  <a:lnTo>
                    <a:pt x="227" y="417"/>
                  </a:lnTo>
                  <a:lnTo>
                    <a:pt x="227" y="389"/>
                  </a:lnTo>
                  <a:lnTo>
                    <a:pt x="255" y="389"/>
                  </a:lnTo>
                  <a:lnTo>
                    <a:pt x="255" y="417"/>
                  </a:lnTo>
                  <a:close/>
                  <a:moveTo>
                    <a:pt x="198" y="474"/>
                  </a:moveTo>
                  <a:lnTo>
                    <a:pt x="170" y="474"/>
                  </a:lnTo>
                  <a:lnTo>
                    <a:pt x="170" y="446"/>
                  </a:lnTo>
                  <a:lnTo>
                    <a:pt x="198" y="446"/>
                  </a:lnTo>
                  <a:lnTo>
                    <a:pt x="227" y="446"/>
                  </a:lnTo>
                  <a:lnTo>
                    <a:pt x="227" y="474"/>
                  </a:lnTo>
                  <a:lnTo>
                    <a:pt x="198" y="474"/>
                  </a:lnTo>
                  <a:close/>
                  <a:moveTo>
                    <a:pt x="142" y="417"/>
                  </a:moveTo>
                  <a:lnTo>
                    <a:pt x="142" y="389"/>
                  </a:lnTo>
                  <a:lnTo>
                    <a:pt x="170" y="389"/>
                  </a:lnTo>
                  <a:lnTo>
                    <a:pt x="170" y="417"/>
                  </a:lnTo>
                  <a:lnTo>
                    <a:pt x="170" y="446"/>
                  </a:lnTo>
                  <a:lnTo>
                    <a:pt x="142" y="446"/>
                  </a:lnTo>
                  <a:lnTo>
                    <a:pt x="142" y="417"/>
                  </a:lnTo>
                  <a:close/>
                  <a:moveTo>
                    <a:pt x="113" y="360"/>
                  </a:moveTo>
                  <a:lnTo>
                    <a:pt x="113" y="332"/>
                  </a:lnTo>
                  <a:lnTo>
                    <a:pt x="142" y="332"/>
                  </a:lnTo>
                  <a:lnTo>
                    <a:pt x="142" y="360"/>
                  </a:lnTo>
                  <a:lnTo>
                    <a:pt x="142" y="389"/>
                  </a:lnTo>
                  <a:lnTo>
                    <a:pt x="113" y="389"/>
                  </a:lnTo>
                  <a:lnTo>
                    <a:pt x="113" y="360"/>
                  </a:lnTo>
                  <a:close/>
                  <a:moveTo>
                    <a:pt x="56" y="360"/>
                  </a:moveTo>
                  <a:lnTo>
                    <a:pt x="56" y="389"/>
                  </a:lnTo>
                  <a:lnTo>
                    <a:pt x="28" y="389"/>
                  </a:lnTo>
                  <a:lnTo>
                    <a:pt x="28" y="417"/>
                  </a:lnTo>
                  <a:lnTo>
                    <a:pt x="0" y="417"/>
                  </a:lnTo>
                  <a:lnTo>
                    <a:pt x="0" y="0"/>
                  </a:lnTo>
                  <a:lnTo>
                    <a:pt x="28" y="0"/>
                  </a:lnTo>
                  <a:lnTo>
                    <a:pt x="28" y="17"/>
                  </a:lnTo>
                  <a:lnTo>
                    <a:pt x="56" y="17"/>
                  </a:lnTo>
                  <a:lnTo>
                    <a:pt x="56" y="45"/>
                  </a:lnTo>
                  <a:lnTo>
                    <a:pt x="28" y="45"/>
                  </a:lnTo>
                  <a:lnTo>
                    <a:pt x="28" y="360"/>
                  </a:lnTo>
                  <a:lnTo>
                    <a:pt x="56" y="360"/>
                  </a:lnTo>
                  <a:lnTo>
                    <a:pt x="56" y="332"/>
                  </a:lnTo>
                  <a:lnTo>
                    <a:pt x="85" y="332"/>
                  </a:lnTo>
                  <a:lnTo>
                    <a:pt x="85" y="360"/>
                  </a:lnTo>
                  <a:lnTo>
                    <a:pt x="56" y="360"/>
                  </a:lnTo>
                  <a:close/>
                  <a:moveTo>
                    <a:pt x="85" y="74"/>
                  </a:moveTo>
                  <a:lnTo>
                    <a:pt x="56" y="74"/>
                  </a:lnTo>
                  <a:lnTo>
                    <a:pt x="56" y="45"/>
                  </a:lnTo>
                  <a:lnTo>
                    <a:pt x="85" y="45"/>
                  </a:lnTo>
                  <a:lnTo>
                    <a:pt x="85" y="74"/>
                  </a:lnTo>
                  <a:close/>
                  <a:moveTo>
                    <a:pt x="113" y="102"/>
                  </a:moveTo>
                  <a:lnTo>
                    <a:pt x="85" y="102"/>
                  </a:lnTo>
                  <a:lnTo>
                    <a:pt x="85" y="74"/>
                  </a:lnTo>
                  <a:lnTo>
                    <a:pt x="113" y="74"/>
                  </a:lnTo>
                  <a:lnTo>
                    <a:pt x="113" y="102"/>
                  </a:lnTo>
                  <a:close/>
                  <a:moveTo>
                    <a:pt x="85" y="303"/>
                  </a:moveTo>
                  <a:lnTo>
                    <a:pt x="113" y="303"/>
                  </a:lnTo>
                  <a:lnTo>
                    <a:pt x="113" y="332"/>
                  </a:lnTo>
                  <a:lnTo>
                    <a:pt x="85" y="332"/>
                  </a:lnTo>
                  <a:lnTo>
                    <a:pt x="85" y="303"/>
                  </a:lnTo>
                  <a:close/>
                  <a:moveTo>
                    <a:pt x="227" y="218"/>
                  </a:moveTo>
                  <a:lnTo>
                    <a:pt x="255" y="218"/>
                  </a:lnTo>
                  <a:lnTo>
                    <a:pt x="255" y="247"/>
                  </a:lnTo>
                  <a:lnTo>
                    <a:pt x="227" y="247"/>
                  </a:lnTo>
                  <a:lnTo>
                    <a:pt x="227" y="218"/>
                  </a:lnTo>
                  <a:close/>
                  <a:moveTo>
                    <a:pt x="198" y="190"/>
                  </a:moveTo>
                  <a:lnTo>
                    <a:pt x="227" y="190"/>
                  </a:lnTo>
                  <a:lnTo>
                    <a:pt x="227" y="218"/>
                  </a:lnTo>
                  <a:lnTo>
                    <a:pt x="198" y="218"/>
                  </a:lnTo>
                  <a:lnTo>
                    <a:pt x="198" y="190"/>
                  </a:lnTo>
                  <a:close/>
                  <a:moveTo>
                    <a:pt x="170" y="161"/>
                  </a:moveTo>
                  <a:lnTo>
                    <a:pt x="198" y="161"/>
                  </a:lnTo>
                  <a:lnTo>
                    <a:pt x="198" y="190"/>
                  </a:lnTo>
                  <a:lnTo>
                    <a:pt x="170" y="190"/>
                  </a:lnTo>
                  <a:lnTo>
                    <a:pt x="170" y="161"/>
                  </a:lnTo>
                  <a:close/>
                  <a:moveTo>
                    <a:pt x="142" y="133"/>
                  </a:moveTo>
                  <a:lnTo>
                    <a:pt x="113" y="133"/>
                  </a:lnTo>
                  <a:lnTo>
                    <a:pt x="113" y="104"/>
                  </a:lnTo>
                  <a:lnTo>
                    <a:pt x="142" y="104"/>
                  </a:lnTo>
                  <a:lnTo>
                    <a:pt x="142" y="133"/>
                  </a:lnTo>
                  <a:lnTo>
                    <a:pt x="170" y="133"/>
                  </a:lnTo>
                  <a:lnTo>
                    <a:pt x="170" y="161"/>
                  </a:lnTo>
                  <a:lnTo>
                    <a:pt x="142" y="161"/>
                  </a:lnTo>
                  <a:lnTo>
                    <a:pt x="142" y="13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0" name="Freeform 88">
              <a:extLst>
                <a:ext uri="{FF2B5EF4-FFF2-40B4-BE49-F238E27FC236}">
                  <a16:creationId xmlns:a16="http://schemas.microsoft.com/office/drawing/2014/main" id="{AC3F1791-BFAD-4617-9EE9-A51868C24F97}"/>
                </a:ext>
              </a:extLst>
            </p:cNvPr>
            <p:cNvSpPr>
              <a:spLocks noEditPoints="1"/>
            </p:cNvSpPr>
            <p:nvPr userDrawn="1"/>
          </p:nvSpPr>
          <p:spPr bwMode="auto">
            <a:xfrm rot="18080229">
              <a:off x="1723533" y="2626350"/>
              <a:ext cx="593375" cy="567235"/>
            </a:xfrm>
            <a:custGeom>
              <a:avLst/>
              <a:gdLst>
                <a:gd name="T0" fmla="*/ 348 w 454"/>
                <a:gd name="T1" fmla="*/ 280 h 434"/>
                <a:gd name="T2" fmla="*/ 369 w 454"/>
                <a:gd name="T3" fmla="*/ 434 h 434"/>
                <a:gd name="T4" fmla="*/ 227 w 454"/>
                <a:gd name="T5" fmla="*/ 367 h 434"/>
                <a:gd name="T6" fmla="*/ 85 w 454"/>
                <a:gd name="T7" fmla="*/ 434 h 434"/>
                <a:gd name="T8" fmla="*/ 106 w 454"/>
                <a:gd name="T9" fmla="*/ 280 h 434"/>
                <a:gd name="T10" fmla="*/ 0 w 454"/>
                <a:gd name="T11" fmla="*/ 166 h 434"/>
                <a:gd name="T12" fmla="*/ 151 w 454"/>
                <a:gd name="T13" fmla="*/ 135 h 434"/>
                <a:gd name="T14" fmla="*/ 227 w 454"/>
                <a:gd name="T15" fmla="*/ 0 h 434"/>
                <a:gd name="T16" fmla="*/ 303 w 454"/>
                <a:gd name="T17" fmla="*/ 135 h 434"/>
                <a:gd name="T18" fmla="*/ 454 w 454"/>
                <a:gd name="T19" fmla="*/ 166 h 434"/>
                <a:gd name="T20" fmla="*/ 348 w 454"/>
                <a:gd name="T21" fmla="*/ 280 h 434"/>
                <a:gd name="T22" fmla="*/ 272 w 454"/>
                <a:gd name="T23" fmla="*/ 168 h 434"/>
                <a:gd name="T24" fmla="*/ 227 w 454"/>
                <a:gd name="T25" fmla="*/ 88 h 434"/>
                <a:gd name="T26" fmla="*/ 182 w 454"/>
                <a:gd name="T27" fmla="*/ 168 h 434"/>
                <a:gd name="T28" fmla="*/ 92 w 454"/>
                <a:gd name="T29" fmla="*/ 187 h 434"/>
                <a:gd name="T30" fmla="*/ 154 w 454"/>
                <a:gd name="T31" fmla="*/ 253 h 434"/>
                <a:gd name="T32" fmla="*/ 144 w 454"/>
                <a:gd name="T33" fmla="*/ 346 h 434"/>
                <a:gd name="T34" fmla="*/ 227 w 454"/>
                <a:gd name="T35" fmla="*/ 306 h 434"/>
                <a:gd name="T36" fmla="*/ 310 w 454"/>
                <a:gd name="T37" fmla="*/ 346 h 434"/>
                <a:gd name="T38" fmla="*/ 298 w 454"/>
                <a:gd name="T39" fmla="*/ 253 h 434"/>
                <a:gd name="T40" fmla="*/ 362 w 454"/>
                <a:gd name="T41" fmla="*/ 187 h 434"/>
                <a:gd name="T42" fmla="*/ 272 w 454"/>
                <a:gd name="T43" fmla="*/ 16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4" h="434">
                  <a:moveTo>
                    <a:pt x="348" y="280"/>
                  </a:moveTo>
                  <a:lnTo>
                    <a:pt x="369" y="434"/>
                  </a:lnTo>
                  <a:lnTo>
                    <a:pt x="227" y="367"/>
                  </a:lnTo>
                  <a:lnTo>
                    <a:pt x="85" y="434"/>
                  </a:lnTo>
                  <a:lnTo>
                    <a:pt x="106" y="280"/>
                  </a:lnTo>
                  <a:lnTo>
                    <a:pt x="0" y="166"/>
                  </a:lnTo>
                  <a:lnTo>
                    <a:pt x="151" y="135"/>
                  </a:lnTo>
                  <a:lnTo>
                    <a:pt x="227" y="0"/>
                  </a:lnTo>
                  <a:lnTo>
                    <a:pt x="303" y="135"/>
                  </a:lnTo>
                  <a:lnTo>
                    <a:pt x="454" y="166"/>
                  </a:lnTo>
                  <a:lnTo>
                    <a:pt x="348" y="280"/>
                  </a:lnTo>
                  <a:close/>
                  <a:moveTo>
                    <a:pt x="272" y="168"/>
                  </a:moveTo>
                  <a:lnTo>
                    <a:pt x="227" y="88"/>
                  </a:lnTo>
                  <a:lnTo>
                    <a:pt x="182" y="168"/>
                  </a:lnTo>
                  <a:lnTo>
                    <a:pt x="92" y="187"/>
                  </a:lnTo>
                  <a:lnTo>
                    <a:pt x="154" y="253"/>
                  </a:lnTo>
                  <a:lnTo>
                    <a:pt x="144" y="346"/>
                  </a:lnTo>
                  <a:lnTo>
                    <a:pt x="227" y="306"/>
                  </a:lnTo>
                  <a:lnTo>
                    <a:pt x="310" y="346"/>
                  </a:lnTo>
                  <a:lnTo>
                    <a:pt x="298" y="253"/>
                  </a:lnTo>
                  <a:lnTo>
                    <a:pt x="362" y="187"/>
                  </a:lnTo>
                  <a:lnTo>
                    <a:pt x="272" y="168"/>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nvGrpSpPr>
            <p:cNvPr id="71" name="Group 4">
              <a:extLst>
                <a:ext uri="{FF2B5EF4-FFF2-40B4-BE49-F238E27FC236}">
                  <a16:creationId xmlns:a16="http://schemas.microsoft.com/office/drawing/2014/main" id="{096C314F-C137-4359-A5B9-696E8900E4B6}"/>
                </a:ext>
              </a:extLst>
            </p:cNvPr>
            <p:cNvGrpSpPr>
              <a:grpSpLocks noChangeAspect="1"/>
            </p:cNvGrpSpPr>
            <p:nvPr userDrawn="1"/>
          </p:nvGrpSpPr>
          <p:grpSpPr bwMode="auto">
            <a:xfrm rot="20193509">
              <a:off x="11298631" y="3800225"/>
              <a:ext cx="542757" cy="1014720"/>
              <a:chOff x="2490" y="1429"/>
              <a:chExt cx="782" cy="1462"/>
            </a:xfrm>
            <a:grpFill/>
          </p:grpSpPr>
          <p:sp>
            <p:nvSpPr>
              <p:cNvPr id="168" name="Freeform 5">
                <a:extLst>
                  <a:ext uri="{FF2B5EF4-FFF2-40B4-BE49-F238E27FC236}">
                    <a16:creationId xmlns:a16="http://schemas.microsoft.com/office/drawing/2014/main" id="{F48A6374-1949-4F64-BE01-87F6EAC52780}"/>
                  </a:ext>
                </a:extLst>
              </p:cNvPr>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9" name="Freeform 6">
                <a:extLst>
                  <a:ext uri="{FF2B5EF4-FFF2-40B4-BE49-F238E27FC236}">
                    <a16:creationId xmlns:a16="http://schemas.microsoft.com/office/drawing/2014/main" id="{67426B65-E6CD-461E-8307-025AC81E9F51}"/>
                  </a:ext>
                </a:extLst>
              </p:cNvPr>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72" name="Group 4">
              <a:extLst>
                <a:ext uri="{FF2B5EF4-FFF2-40B4-BE49-F238E27FC236}">
                  <a16:creationId xmlns:a16="http://schemas.microsoft.com/office/drawing/2014/main" id="{3081BE46-5EC8-45EC-B5F4-B12B7F341AD6}"/>
                </a:ext>
              </a:extLst>
            </p:cNvPr>
            <p:cNvGrpSpPr>
              <a:grpSpLocks noChangeAspect="1"/>
            </p:cNvGrpSpPr>
            <p:nvPr userDrawn="1"/>
          </p:nvGrpSpPr>
          <p:grpSpPr bwMode="auto">
            <a:xfrm rot="2112827">
              <a:off x="5409433" y="3249254"/>
              <a:ext cx="542757" cy="1014720"/>
              <a:chOff x="2490" y="1429"/>
              <a:chExt cx="782" cy="1462"/>
            </a:xfrm>
            <a:grpFill/>
          </p:grpSpPr>
          <p:sp>
            <p:nvSpPr>
              <p:cNvPr id="166" name="Freeform 5">
                <a:extLst>
                  <a:ext uri="{FF2B5EF4-FFF2-40B4-BE49-F238E27FC236}">
                    <a16:creationId xmlns:a16="http://schemas.microsoft.com/office/drawing/2014/main" id="{0883EBF8-9A7D-4A84-8381-CEE2A0BE0AC2}"/>
                  </a:ext>
                </a:extLst>
              </p:cNvPr>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7" name="Freeform 6">
                <a:extLst>
                  <a:ext uri="{FF2B5EF4-FFF2-40B4-BE49-F238E27FC236}">
                    <a16:creationId xmlns:a16="http://schemas.microsoft.com/office/drawing/2014/main" id="{4ACE8D92-4954-43EF-B917-1521A634621F}"/>
                  </a:ext>
                </a:extLst>
              </p:cNvPr>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73" name="组合 72">
              <a:extLst>
                <a:ext uri="{FF2B5EF4-FFF2-40B4-BE49-F238E27FC236}">
                  <a16:creationId xmlns:a16="http://schemas.microsoft.com/office/drawing/2014/main" id="{D4232456-1574-4E7C-97F8-5904A9BE8C74}"/>
                </a:ext>
              </a:extLst>
            </p:cNvPr>
            <p:cNvGrpSpPr/>
            <p:nvPr userDrawn="1"/>
          </p:nvGrpSpPr>
          <p:grpSpPr>
            <a:xfrm rot="3686359">
              <a:off x="1675391" y="1798715"/>
              <a:ext cx="430997" cy="1230792"/>
              <a:chOff x="9469654" y="2159644"/>
              <a:chExt cx="752475" cy="2148831"/>
            </a:xfrm>
            <a:grpFill/>
          </p:grpSpPr>
          <p:sp>
            <p:nvSpPr>
              <p:cNvPr id="163" name="Freeform 11">
                <a:extLst>
                  <a:ext uri="{FF2B5EF4-FFF2-40B4-BE49-F238E27FC236}">
                    <a16:creationId xmlns:a16="http://schemas.microsoft.com/office/drawing/2014/main" id="{4E9D70A5-E131-4B22-9FFF-C9523F7A7EE3}"/>
                  </a:ext>
                </a:extLst>
              </p:cNvPr>
              <p:cNvSpPr>
                <a:spLocks/>
              </p:cNvSpPr>
              <p:nvPr userDrawn="1"/>
            </p:nvSpPr>
            <p:spPr bwMode="auto">
              <a:xfrm>
                <a:off x="9469654" y="2954337"/>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4" name="Freeform 14">
                <a:extLst>
                  <a:ext uri="{FF2B5EF4-FFF2-40B4-BE49-F238E27FC236}">
                    <a16:creationId xmlns:a16="http://schemas.microsoft.com/office/drawing/2014/main" id="{0DF628A6-537D-4E98-8DD8-B603CEB5B10C}"/>
                  </a:ext>
                </a:extLst>
              </p:cNvPr>
              <p:cNvSpPr>
                <a:spLocks/>
              </p:cNvSpPr>
              <p:nvPr userDrawn="1"/>
            </p:nvSpPr>
            <p:spPr bwMode="auto">
              <a:xfrm>
                <a:off x="9502992" y="2710497"/>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5" name="任意多边形 169">
                <a:extLst>
                  <a:ext uri="{FF2B5EF4-FFF2-40B4-BE49-F238E27FC236}">
                    <a16:creationId xmlns:a16="http://schemas.microsoft.com/office/drawing/2014/main" id="{BD347BA9-C807-4AA5-8033-2354D514EB01}"/>
                  </a:ext>
                </a:extLst>
              </p:cNvPr>
              <p:cNvSpPr/>
              <p:nvPr userDrawn="1"/>
            </p:nvSpPr>
            <p:spPr>
              <a:xfrm>
                <a:off x="9552205" y="2159644"/>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74" name="组合 73">
              <a:extLst>
                <a:ext uri="{FF2B5EF4-FFF2-40B4-BE49-F238E27FC236}">
                  <a16:creationId xmlns:a16="http://schemas.microsoft.com/office/drawing/2014/main" id="{B0CB0EB0-0D3F-4E26-A1D6-84D3CF6AE678}"/>
                </a:ext>
              </a:extLst>
            </p:cNvPr>
            <p:cNvGrpSpPr/>
            <p:nvPr userDrawn="1"/>
          </p:nvGrpSpPr>
          <p:grpSpPr>
            <a:xfrm rot="14625855">
              <a:off x="9103382" y="5494084"/>
              <a:ext cx="428290" cy="1223063"/>
              <a:chOff x="9469654" y="2159644"/>
              <a:chExt cx="752475" cy="2148831"/>
            </a:xfrm>
            <a:grpFill/>
          </p:grpSpPr>
          <p:sp>
            <p:nvSpPr>
              <p:cNvPr id="160" name="Freeform 11">
                <a:extLst>
                  <a:ext uri="{FF2B5EF4-FFF2-40B4-BE49-F238E27FC236}">
                    <a16:creationId xmlns:a16="http://schemas.microsoft.com/office/drawing/2014/main" id="{91D71D5A-E14D-4887-A8C8-FEC41E0649B2}"/>
                  </a:ext>
                </a:extLst>
              </p:cNvPr>
              <p:cNvSpPr>
                <a:spLocks/>
              </p:cNvSpPr>
              <p:nvPr userDrawn="1"/>
            </p:nvSpPr>
            <p:spPr bwMode="auto">
              <a:xfrm>
                <a:off x="9469654" y="2954337"/>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1" name="Freeform 14">
                <a:extLst>
                  <a:ext uri="{FF2B5EF4-FFF2-40B4-BE49-F238E27FC236}">
                    <a16:creationId xmlns:a16="http://schemas.microsoft.com/office/drawing/2014/main" id="{A0A7546B-E1EC-493D-BDA4-BD5C498379BA}"/>
                  </a:ext>
                </a:extLst>
              </p:cNvPr>
              <p:cNvSpPr>
                <a:spLocks/>
              </p:cNvSpPr>
              <p:nvPr userDrawn="1"/>
            </p:nvSpPr>
            <p:spPr bwMode="auto">
              <a:xfrm>
                <a:off x="9502992" y="2710497"/>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62" name="任意多边形 166">
                <a:extLst>
                  <a:ext uri="{FF2B5EF4-FFF2-40B4-BE49-F238E27FC236}">
                    <a16:creationId xmlns:a16="http://schemas.microsoft.com/office/drawing/2014/main" id="{3104842B-C2F7-4ED8-AC06-16BBF819E96C}"/>
                  </a:ext>
                </a:extLst>
              </p:cNvPr>
              <p:cNvSpPr/>
              <p:nvPr userDrawn="1"/>
            </p:nvSpPr>
            <p:spPr>
              <a:xfrm>
                <a:off x="9552205" y="2159644"/>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75" name="Group 35">
              <a:extLst>
                <a:ext uri="{FF2B5EF4-FFF2-40B4-BE49-F238E27FC236}">
                  <a16:creationId xmlns:a16="http://schemas.microsoft.com/office/drawing/2014/main" id="{99C9C3D2-F603-4363-8D0C-F4A783347F81}"/>
                </a:ext>
              </a:extLst>
            </p:cNvPr>
            <p:cNvGrpSpPr>
              <a:grpSpLocks noChangeAspect="1"/>
            </p:cNvGrpSpPr>
            <p:nvPr userDrawn="1"/>
          </p:nvGrpSpPr>
          <p:grpSpPr bwMode="auto">
            <a:xfrm rot="19202932">
              <a:off x="8590908" y="-129566"/>
              <a:ext cx="1185863" cy="1506538"/>
              <a:chOff x="2503" y="1682"/>
              <a:chExt cx="747" cy="949"/>
            </a:xfrm>
            <a:grpFill/>
          </p:grpSpPr>
          <p:sp>
            <p:nvSpPr>
              <p:cNvPr id="157" name="Oval 36">
                <a:extLst>
                  <a:ext uri="{FF2B5EF4-FFF2-40B4-BE49-F238E27FC236}">
                    <a16:creationId xmlns:a16="http://schemas.microsoft.com/office/drawing/2014/main" id="{F4E10F5B-A27A-4C28-8986-C8B7AF915188}"/>
                  </a:ext>
                </a:extLst>
              </p:cNvPr>
              <p:cNvSpPr>
                <a:spLocks noChangeArrowheads="1"/>
              </p:cNvSpPr>
              <p:nvPr userDrawn="1"/>
            </p:nvSpPr>
            <p:spPr bwMode="auto">
              <a:xfrm>
                <a:off x="2594" y="2474"/>
                <a:ext cx="140" cy="14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8" name="Freeform 37">
                <a:extLst>
                  <a:ext uri="{FF2B5EF4-FFF2-40B4-BE49-F238E27FC236}">
                    <a16:creationId xmlns:a16="http://schemas.microsoft.com/office/drawing/2014/main" id="{A2FCF606-0EB1-4E66-A13C-508B8D5F13D9}"/>
                  </a:ext>
                </a:extLst>
              </p:cNvPr>
              <p:cNvSpPr>
                <a:spLocks/>
              </p:cNvSpPr>
              <p:nvPr userDrawn="1"/>
            </p:nvSpPr>
            <p:spPr bwMode="auto">
              <a:xfrm>
                <a:off x="2758" y="2262"/>
                <a:ext cx="379" cy="369"/>
              </a:xfrm>
              <a:custGeom>
                <a:avLst/>
                <a:gdLst>
                  <a:gd name="T0" fmla="*/ 46 w 159"/>
                  <a:gd name="T1" fmla="*/ 152 h 155"/>
                  <a:gd name="T2" fmla="*/ 2 w 159"/>
                  <a:gd name="T3" fmla="*/ 107 h 155"/>
                  <a:gd name="T4" fmla="*/ 8 w 159"/>
                  <a:gd name="T5" fmla="*/ 30 h 155"/>
                  <a:gd name="T6" fmla="*/ 30 w 159"/>
                  <a:gd name="T7" fmla="*/ 30 h 155"/>
                  <a:gd name="T8" fmla="*/ 34 w 159"/>
                  <a:gd name="T9" fmla="*/ 89 h 155"/>
                  <a:gd name="T10" fmla="*/ 91 w 159"/>
                  <a:gd name="T11" fmla="*/ 89 h 155"/>
                  <a:gd name="T12" fmla="*/ 83 w 159"/>
                  <a:gd name="T13" fmla="*/ 61 h 155"/>
                  <a:gd name="T14" fmla="*/ 97 w 159"/>
                  <a:gd name="T15" fmla="*/ 26 h 155"/>
                  <a:gd name="T16" fmla="*/ 147 w 159"/>
                  <a:gd name="T17" fmla="*/ 0 h 155"/>
                  <a:gd name="T18" fmla="*/ 159 w 159"/>
                  <a:gd name="T19" fmla="*/ 18 h 155"/>
                  <a:gd name="T20" fmla="*/ 124 w 159"/>
                  <a:gd name="T21" fmla="*/ 53 h 155"/>
                  <a:gd name="T22" fmla="*/ 137 w 159"/>
                  <a:gd name="T23" fmla="*/ 79 h 155"/>
                  <a:gd name="T24" fmla="*/ 141 w 159"/>
                  <a:gd name="T25" fmla="*/ 122 h 155"/>
                  <a:gd name="T26" fmla="*/ 46 w 159"/>
                  <a:gd name="T27" fmla="*/ 15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9" h="155">
                    <a:moveTo>
                      <a:pt x="46" y="152"/>
                    </a:moveTo>
                    <a:cubicBezTo>
                      <a:pt x="22" y="151"/>
                      <a:pt x="0" y="145"/>
                      <a:pt x="2" y="107"/>
                    </a:cubicBezTo>
                    <a:cubicBezTo>
                      <a:pt x="4" y="72"/>
                      <a:pt x="8" y="30"/>
                      <a:pt x="8" y="30"/>
                    </a:cubicBezTo>
                    <a:cubicBezTo>
                      <a:pt x="30" y="30"/>
                      <a:pt x="30" y="30"/>
                      <a:pt x="30" y="30"/>
                    </a:cubicBezTo>
                    <a:cubicBezTo>
                      <a:pt x="34" y="89"/>
                      <a:pt x="34" y="89"/>
                      <a:pt x="34" y="89"/>
                    </a:cubicBezTo>
                    <a:cubicBezTo>
                      <a:pt x="91" y="89"/>
                      <a:pt x="91" y="89"/>
                      <a:pt x="91" y="89"/>
                    </a:cubicBezTo>
                    <a:cubicBezTo>
                      <a:pt x="83" y="61"/>
                      <a:pt x="83" y="61"/>
                      <a:pt x="83" y="61"/>
                    </a:cubicBezTo>
                    <a:cubicBezTo>
                      <a:pt x="83" y="61"/>
                      <a:pt x="74" y="39"/>
                      <a:pt x="97" y="26"/>
                    </a:cubicBezTo>
                    <a:cubicBezTo>
                      <a:pt x="121" y="13"/>
                      <a:pt x="147" y="0"/>
                      <a:pt x="147" y="0"/>
                    </a:cubicBezTo>
                    <a:cubicBezTo>
                      <a:pt x="159" y="18"/>
                      <a:pt x="159" y="18"/>
                      <a:pt x="159" y="18"/>
                    </a:cubicBezTo>
                    <a:cubicBezTo>
                      <a:pt x="124" y="53"/>
                      <a:pt x="124" y="53"/>
                      <a:pt x="124" y="53"/>
                    </a:cubicBezTo>
                    <a:cubicBezTo>
                      <a:pt x="124" y="53"/>
                      <a:pt x="131" y="65"/>
                      <a:pt x="137" y="79"/>
                    </a:cubicBezTo>
                    <a:cubicBezTo>
                      <a:pt x="143" y="91"/>
                      <a:pt x="147" y="104"/>
                      <a:pt x="141" y="122"/>
                    </a:cubicBezTo>
                    <a:cubicBezTo>
                      <a:pt x="130" y="155"/>
                      <a:pt x="76" y="153"/>
                      <a:pt x="46" y="15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9" name="Freeform 38">
                <a:extLst>
                  <a:ext uri="{FF2B5EF4-FFF2-40B4-BE49-F238E27FC236}">
                    <a16:creationId xmlns:a16="http://schemas.microsoft.com/office/drawing/2014/main" id="{309A3531-E5BA-4A83-BC1C-5E414C89011D}"/>
                  </a:ext>
                </a:extLst>
              </p:cNvPr>
              <p:cNvSpPr>
                <a:spLocks noEditPoints="1"/>
              </p:cNvSpPr>
              <p:nvPr userDrawn="1"/>
            </p:nvSpPr>
            <p:spPr bwMode="auto">
              <a:xfrm>
                <a:off x="2503" y="1682"/>
                <a:ext cx="747" cy="578"/>
              </a:xfrm>
              <a:custGeom>
                <a:avLst/>
                <a:gdLst>
                  <a:gd name="T0" fmla="*/ 288 w 313"/>
                  <a:gd name="T1" fmla="*/ 109 h 243"/>
                  <a:gd name="T2" fmla="*/ 264 w 313"/>
                  <a:gd name="T3" fmla="*/ 120 h 243"/>
                  <a:gd name="T4" fmla="*/ 287 w 313"/>
                  <a:gd name="T5" fmla="*/ 47 h 243"/>
                  <a:gd name="T6" fmla="*/ 292 w 313"/>
                  <a:gd name="T7" fmla="*/ 34 h 243"/>
                  <a:gd name="T8" fmla="*/ 5 w 313"/>
                  <a:gd name="T9" fmla="*/ 34 h 243"/>
                  <a:gd name="T10" fmla="*/ 11 w 313"/>
                  <a:gd name="T11" fmla="*/ 46 h 243"/>
                  <a:gd name="T12" fmla="*/ 32 w 313"/>
                  <a:gd name="T13" fmla="*/ 64 h 243"/>
                  <a:gd name="T14" fmla="*/ 12 w 313"/>
                  <a:gd name="T15" fmla="*/ 78 h 243"/>
                  <a:gd name="T16" fmla="*/ 20 w 313"/>
                  <a:gd name="T17" fmla="*/ 164 h 243"/>
                  <a:gd name="T18" fmla="*/ 39 w 313"/>
                  <a:gd name="T19" fmla="*/ 195 h 243"/>
                  <a:gd name="T20" fmla="*/ 46 w 313"/>
                  <a:gd name="T21" fmla="*/ 165 h 243"/>
                  <a:gd name="T22" fmla="*/ 52 w 313"/>
                  <a:gd name="T23" fmla="*/ 195 h 243"/>
                  <a:gd name="T24" fmla="*/ 71 w 313"/>
                  <a:gd name="T25" fmla="*/ 151 h 243"/>
                  <a:gd name="T26" fmla="*/ 43 w 313"/>
                  <a:gd name="T27" fmla="*/ 78 h 243"/>
                  <a:gd name="T28" fmla="*/ 42 w 313"/>
                  <a:gd name="T29" fmla="*/ 67 h 243"/>
                  <a:gd name="T30" fmla="*/ 38 w 313"/>
                  <a:gd name="T31" fmla="*/ 37 h 243"/>
                  <a:gd name="T32" fmla="*/ 154 w 313"/>
                  <a:gd name="T33" fmla="*/ 19 h 243"/>
                  <a:gd name="T34" fmla="*/ 153 w 313"/>
                  <a:gd name="T35" fmla="*/ 170 h 243"/>
                  <a:gd name="T36" fmla="*/ 112 w 313"/>
                  <a:gd name="T37" fmla="*/ 238 h 243"/>
                  <a:gd name="T38" fmla="*/ 116 w 313"/>
                  <a:gd name="T39" fmla="*/ 217 h 243"/>
                  <a:gd name="T40" fmla="*/ 128 w 313"/>
                  <a:gd name="T41" fmla="*/ 216 h 243"/>
                  <a:gd name="T42" fmla="*/ 155 w 313"/>
                  <a:gd name="T43" fmla="*/ 243 h 243"/>
                  <a:gd name="T44" fmla="*/ 172 w 313"/>
                  <a:gd name="T45" fmla="*/ 243 h 243"/>
                  <a:gd name="T46" fmla="*/ 198 w 313"/>
                  <a:gd name="T47" fmla="*/ 216 h 243"/>
                  <a:gd name="T48" fmla="*/ 159 w 313"/>
                  <a:gd name="T49" fmla="*/ 170 h 243"/>
                  <a:gd name="T50" fmla="*/ 259 w 313"/>
                  <a:gd name="T51" fmla="*/ 36 h 243"/>
                  <a:gd name="T52" fmla="*/ 236 w 313"/>
                  <a:gd name="T53" fmla="*/ 120 h 243"/>
                  <a:gd name="T54" fmla="*/ 214 w 313"/>
                  <a:gd name="T55" fmla="*/ 174 h 243"/>
                  <a:gd name="T56" fmla="*/ 241 w 313"/>
                  <a:gd name="T57" fmla="*/ 164 h 243"/>
                  <a:gd name="T58" fmla="*/ 263 w 313"/>
                  <a:gd name="T59" fmla="*/ 159 h 243"/>
                  <a:gd name="T60" fmla="*/ 297 w 313"/>
                  <a:gd name="T61" fmla="*/ 174 h 243"/>
                  <a:gd name="T62" fmla="*/ 313 w 313"/>
                  <a:gd name="T63" fmla="*/ 129 h 243"/>
                  <a:gd name="T64" fmla="*/ 32 w 313"/>
                  <a:gd name="T65" fmla="*/ 70 h 243"/>
                  <a:gd name="T66" fmla="*/ 35 w 313"/>
                  <a:gd name="T67" fmla="*/ 73 h 243"/>
                  <a:gd name="T68" fmla="*/ 32 w 313"/>
                  <a:gd name="T69" fmla="*/ 75 h 243"/>
                  <a:gd name="T70" fmla="*/ 124 w 313"/>
                  <a:gd name="T71" fmla="*/ 194 h 243"/>
                  <a:gd name="T72" fmla="*/ 124 w 313"/>
                  <a:gd name="T73" fmla="*/ 190 h 243"/>
                  <a:gd name="T74" fmla="*/ 124 w 313"/>
                  <a:gd name="T75" fmla="*/ 194 h 243"/>
                  <a:gd name="T76" fmla="*/ 279 w 313"/>
                  <a:gd name="T77" fmla="*/ 126 h 243"/>
                  <a:gd name="T78" fmla="*/ 284 w 313"/>
                  <a:gd name="T79" fmla="*/ 126 h 243"/>
                  <a:gd name="T80" fmla="*/ 296 w 313"/>
                  <a:gd name="T81" fmla="*/ 129 h 243"/>
                  <a:gd name="T82" fmla="*/ 296 w 313"/>
                  <a:gd name="T83" fmla="*/ 124 h 243"/>
                  <a:gd name="T84" fmla="*/ 296 w 313"/>
                  <a:gd name="T85" fmla="*/ 12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3" h="243">
                    <a:moveTo>
                      <a:pt x="313" y="129"/>
                    </a:moveTo>
                    <a:cubicBezTo>
                      <a:pt x="313" y="114"/>
                      <a:pt x="300" y="109"/>
                      <a:pt x="288" y="109"/>
                    </a:cubicBezTo>
                    <a:cubicBezTo>
                      <a:pt x="269" y="109"/>
                      <a:pt x="264" y="120"/>
                      <a:pt x="264" y="120"/>
                    </a:cubicBezTo>
                    <a:cubicBezTo>
                      <a:pt x="264" y="120"/>
                      <a:pt x="264" y="120"/>
                      <a:pt x="264" y="120"/>
                    </a:cubicBezTo>
                    <a:cubicBezTo>
                      <a:pt x="264" y="38"/>
                      <a:pt x="264" y="38"/>
                      <a:pt x="264" y="38"/>
                    </a:cubicBezTo>
                    <a:cubicBezTo>
                      <a:pt x="272" y="40"/>
                      <a:pt x="279" y="43"/>
                      <a:pt x="287" y="47"/>
                    </a:cubicBezTo>
                    <a:cubicBezTo>
                      <a:pt x="291" y="48"/>
                      <a:pt x="295" y="46"/>
                      <a:pt x="296" y="43"/>
                    </a:cubicBezTo>
                    <a:cubicBezTo>
                      <a:pt x="298" y="39"/>
                      <a:pt x="296" y="35"/>
                      <a:pt x="292" y="34"/>
                    </a:cubicBezTo>
                    <a:cubicBezTo>
                      <a:pt x="214" y="0"/>
                      <a:pt x="140" y="2"/>
                      <a:pt x="92" y="10"/>
                    </a:cubicBezTo>
                    <a:cubicBezTo>
                      <a:pt x="40" y="18"/>
                      <a:pt x="7" y="33"/>
                      <a:pt x="5" y="34"/>
                    </a:cubicBezTo>
                    <a:cubicBezTo>
                      <a:pt x="2" y="36"/>
                      <a:pt x="0" y="40"/>
                      <a:pt x="2" y="43"/>
                    </a:cubicBezTo>
                    <a:cubicBezTo>
                      <a:pt x="4" y="47"/>
                      <a:pt x="8" y="48"/>
                      <a:pt x="11" y="46"/>
                    </a:cubicBezTo>
                    <a:cubicBezTo>
                      <a:pt x="11" y="46"/>
                      <a:pt x="19" y="43"/>
                      <a:pt x="32" y="38"/>
                    </a:cubicBezTo>
                    <a:cubicBezTo>
                      <a:pt x="32" y="64"/>
                      <a:pt x="32" y="64"/>
                      <a:pt x="32" y="64"/>
                    </a:cubicBezTo>
                    <a:cubicBezTo>
                      <a:pt x="27" y="65"/>
                      <a:pt x="26" y="69"/>
                      <a:pt x="22" y="70"/>
                    </a:cubicBezTo>
                    <a:cubicBezTo>
                      <a:pt x="18" y="72"/>
                      <a:pt x="12" y="73"/>
                      <a:pt x="12" y="78"/>
                    </a:cubicBezTo>
                    <a:cubicBezTo>
                      <a:pt x="13" y="85"/>
                      <a:pt x="20" y="85"/>
                      <a:pt x="26" y="85"/>
                    </a:cubicBezTo>
                    <a:cubicBezTo>
                      <a:pt x="26" y="85"/>
                      <a:pt x="25" y="124"/>
                      <a:pt x="20" y="164"/>
                    </a:cubicBezTo>
                    <a:cubicBezTo>
                      <a:pt x="15" y="195"/>
                      <a:pt x="15" y="195"/>
                      <a:pt x="15" y="195"/>
                    </a:cubicBezTo>
                    <a:cubicBezTo>
                      <a:pt x="39" y="195"/>
                      <a:pt x="39" y="195"/>
                      <a:pt x="39" y="195"/>
                    </a:cubicBezTo>
                    <a:cubicBezTo>
                      <a:pt x="39" y="176"/>
                      <a:pt x="39" y="176"/>
                      <a:pt x="39" y="176"/>
                    </a:cubicBezTo>
                    <a:cubicBezTo>
                      <a:pt x="39" y="176"/>
                      <a:pt x="38" y="165"/>
                      <a:pt x="46" y="165"/>
                    </a:cubicBezTo>
                    <a:cubicBezTo>
                      <a:pt x="52" y="165"/>
                      <a:pt x="52" y="173"/>
                      <a:pt x="52" y="177"/>
                    </a:cubicBezTo>
                    <a:cubicBezTo>
                      <a:pt x="52" y="195"/>
                      <a:pt x="52" y="195"/>
                      <a:pt x="52" y="195"/>
                    </a:cubicBezTo>
                    <a:cubicBezTo>
                      <a:pt x="79" y="195"/>
                      <a:pt x="79" y="195"/>
                      <a:pt x="79" y="195"/>
                    </a:cubicBezTo>
                    <a:cubicBezTo>
                      <a:pt x="79" y="195"/>
                      <a:pt x="81" y="167"/>
                      <a:pt x="71" y="151"/>
                    </a:cubicBezTo>
                    <a:cubicBezTo>
                      <a:pt x="61" y="133"/>
                      <a:pt x="44" y="125"/>
                      <a:pt x="43" y="104"/>
                    </a:cubicBezTo>
                    <a:cubicBezTo>
                      <a:pt x="43" y="78"/>
                      <a:pt x="43" y="78"/>
                      <a:pt x="43" y="78"/>
                    </a:cubicBezTo>
                    <a:cubicBezTo>
                      <a:pt x="43" y="78"/>
                      <a:pt x="52" y="80"/>
                      <a:pt x="55" y="70"/>
                    </a:cubicBezTo>
                    <a:cubicBezTo>
                      <a:pt x="55" y="70"/>
                      <a:pt x="49" y="63"/>
                      <a:pt x="42" y="67"/>
                    </a:cubicBezTo>
                    <a:cubicBezTo>
                      <a:pt x="42" y="67"/>
                      <a:pt x="40" y="65"/>
                      <a:pt x="38" y="64"/>
                    </a:cubicBezTo>
                    <a:cubicBezTo>
                      <a:pt x="38" y="37"/>
                      <a:pt x="38" y="37"/>
                      <a:pt x="38" y="37"/>
                    </a:cubicBezTo>
                    <a:cubicBezTo>
                      <a:pt x="52" y="32"/>
                      <a:pt x="71" y="27"/>
                      <a:pt x="95" y="23"/>
                    </a:cubicBezTo>
                    <a:cubicBezTo>
                      <a:pt x="112" y="21"/>
                      <a:pt x="132" y="19"/>
                      <a:pt x="154" y="19"/>
                    </a:cubicBezTo>
                    <a:cubicBezTo>
                      <a:pt x="154" y="170"/>
                      <a:pt x="154" y="170"/>
                      <a:pt x="154" y="170"/>
                    </a:cubicBezTo>
                    <a:cubicBezTo>
                      <a:pt x="153" y="170"/>
                      <a:pt x="153" y="170"/>
                      <a:pt x="153" y="170"/>
                    </a:cubicBezTo>
                    <a:cubicBezTo>
                      <a:pt x="125" y="170"/>
                      <a:pt x="114" y="186"/>
                      <a:pt x="114" y="186"/>
                    </a:cubicBezTo>
                    <a:cubicBezTo>
                      <a:pt x="93" y="212"/>
                      <a:pt x="112" y="238"/>
                      <a:pt x="112" y="238"/>
                    </a:cubicBezTo>
                    <a:cubicBezTo>
                      <a:pt x="119" y="235"/>
                      <a:pt x="119" y="235"/>
                      <a:pt x="119" y="235"/>
                    </a:cubicBezTo>
                    <a:cubicBezTo>
                      <a:pt x="119" y="235"/>
                      <a:pt x="114" y="226"/>
                      <a:pt x="116" y="217"/>
                    </a:cubicBezTo>
                    <a:cubicBezTo>
                      <a:pt x="117" y="206"/>
                      <a:pt x="123" y="207"/>
                      <a:pt x="123" y="207"/>
                    </a:cubicBezTo>
                    <a:cubicBezTo>
                      <a:pt x="129" y="206"/>
                      <a:pt x="128" y="216"/>
                      <a:pt x="128" y="216"/>
                    </a:cubicBezTo>
                    <a:cubicBezTo>
                      <a:pt x="128" y="243"/>
                      <a:pt x="128" y="243"/>
                      <a:pt x="128" y="243"/>
                    </a:cubicBezTo>
                    <a:cubicBezTo>
                      <a:pt x="155" y="243"/>
                      <a:pt x="155" y="243"/>
                      <a:pt x="155" y="243"/>
                    </a:cubicBezTo>
                    <a:cubicBezTo>
                      <a:pt x="155" y="243"/>
                      <a:pt x="154" y="231"/>
                      <a:pt x="163" y="231"/>
                    </a:cubicBezTo>
                    <a:cubicBezTo>
                      <a:pt x="163" y="231"/>
                      <a:pt x="172" y="229"/>
                      <a:pt x="172" y="243"/>
                    </a:cubicBezTo>
                    <a:cubicBezTo>
                      <a:pt x="198" y="242"/>
                      <a:pt x="198" y="242"/>
                      <a:pt x="198" y="242"/>
                    </a:cubicBezTo>
                    <a:cubicBezTo>
                      <a:pt x="198" y="242"/>
                      <a:pt x="198" y="224"/>
                      <a:pt x="198" y="216"/>
                    </a:cubicBezTo>
                    <a:cubicBezTo>
                      <a:pt x="198" y="206"/>
                      <a:pt x="196" y="198"/>
                      <a:pt x="196" y="198"/>
                    </a:cubicBezTo>
                    <a:cubicBezTo>
                      <a:pt x="190" y="177"/>
                      <a:pt x="170" y="172"/>
                      <a:pt x="159" y="170"/>
                    </a:cubicBezTo>
                    <a:cubicBezTo>
                      <a:pt x="159" y="19"/>
                      <a:pt x="159" y="19"/>
                      <a:pt x="159" y="19"/>
                    </a:cubicBezTo>
                    <a:cubicBezTo>
                      <a:pt x="189" y="20"/>
                      <a:pt x="223" y="24"/>
                      <a:pt x="259" y="36"/>
                    </a:cubicBezTo>
                    <a:cubicBezTo>
                      <a:pt x="259" y="120"/>
                      <a:pt x="259" y="120"/>
                      <a:pt x="259" y="120"/>
                    </a:cubicBezTo>
                    <a:cubicBezTo>
                      <a:pt x="236" y="120"/>
                      <a:pt x="236" y="120"/>
                      <a:pt x="236" y="120"/>
                    </a:cubicBezTo>
                    <a:cubicBezTo>
                      <a:pt x="236" y="120"/>
                      <a:pt x="214" y="120"/>
                      <a:pt x="214" y="145"/>
                    </a:cubicBezTo>
                    <a:cubicBezTo>
                      <a:pt x="214" y="174"/>
                      <a:pt x="214" y="174"/>
                      <a:pt x="214" y="174"/>
                    </a:cubicBezTo>
                    <a:cubicBezTo>
                      <a:pt x="244" y="174"/>
                      <a:pt x="244" y="174"/>
                      <a:pt x="244" y="174"/>
                    </a:cubicBezTo>
                    <a:cubicBezTo>
                      <a:pt x="244" y="174"/>
                      <a:pt x="241" y="169"/>
                      <a:pt x="241" y="164"/>
                    </a:cubicBezTo>
                    <a:cubicBezTo>
                      <a:pt x="241" y="161"/>
                      <a:pt x="242" y="159"/>
                      <a:pt x="246" y="159"/>
                    </a:cubicBezTo>
                    <a:cubicBezTo>
                      <a:pt x="263" y="159"/>
                      <a:pt x="263" y="159"/>
                      <a:pt x="263" y="159"/>
                    </a:cubicBezTo>
                    <a:cubicBezTo>
                      <a:pt x="263" y="174"/>
                      <a:pt x="263" y="174"/>
                      <a:pt x="263" y="174"/>
                    </a:cubicBezTo>
                    <a:cubicBezTo>
                      <a:pt x="297" y="174"/>
                      <a:pt x="297" y="174"/>
                      <a:pt x="297" y="174"/>
                    </a:cubicBezTo>
                    <a:cubicBezTo>
                      <a:pt x="297" y="174"/>
                      <a:pt x="289" y="163"/>
                      <a:pt x="289" y="151"/>
                    </a:cubicBezTo>
                    <a:cubicBezTo>
                      <a:pt x="299" y="151"/>
                      <a:pt x="313" y="147"/>
                      <a:pt x="313" y="129"/>
                    </a:cubicBezTo>
                    <a:close/>
                    <a:moveTo>
                      <a:pt x="30" y="73"/>
                    </a:moveTo>
                    <a:cubicBezTo>
                      <a:pt x="30" y="71"/>
                      <a:pt x="31" y="71"/>
                      <a:pt x="32" y="70"/>
                    </a:cubicBezTo>
                    <a:cubicBezTo>
                      <a:pt x="32" y="70"/>
                      <a:pt x="32" y="70"/>
                      <a:pt x="32" y="70"/>
                    </a:cubicBezTo>
                    <a:cubicBezTo>
                      <a:pt x="34" y="70"/>
                      <a:pt x="35" y="71"/>
                      <a:pt x="35" y="73"/>
                    </a:cubicBezTo>
                    <a:cubicBezTo>
                      <a:pt x="35" y="74"/>
                      <a:pt x="34" y="75"/>
                      <a:pt x="32" y="75"/>
                    </a:cubicBezTo>
                    <a:cubicBezTo>
                      <a:pt x="32" y="75"/>
                      <a:pt x="32" y="75"/>
                      <a:pt x="32" y="75"/>
                    </a:cubicBezTo>
                    <a:cubicBezTo>
                      <a:pt x="31" y="74"/>
                      <a:pt x="30" y="74"/>
                      <a:pt x="30" y="73"/>
                    </a:cubicBezTo>
                    <a:close/>
                    <a:moveTo>
                      <a:pt x="124" y="194"/>
                    </a:moveTo>
                    <a:cubicBezTo>
                      <a:pt x="123" y="194"/>
                      <a:pt x="122" y="193"/>
                      <a:pt x="122" y="192"/>
                    </a:cubicBezTo>
                    <a:cubicBezTo>
                      <a:pt x="122" y="191"/>
                      <a:pt x="123" y="190"/>
                      <a:pt x="124" y="190"/>
                    </a:cubicBezTo>
                    <a:cubicBezTo>
                      <a:pt x="126" y="190"/>
                      <a:pt x="127" y="191"/>
                      <a:pt x="127" y="192"/>
                    </a:cubicBezTo>
                    <a:cubicBezTo>
                      <a:pt x="127" y="193"/>
                      <a:pt x="126" y="194"/>
                      <a:pt x="124" y="194"/>
                    </a:cubicBezTo>
                    <a:close/>
                    <a:moveTo>
                      <a:pt x="281" y="129"/>
                    </a:moveTo>
                    <a:cubicBezTo>
                      <a:pt x="280" y="129"/>
                      <a:pt x="279" y="128"/>
                      <a:pt x="279" y="126"/>
                    </a:cubicBezTo>
                    <a:cubicBezTo>
                      <a:pt x="279" y="125"/>
                      <a:pt x="280" y="124"/>
                      <a:pt x="281" y="124"/>
                    </a:cubicBezTo>
                    <a:cubicBezTo>
                      <a:pt x="283" y="124"/>
                      <a:pt x="284" y="125"/>
                      <a:pt x="284" y="126"/>
                    </a:cubicBezTo>
                    <a:cubicBezTo>
                      <a:pt x="284" y="128"/>
                      <a:pt x="283" y="129"/>
                      <a:pt x="281" y="129"/>
                    </a:cubicBezTo>
                    <a:close/>
                    <a:moveTo>
                      <a:pt x="296" y="129"/>
                    </a:moveTo>
                    <a:cubicBezTo>
                      <a:pt x="295" y="129"/>
                      <a:pt x="294" y="128"/>
                      <a:pt x="294" y="126"/>
                    </a:cubicBezTo>
                    <a:cubicBezTo>
                      <a:pt x="294" y="125"/>
                      <a:pt x="295" y="124"/>
                      <a:pt x="296" y="124"/>
                    </a:cubicBezTo>
                    <a:cubicBezTo>
                      <a:pt x="297" y="124"/>
                      <a:pt x="298" y="125"/>
                      <a:pt x="298" y="126"/>
                    </a:cubicBezTo>
                    <a:cubicBezTo>
                      <a:pt x="298" y="128"/>
                      <a:pt x="297" y="129"/>
                      <a:pt x="296" y="1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76" name="组合 75">
              <a:extLst>
                <a:ext uri="{FF2B5EF4-FFF2-40B4-BE49-F238E27FC236}">
                  <a16:creationId xmlns:a16="http://schemas.microsoft.com/office/drawing/2014/main" id="{344DEA00-8DA8-4803-AE43-F9240CF26068}"/>
                </a:ext>
              </a:extLst>
            </p:cNvPr>
            <p:cNvGrpSpPr/>
            <p:nvPr userDrawn="1"/>
          </p:nvGrpSpPr>
          <p:grpSpPr>
            <a:xfrm rot="670385">
              <a:off x="7868779" y="4732314"/>
              <a:ext cx="282094" cy="805573"/>
              <a:chOff x="9469654" y="2159644"/>
              <a:chExt cx="752475" cy="2148831"/>
            </a:xfrm>
            <a:grpFill/>
          </p:grpSpPr>
          <p:sp>
            <p:nvSpPr>
              <p:cNvPr id="154" name="Freeform 11">
                <a:extLst>
                  <a:ext uri="{FF2B5EF4-FFF2-40B4-BE49-F238E27FC236}">
                    <a16:creationId xmlns:a16="http://schemas.microsoft.com/office/drawing/2014/main" id="{4391C558-4B62-444F-A42D-3931A210063B}"/>
                  </a:ext>
                </a:extLst>
              </p:cNvPr>
              <p:cNvSpPr>
                <a:spLocks/>
              </p:cNvSpPr>
              <p:nvPr userDrawn="1"/>
            </p:nvSpPr>
            <p:spPr bwMode="auto">
              <a:xfrm>
                <a:off x="9469654" y="2954337"/>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5" name="Freeform 14">
                <a:extLst>
                  <a:ext uri="{FF2B5EF4-FFF2-40B4-BE49-F238E27FC236}">
                    <a16:creationId xmlns:a16="http://schemas.microsoft.com/office/drawing/2014/main" id="{138AC104-5AD3-48EE-9993-24382F9CF9C0}"/>
                  </a:ext>
                </a:extLst>
              </p:cNvPr>
              <p:cNvSpPr>
                <a:spLocks/>
              </p:cNvSpPr>
              <p:nvPr userDrawn="1"/>
            </p:nvSpPr>
            <p:spPr bwMode="auto">
              <a:xfrm>
                <a:off x="9502992" y="2710497"/>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6" name="任意多边形 160">
                <a:extLst>
                  <a:ext uri="{FF2B5EF4-FFF2-40B4-BE49-F238E27FC236}">
                    <a16:creationId xmlns:a16="http://schemas.microsoft.com/office/drawing/2014/main" id="{B8318613-B364-47E8-BBF8-D57C298D9DB8}"/>
                  </a:ext>
                </a:extLst>
              </p:cNvPr>
              <p:cNvSpPr/>
              <p:nvPr userDrawn="1"/>
            </p:nvSpPr>
            <p:spPr>
              <a:xfrm>
                <a:off x="9552205" y="2159644"/>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77" name="Group 4">
              <a:extLst>
                <a:ext uri="{FF2B5EF4-FFF2-40B4-BE49-F238E27FC236}">
                  <a16:creationId xmlns:a16="http://schemas.microsoft.com/office/drawing/2014/main" id="{1409C996-31F6-417F-9537-A5586CDB10A4}"/>
                </a:ext>
              </a:extLst>
            </p:cNvPr>
            <p:cNvGrpSpPr>
              <a:grpSpLocks noChangeAspect="1"/>
            </p:cNvGrpSpPr>
            <p:nvPr userDrawn="1"/>
          </p:nvGrpSpPr>
          <p:grpSpPr bwMode="auto">
            <a:xfrm rot="18344534">
              <a:off x="7427848" y="4018982"/>
              <a:ext cx="352657" cy="659317"/>
              <a:chOff x="2490" y="1429"/>
              <a:chExt cx="782" cy="1462"/>
            </a:xfrm>
            <a:grpFill/>
          </p:grpSpPr>
          <p:sp>
            <p:nvSpPr>
              <p:cNvPr id="152" name="Freeform 5">
                <a:extLst>
                  <a:ext uri="{FF2B5EF4-FFF2-40B4-BE49-F238E27FC236}">
                    <a16:creationId xmlns:a16="http://schemas.microsoft.com/office/drawing/2014/main" id="{3071F997-205D-4A50-80F9-69F8E2B55D44}"/>
                  </a:ext>
                </a:extLst>
              </p:cNvPr>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3" name="Freeform 6">
                <a:extLst>
                  <a:ext uri="{FF2B5EF4-FFF2-40B4-BE49-F238E27FC236}">
                    <a16:creationId xmlns:a16="http://schemas.microsoft.com/office/drawing/2014/main" id="{6414AF14-EE9E-4A0F-95C9-E9E3A8E5E651}"/>
                  </a:ext>
                </a:extLst>
              </p:cNvPr>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78" name="组合 77">
              <a:extLst>
                <a:ext uri="{FF2B5EF4-FFF2-40B4-BE49-F238E27FC236}">
                  <a16:creationId xmlns:a16="http://schemas.microsoft.com/office/drawing/2014/main" id="{E6883AF9-061C-467E-8F4F-FFF52D4DA0F6}"/>
                </a:ext>
              </a:extLst>
            </p:cNvPr>
            <p:cNvGrpSpPr/>
            <p:nvPr userDrawn="1"/>
          </p:nvGrpSpPr>
          <p:grpSpPr>
            <a:xfrm rot="1588421">
              <a:off x="2012300" y="3787880"/>
              <a:ext cx="1240338" cy="634328"/>
              <a:chOff x="10078074" y="1730681"/>
              <a:chExt cx="695325" cy="355600"/>
            </a:xfrm>
            <a:grpFill/>
          </p:grpSpPr>
          <p:sp>
            <p:nvSpPr>
              <p:cNvPr id="150" name="Oval 53">
                <a:extLst>
                  <a:ext uri="{FF2B5EF4-FFF2-40B4-BE49-F238E27FC236}">
                    <a16:creationId xmlns:a16="http://schemas.microsoft.com/office/drawing/2014/main" id="{01E09337-F36A-4854-B4AB-451361F1586C}"/>
                  </a:ext>
                </a:extLst>
              </p:cNvPr>
              <p:cNvSpPr>
                <a:spLocks noChangeArrowheads="1"/>
              </p:cNvSpPr>
              <p:nvPr userDrawn="1"/>
            </p:nvSpPr>
            <p:spPr bwMode="auto">
              <a:xfrm>
                <a:off x="10078074" y="1730681"/>
                <a:ext cx="173038" cy="17145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51" name="Freeform 54">
                <a:extLst>
                  <a:ext uri="{FF2B5EF4-FFF2-40B4-BE49-F238E27FC236}">
                    <a16:creationId xmlns:a16="http://schemas.microsoft.com/office/drawing/2014/main" id="{A4D395C5-FDA8-43D7-BBA6-7BCD370FE0F5}"/>
                  </a:ext>
                </a:extLst>
              </p:cNvPr>
              <p:cNvSpPr>
                <a:spLocks/>
              </p:cNvSpPr>
              <p:nvPr userDrawn="1"/>
            </p:nvSpPr>
            <p:spPr bwMode="auto">
              <a:xfrm>
                <a:off x="10160624" y="1765606"/>
                <a:ext cx="612775" cy="320675"/>
              </a:xfrm>
              <a:custGeom>
                <a:avLst/>
                <a:gdLst>
                  <a:gd name="T0" fmla="*/ 87 w 162"/>
                  <a:gd name="T1" fmla="*/ 5 h 85"/>
                  <a:gd name="T2" fmla="*/ 36 w 162"/>
                  <a:gd name="T3" fmla="*/ 24 h 85"/>
                  <a:gd name="T4" fmla="*/ 0 w 162"/>
                  <a:gd name="T5" fmla="*/ 85 h 85"/>
                  <a:gd name="T6" fmla="*/ 17 w 162"/>
                  <a:gd name="T7" fmla="*/ 85 h 85"/>
                  <a:gd name="T8" fmla="*/ 43 w 162"/>
                  <a:gd name="T9" fmla="*/ 61 h 85"/>
                  <a:gd name="T10" fmla="*/ 92 w 162"/>
                  <a:gd name="T11" fmla="*/ 61 h 85"/>
                  <a:gd name="T12" fmla="*/ 125 w 162"/>
                  <a:gd name="T13" fmla="*/ 85 h 85"/>
                  <a:gd name="T14" fmla="*/ 162 w 162"/>
                  <a:gd name="T15" fmla="*/ 85 h 85"/>
                  <a:gd name="T16" fmla="*/ 162 w 162"/>
                  <a:gd name="T17" fmla="*/ 66 h 85"/>
                  <a:gd name="T18" fmla="*/ 129 w 162"/>
                  <a:gd name="T19" fmla="*/ 61 h 85"/>
                  <a:gd name="T20" fmla="*/ 87 w 162"/>
                  <a:gd name="T21"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85">
                    <a:moveTo>
                      <a:pt x="87" y="5"/>
                    </a:moveTo>
                    <a:cubicBezTo>
                      <a:pt x="87" y="5"/>
                      <a:pt x="59" y="0"/>
                      <a:pt x="36" y="24"/>
                    </a:cubicBezTo>
                    <a:cubicBezTo>
                      <a:pt x="12" y="47"/>
                      <a:pt x="0" y="85"/>
                      <a:pt x="0" y="85"/>
                    </a:cubicBezTo>
                    <a:cubicBezTo>
                      <a:pt x="17" y="85"/>
                      <a:pt x="17" y="85"/>
                      <a:pt x="17" y="85"/>
                    </a:cubicBezTo>
                    <a:cubicBezTo>
                      <a:pt x="43" y="61"/>
                      <a:pt x="43" y="61"/>
                      <a:pt x="43" y="61"/>
                    </a:cubicBezTo>
                    <a:cubicBezTo>
                      <a:pt x="92" y="61"/>
                      <a:pt x="92" y="61"/>
                      <a:pt x="92" y="61"/>
                    </a:cubicBezTo>
                    <a:cubicBezTo>
                      <a:pt x="92" y="61"/>
                      <a:pt x="92" y="85"/>
                      <a:pt x="125" y="85"/>
                    </a:cubicBezTo>
                    <a:cubicBezTo>
                      <a:pt x="162" y="85"/>
                      <a:pt x="162" y="85"/>
                      <a:pt x="162" y="85"/>
                    </a:cubicBezTo>
                    <a:cubicBezTo>
                      <a:pt x="162" y="66"/>
                      <a:pt x="162" y="66"/>
                      <a:pt x="162" y="66"/>
                    </a:cubicBezTo>
                    <a:cubicBezTo>
                      <a:pt x="129" y="61"/>
                      <a:pt x="129" y="61"/>
                      <a:pt x="129" y="61"/>
                    </a:cubicBezTo>
                    <a:cubicBezTo>
                      <a:pt x="129" y="61"/>
                      <a:pt x="144" y="10"/>
                      <a:pt x="8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79" name="Group 57">
              <a:extLst>
                <a:ext uri="{FF2B5EF4-FFF2-40B4-BE49-F238E27FC236}">
                  <a16:creationId xmlns:a16="http://schemas.microsoft.com/office/drawing/2014/main" id="{A49182B4-73FF-4C95-B83E-9A16466AD776}"/>
                </a:ext>
              </a:extLst>
            </p:cNvPr>
            <p:cNvGrpSpPr>
              <a:grpSpLocks noChangeAspect="1"/>
            </p:cNvGrpSpPr>
            <p:nvPr userDrawn="1"/>
          </p:nvGrpSpPr>
          <p:grpSpPr bwMode="auto">
            <a:xfrm>
              <a:off x="771236" y="688287"/>
              <a:ext cx="674688" cy="869950"/>
              <a:chOff x="2671" y="1887"/>
              <a:chExt cx="425" cy="548"/>
            </a:xfrm>
            <a:grpFill/>
          </p:grpSpPr>
          <p:sp>
            <p:nvSpPr>
              <p:cNvPr id="145" name="Freeform 58">
                <a:extLst>
                  <a:ext uri="{FF2B5EF4-FFF2-40B4-BE49-F238E27FC236}">
                    <a16:creationId xmlns:a16="http://schemas.microsoft.com/office/drawing/2014/main" id="{3CF5224A-5739-4D4F-8AC5-2EB3B5A178D2}"/>
                  </a:ext>
                </a:extLst>
              </p:cNvPr>
              <p:cNvSpPr>
                <a:spLocks/>
              </p:cNvSpPr>
              <p:nvPr userDrawn="1"/>
            </p:nvSpPr>
            <p:spPr bwMode="auto">
              <a:xfrm>
                <a:off x="2796" y="2400"/>
                <a:ext cx="2" cy="2"/>
              </a:xfrm>
              <a:custGeom>
                <a:avLst/>
                <a:gdLst>
                  <a:gd name="T0" fmla="*/ 0 w 1"/>
                  <a:gd name="T1" fmla="*/ 1 h 1"/>
                  <a:gd name="T2" fmla="*/ 1 w 1"/>
                  <a:gd name="T3" fmla="*/ 1 h 1"/>
                  <a:gd name="T4" fmla="*/ 1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1" y="0"/>
                      <a:pt x="1" y="0"/>
                    </a:cubicBezTo>
                    <a:cubicBezTo>
                      <a:pt x="0" y="0"/>
                      <a:pt x="0" y="1"/>
                      <a:pt x="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6" name="Freeform 59">
                <a:extLst>
                  <a:ext uri="{FF2B5EF4-FFF2-40B4-BE49-F238E27FC236}">
                    <a16:creationId xmlns:a16="http://schemas.microsoft.com/office/drawing/2014/main" id="{36BF5DEE-B5D4-448B-96B9-C7049D6A4AC0}"/>
                  </a:ext>
                </a:extLst>
              </p:cNvPr>
              <p:cNvSpPr>
                <a:spLocks/>
              </p:cNvSpPr>
              <p:nvPr userDrawn="1"/>
            </p:nvSpPr>
            <p:spPr bwMode="auto">
              <a:xfrm>
                <a:off x="2964" y="2400"/>
                <a:ext cx="2" cy="2"/>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cubicBezTo>
                      <a:pt x="1" y="1"/>
                      <a:pt x="1" y="1"/>
                      <a:pt x="1" y="1"/>
                    </a:cubicBezTo>
                    <a:cubicBezTo>
                      <a:pt x="1" y="1"/>
                      <a:pt x="0" y="0"/>
                      <a:pt x="0" y="0"/>
                    </a:cubicBezTo>
                    <a:cubicBezTo>
                      <a:pt x="0" y="0"/>
                      <a:pt x="0" y="1"/>
                      <a:pt x="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7" name="Freeform 60">
                <a:extLst>
                  <a:ext uri="{FF2B5EF4-FFF2-40B4-BE49-F238E27FC236}">
                    <a16:creationId xmlns:a16="http://schemas.microsoft.com/office/drawing/2014/main" id="{59E5822C-39FD-4088-8DAC-3B25DF8D945A}"/>
                  </a:ext>
                </a:extLst>
              </p:cNvPr>
              <p:cNvSpPr>
                <a:spLocks noEditPoints="1"/>
              </p:cNvSpPr>
              <p:nvPr userDrawn="1"/>
            </p:nvSpPr>
            <p:spPr bwMode="auto">
              <a:xfrm>
                <a:off x="2671" y="1887"/>
                <a:ext cx="425" cy="548"/>
              </a:xfrm>
              <a:custGeom>
                <a:avLst/>
                <a:gdLst>
                  <a:gd name="T0" fmla="*/ 155 w 177"/>
                  <a:gd name="T1" fmla="*/ 195 h 229"/>
                  <a:gd name="T2" fmla="*/ 174 w 177"/>
                  <a:gd name="T3" fmla="*/ 169 h 229"/>
                  <a:gd name="T4" fmla="*/ 173 w 177"/>
                  <a:gd name="T5" fmla="*/ 147 h 229"/>
                  <a:gd name="T6" fmla="*/ 160 w 177"/>
                  <a:gd name="T7" fmla="*/ 121 h 229"/>
                  <a:gd name="T8" fmla="*/ 147 w 177"/>
                  <a:gd name="T9" fmla="*/ 91 h 229"/>
                  <a:gd name="T10" fmla="*/ 22 w 177"/>
                  <a:gd name="T11" fmla="*/ 65 h 229"/>
                  <a:gd name="T12" fmla="*/ 12 w 177"/>
                  <a:gd name="T13" fmla="*/ 110 h 229"/>
                  <a:gd name="T14" fmla="*/ 16 w 177"/>
                  <a:gd name="T15" fmla="*/ 122 h 229"/>
                  <a:gd name="T16" fmla="*/ 0 w 177"/>
                  <a:gd name="T17" fmla="*/ 169 h 229"/>
                  <a:gd name="T18" fmla="*/ 15 w 177"/>
                  <a:gd name="T19" fmla="*/ 193 h 229"/>
                  <a:gd name="T20" fmla="*/ 20 w 177"/>
                  <a:gd name="T21" fmla="*/ 195 h 229"/>
                  <a:gd name="T22" fmla="*/ 52 w 177"/>
                  <a:gd name="T23" fmla="*/ 215 h 229"/>
                  <a:gd name="T24" fmla="*/ 55 w 177"/>
                  <a:gd name="T25" fmla="*/ 219 h 229"/>
                  <a:gd name="T26" fmla="*/ 87 w 177"/>
                  <a:gd name="T27" fmla="*/ 220 h 229"/>
                  <a:gd name="T28" fmla="*/ 120 w 177"/>
                  <a:gd name="T29" fmla="*/ 219 h 229"/>
                  <a:gd name="T30" fmla="*/ 123 w 177"/>
                  <a:gd name="T31" fmla="*/ 215 h 229"/>
                  <a:gd name="T32" fmla="*/ 148 w 177"/>
                  <a:gd name="T33" fmla="*/ 215 h 229"/>
                  <a:gd name="T34" fmla="*/ 168 w 177"/>
                  <a:gd name="T35" fmla="*/ 174 h 229"/>
                  <a:gd name="T36" fmla="*/ 158 w 177"/>
                  <a:gd name="T37" fmla="*/ 161 h 229"/>
                  <a:gd name="T38" fmla="*/ 167 w 177"/>
                  <a:gd name="T39" fmla="*/ 141 h 229"/>
                  <a:gd name="T40" fmla="*/ 151 w 177"/>
                  <a:gd name="T41" fmla="*/ 128 h 229"/>
                  <a:gd name="T42" fmla="*/ 155 w 177"/>
                  <a:gd name="T43" fmla="*/ 107 h 229"/>
                  <a:gd name="T44" fmla="*/ 140 w 177"/>
                  <a:gd name="T45" fmla="*/ 103 h 229"/>
                  <a:gd name="T46" fmla="*/ 87 w 177"/>
                  <a:gd name="T47" fmla="*/ 6 h 229"/>
                  <a:gd name="T48" fmla="*/ 29 w 177"/>
                  <a:gd name="T49" fmla="*/ 65 h 229"/>
                  <a:gd name="T50" fmla="*/ 31 w 177"/>
                  <a:gd name="T51" fmla="*/ 98 h 229"/>
                  <a:gd name="T52" fmla="*/ 21 w 177"/>
                  <a:gd name="T53" fmla="*/ 117 h 229"/>
                  <a:gd name="T54" fmla="*/ 9 w 177"/>
                  <a:gd name="T55" fmla="*/ 138 h 229"/>
                  <a:gd name="T56" fmla="*/ 18 w 177"/>
                  <a:gd name="T57" fmla="*/ 150 h 229"/>
                  <a:gd name="T58" fmla="*/ 17 w 177"/>
                  <a:gd name="T59" fmla="*/ 186 h 229"/>
                  <a:gd name="T60" fmla="*/ 7 w 177"/>
                  <a:gd name="T61" fmla="*/ 171 h 229"/>
                  <a:gd name="T62" fmla="*/ 17 w 177"/>
                  <a:gd name="T63" fmla="*/ 186 h 229"/>
                  <a:gd name="T64" fmla="*/ 27 w 177"/>
                  <a:gd name="T65" fmla="*/ 197 h 229"/>
                  <a:gd name="T66" fmla="*/ 36 w 177"/>
                  <a:gd name="T67" fmla="*/ 212 h 229"/>
                  <a:gd name="T68" fmla="*/ 61 w 177"/>
                  <a:gd name="T69" fmla="*/ 215 h 229"/>
                  <a:gd name="T70" fmla="*/ 84 w 177"/>
                  <a:gd name="T71" fmla="*/ 212 h 229"/>
                  <a:gd name="T72" fmla="*/ 106 w 177"/>
                  <a:gd name="T73" fmla="*/ 221 h 229"/>
                  <a:gd name="T74" fmla="*/ 91 w 177"/>
                  <a:gd name="T75" fmla="*/ 211 h 229"/>
                  <a:gd name="T76" fmla="*/ 114 w 177"/>
                  <a:gd name="T77" fmla="*/ 215 h 229"/>
                  <a:gd name="T78" fmla="*/ 25 w 177"/>
                  <a:gd name="T79" fmla="*/ 152 h 229"/>
                  <a:gd name="T80" fmla="*/ 40 w 177"/>
                  <a:gd name="T81" fmla="*/ 109 h 229"/>
                  <a:gd name="T82" fmla="*/ 150 w 177"/>
                  <a:gd name="T83" fmla="*/ 151 h 229"/>
                  <a:gd name="T84" fmla="*/ 144 w 177"/>
                  <a:gd name="T85" fmla="*/ 185 h 229"/>
                  <a:gd name="T86" fmla="*/ 139 w 177"/>
                  <a:gd name="T87" fmla="*/ 212 h 229"/>
                  <a:gd name="T88" fmla="*/ 146 w 177"/>
                  <a:gd name="T89" fmla="*/ 192 h 229"/>
                  <a:gd name="T90" fmla="*/ 147 w 177"/>
                  <a:gd name="T91" fmla="*/ 207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229">
                    <a:moveTo>
                      <a:pt x="152" y="210"/>
                    </a:moveTo>
                    <a:cubicBezTo>
                      <a:pt x="155" y="206"/>
                      <a:pt x="156" y="200"/>
                      <a:pt x="155" y="195"/>
                    </a:cubicBezTo>
                    <a:cubicBezTo>
                      <a:pt x="155" y="195"/>
                      <a:pt x="155" y="195"/>
                      <a:pt x="155" y="195"/>
                    </a:cubicBezTo>
                    <a:cubicBezTo>
                      <a:pt x="155" y="195"/>
                      <a:pt x="154" y="194"/>
                      <a:pt x="154" y="194"/>
                    </a:cubicBezTo>
                    <a:cubicBezTo>
                      <a:pt x="156" y="194"/>
                      <a:pt x="158" y="193"/>
                      <a:pt x="160" y="193"/>
                    </a:cubicBezTo>
                    <a:cubicBezTo>
                      <a:pt x="170" y="190"/>
                      <a:pt x="177" y="180"/>
                      <a:pt x="174" y="169"/>
                    </a:cubicBezTo>
                    <a:cubicBezTo>
                      <a:pt x="174" y="169"/>
                      <a:pt x="174" y="169"/>
                      <a:pt x="174" y="169"/>
                    </a:cubicBezTo>
                    <a:cubicBezTo>
                      <a:pt x="173" y="164"/>
                      <a:pt x="170" y="159"/>
                      <a:pt x="165" y="157"/>
                    </a:cubicBezTo>
                    <a:cubicBezTo>
                      <a:pt x="169" y="154"/>
                      <a:pt x="171" y="151"/>
                      <a:pt x="173" y="147"/>
                    </a:cubicBezTo>
                    <a:cubicBezTo>
                      <a:pt x="174" y="143"/>
                      <a:pt x="174" y="140"/>
                      <a:pt x="173" y="136"/>
                    </a:cubicBezTo>
                    <a:cubicBezTo>
                      <a:pt x="171" y="129"/>
                      <a:pt x="166" y="124"/>
                      <a:pt x="159" y="122"/>
                    </a:cubicBezTo>
                    <a:cubicBezTo>
                      <a:pt x="159" y="121"/>
                      <a:pt x="159" y="121"/>
                      <a:pt x="160" y="121"/>
                    </a:cubicBezTo>
                    <a:cubicBezTo>
                      <a:pt x="161" y="117"/>
                      <a:pt x="162" y="114"/>
                      <a:pt x="162" y="110"/>
                    </a:cubicBezTo>
                    <a:cubicBezTo>
                      <a:pt x="162" y="109"/>
                      <a:pt x="162" y="107"/>
                      <a:pt x="162" y="106"/>
                    </a:cubicBezTo>
                    <a:cubicBezTo>
                      <a:pt x="160" y="98"/>
                      <a:pt x="154" y="93"/>
                      <a:pt x="147" y="91"/>
                    </a:cubicBezTo>
                    <a:cubicBezTo>
                      <a:pt x="151" y="83"/>
                      <a:pt x="153" y="74"/>
                      <a:pt x="153" y="65"/>
                    </a:cubicBezTo>
                    <a:cubicBezTo>
                      <a:pt x="153" y="29"/>
                      <a:pt x="123" y="0"/>
                      <a:pt x="87" y="0"/>
                    </a:cubicBezTo>
                    <a:cubicBezTo>
                      <a:pt x="51" y="0"/>
                      <a:pt x="22" y="29"/>
                      <a:pt x="22" y="65"/>
                    </a:cubicBezTo>
                    <a:cubicBezTo>
                      <a:pt x="22" y="74"/>
                      <a:pt x="24" y="83"/>
                      <a:pt x="28" y="91"/>
                    </a:cubicBezTo>
                    <a:cubicBezTo>
                      <a:pt x="21" y="93"/>
                      <a:pt x="15" y="98"/>
                      <a:pt x="13" y="106"/>
                    </a:cubicBezTo>
                    <a:cubicBezTo>
                      <a:pt x="13" y="107"/>
                      <a:pt x="12" y="109"/>
                      <a:pt x="12" y="110"/>
                    </a:cubicBezTo>
                    <a:cubicBezTo>
                      <a:pt x="12" y="112"/>
                      <a:pt x="13" y="114"/>
                      <a:pt x="13" y="116"/>
                    </a:cubicBezTo>
                    <a:cubicBezTo>
                      <a:pt x="14" y="118"/>
                      <a:pt x="14" y="119"/>
                      <a:pt x="15" y="121"/>
                    </a:cubicBezTo>
                    <a:cubicBezTo>
                      <a:pt x="16" y="121"/>
                      <a:pt x="16" y="121"/>
                      <a:pt x="16" y="122"/>
                    </a:cubicBezTo>
                    <a:cubicBezTo>
                      <a:pt x="9" y="124"/>
                      <a:pt x="4" y="129"/>
                      <a:pt x="2" y="136"/>
                    </a:cubicBezTo>
                    <a:cubicBezTo>
                      <a:pt x="0" y="144"/>
                      <a:pt x="3" y="152"/>
                      <a:pt x="10" y="157"/>
                    </a:cubicBezTo>
                    <a:cubicBezTo>
                      <a:pt x="5" y="159"/>
                      <a:pt x="2" y="164"/>
                      <a:pt x="0" y="169"/>
                    </a:cubicBezTo>
                    <a:cubicBezTo>
                      <a:pt x="0" y="171"/>
                      <a:pt x="0" y="172"/>
                      <a:pt x="0" y="174"/>
                    </a:cubicBezTo>
                    <a:cubicBezTo>
                      <a:pt x="0" y="177"/>
                      <a:pt x="1" y="181"/>
                      <a:pt x="3" y="184"/>
                    </a:cubicBezTo>
                    <a:cubicBezTo>
                      <a:pt x="5" y="189"/>
                      <a:pt x="10" y="192"/>
                      <a:pt x="15" y="193"/>
                    </a:cubicBezTo>
                    <a:cubicBezTo>
                      <a:pt x="17" y="193"/>
                      <a:pt x="19" y="194"/>
                      <a:pt x="21" y="194"/>
                    </a:cubicBezTo>
                    <a:cubicBezTo>
                      <a:pt x="20" y="194"/>
                      <a:pt x="20" y="195"/>
                      <a:pt x="20" y="195"/>
                    </a:cubicBezTo>
                    <a:cubicBezTo>
                      <a:pt x="20" y="195"/>
                      <a:pt x="20" y="195"/>
                      <a:pt x="20" y="195"/>
                    </a:cubicBezTo>
                    <a:cubicBezTo>
                      <a:pt x="18" y="203"/>
                      <a:pt x="21" y="210"/>
                      <a:pt x="26" y="215"/>
                    </a:cubicBezTo>
                    <a:cubicBezTo>
                      <a:pt x="29" y="217"/>
                      <a:pt x="31" y="218"/>
                      <a:pt x="35" y="219"/>
                    </a:cubicBezTo>
                    <a:cubicBezTo>
                      <a:pt x="41" y="221"/>
                      <a:pt x="47" y="219"/>
                      <a:pt x="52" y="215"/>
                    </a:cubicBezTo>
                    <a:cubicBezTo>
                      <a:pt x="52" y="215"/>
                      <a:pt x="52" y="214"/>
                      <a:pt x="53" y="214"/>
                    </a:cubicBezTo>
                    <a:cubicBezTo>
                      <a:pt x="53" y="214"/>
                      <a:pt x="53" y="215"/>
                      <a:pt x="53" y="215"/>
                    </a:cubicBezTo>
                    <a:cubicBezTo>
                      <a:pt x="54" y="216"/>
                      <a:pt x="54" y="217"/>
                      <a:pt x="55" y="219"/>
                    </a:cubicBezTo>
                    <a:cubicBezTo>
                      <a:pt x="58" y="223"/>
                      <a:pt x="62" y="226"/>
                      <a:pt x="67" y="228"/>
                    </a:cubicBezTo>
                    <a:cubicBezTo>
                      <a:pt x="72" y="229"/>
                      <a:pt x="77" y="228"/>
                      <a:pt x="82" y="225"/>
                    </a:cubicBezTo>
                    <a:cubicBezTo>
                      <a:pt x="84" y="224"/>
                      <a:pt x="86" y="222"/>
                      <a:pt x="87" y="220"/>
                    </a:cubicBezTo>
                    <a:cubicBezTo>
                      <a:pt x="89" y="222"/>
                      <a:pt x="91" y="224"/>
                      <a:pt x="93" y="225"/>
                    </a:cubicBezTo>
                    <a:cubicBezTo>
                      <a:pt x="97" y="228"/>
                      <a:pt x="103" y="229"/>
                      <a:pt x="108" y="228"/>
                    </a:cubicBezTo>
                    <a:cubicBezTo>
                      <a:pt x="113" y="226"/>
                      <a:pt x="117" y="223"/>
                      <a:pt x="120" y="219"/>
                    </a:cubicBezTo>
                    <a:cubicBezTo>
                      <a:pt x="121" y="217"/>
                      <a:pt x="121" y="216"/>
                      <a:pt x="122" y="215"/>
                    </a:cubicBezTo>
                    <a:cubicBezTo>
                      <a:pt x="122" y="215"/>
                      <a:pt x="122" y="214"/>
                      <a:pt x="122" y="214"/>
                    </a:cubicBezTo>
                    <a:cubicBezTo>
                      <a:pt x="122" y="214"/>
                      <a:pt x="123" y="215"/>
                      <a:pt x="123" y="215"/>
                    </a:cubicBezTo>
                    <a:cubicBezTo>
                      <a:pt x="124" y="216"/>
                      <a:pt x="125" y="216"/>
                      <a:pt x="125" y="217"/>
                    </a:cubicBezTo>
                    <a:cubicBezTo>
                      <a:pt x="130" y="219"/>
                      <a:pt x="135" y="220"/>
                      <a:pt x="140" y="219"/>
                    </a:cubicBezTo>
                    <a:cubicBezTo>
                      <a:pt x="143" y="218"/>
                      <a:pt x="146" y="217"/>
                      <a:pt x="148" y="215"/>
                    </a:cubicBezTo>
                    <a:cubicBezTo>
                      <a:pt x="150" y="214"/>
                      <a:pt x="151" y="212"/>
                      <a:pt x="152" y="210"/>
                    </a:cubicBezTo>
                    <a:close/>
                    <a:moveTo>
                      <a:pt x="168" y="171"/>
                    </a:moveTo>
                    <a:cubicBezTo>
                      <a:pt x="168" y="172"/>
                      <a:pt x="168" y="173"/>
                      <a:pt x="168" y="174"/>
                    </a:cubicBezTo>
                    <a:cubicBezTo>
                      <a:pt x="168" y="180"/>
                      <a:pt x="164" y="185"/>
                      <a:pt x="158" y="186"/>
                    </a:cubicBezTo>
                    <a:cubicBezTo>
                      <a:pt x="156" y="187"/>
                      <a:pt x="153" y="187"/>
                      <a:pt x="151" y="186"/>
                    </a:cubicBezTo>
                    <a:cubicBezTo>
                      <a:pt x="157" y="177"/>
                      <a:pt x="158" y="168"/>
                      <a:pt x="158" y="161"/>
                    </a:cubicBezTo>
                    <a:cubicBezTo>
                      <a:pt x="163" y="163"/>
                      <a:pt x="166" y="166"/>
                      <a:pt x="168" y="171"/>
                    </a:cubicBezTo>
                    <a:close/>
                    <a:moveTo>
                      <a:pt x="166" y="138"/>
                    </a:moveTo>
                    <a:cubicBezTo>
                      <a:pt x="166" y="139"/>
                      <a:pt x="167" y="140"/>
                      <a:pt x="167" y="141"/>
                    </a:cubicBezTo>
                    <a:cubicBezTo>
                      <a:pt x="167" y="146"/>
                      <a:pt x="163" y="151"/>
                      <a:pt x="157" y="153"/>
                    </a:cubicBezTo>
                    <a:cubicBezTo>
                      <a:pt x="157" y="151"/>
                      <a:pt x="157" y="150"/>
                      <a:pt x="157" y="150"/>
                    </a:cubicBezTo>
                    <a:cubicBezTo>
                      <a:pt x="155" y="142"/>
                      <a:pt x="153" y="135"/>
                      <a:pt x="151" y="128"/>
                    </a:cubicBezTo>
                    <a:cubicBezTo>
                      <a:pt x="158" y="127"/>
                      <a:pt x="165" y="131"/>
                      <a:pt x="166" y="138"/>
                    </a:cubicBezTo>
                    <a:close/>
                    <a:moveTo>
                      <a:pt x="155" y="107"/>
                    </a:moveTo>
                    <a:cubicBezTo>
                      <a:pt x="155" y="107"/>
                      <a:pt x="155" y="107"/>
                      <a:pt x="155" y="107"/>
                    </a:cubicBezTo>
                    <a:cubicBezTo>
                      <a:pt x="156" y="111"/>
                      <a:pt x="155" y="114"/>
                      <a:pt x="154" y="117"/>
                    </a:cubicBezTo>
                    <a:cubicBezTo>
                      <a:pt x="152" y="119"/>
                      <a:pt x="151" y="121"/>
                      <a:pt x="148" y="122"/>
                    </a:cubicBezTo>
                    <a:cubicBezTo>
                      <a:pt x="146" y="115"/>
                      <a:pt x="143" y="109"/>
                      <a:pt x="140" y="103"/>
                    </a:cubicBezTo>
                    <a:cubicBezTo>
                      <a:pt x="141" y="101"/>
                      <a:pt x="143" y="100"/>
                      <a:pt x="144" y="98"/>
                    </a:cubicBezTo>
                    <a:cubicBezTo>
                      <a:pt x="149" y="98"/>
                      <a:pt x="154" y="102"/>
                      <a:pt x="155" y="107"/>
                    </a:cubicBezTo>
                    <a:close/>
                    <a:moveTo>
                      <a:pt x="87" y="6"/>
                    </a:moveTo>
                    <a:cubicBezTo>
                      <a:pt x="120" y="6"/>
                      <a:pt x="146" y="33"/>
                      <a:pt x="146" y="65"/>
                    </a:cubicBezTo>
                    <a:cubicBezTo>
                      <a:pt x="146" y="97"/>
                      <a:pt x="120" y="123"/>
                      <a:pt x="87" y="123"/>
                    </a:cubicBezTo>
                    <a:cubicBezTo>
                      <a:pt x="55" y="123"/>
                      <a:pt x="29" y="97"/>
                      <a:pt x="29" y="65"/>
                    </a:cubicBezTo>
                    <a:cubicBezTo>
                      <a:pt x="29" y="33"/>
                      <a:pt x="55" y="6"/>
                      <a:pt x="87" y="6"/>
                    </a:cubicBezTo>
                    <a:close/>
                    <a:moveTo>
                      <a:pt x="20" y="107"/>
                    </a:moveTo>
                    <a:cubicBezTo>
                      <a:pt x="21" y="102"/>
                      <a:pt x="26" y="98"/>
                      <a:pt x="31" y="98"/>
                    </a:cubicBezTo>
                    <a:cubicBezTo>
                      <a:pt x="32" y="100"/>
                      <a:pt x="33" y="101"/>
                      <a:pt x="35" y="103"/>
                    </a:cubicBezTo>
                    <a:cubicBezTo>
                      <a:pt x="32" y="109"/>
                      <a:pt x="29" y="115"/>
                      <a:pt x="26" y="122"/>
                    </a:cubicBezTo>
                    <a:cubicBezTo>
                      <a:pt x="24" y="121"/>
                      <a:pt x="22" y="119"/>
                      <a:pt x="21" y="117"/>
                    </a:cubicBezTo>
                    <a:cubicBezTo>
                      <a:pt x="19" y="114"/>
                      <a:pt x="19" y="111"/>
                      <a:pt x="20" y="107"/>
                    </a:cubicBezTo>
                    <a:close/>
                    <a:moveTo>
                      <a:pt x="8" y="141"/>
                    </a:moveTo>
                    <a:cubicBezTo>
                      <a:pt x="8" y="140"/>
                      <a:pt x="8" y="139"/>
                      <a:pt x="9" y="138"/>
                    </a:cubicBezTo>
                    <a:cubicBezTo>
                      <a:pt x="10" y="131"/>
                      <a:pt x="17" y="127"/>
                      <a:pt x="24" y="128"/>
                    </a:cubicBezTo>
                    <a:cubicBezTo>
                      <a:pt x="24" y="128"/>
                      <a:pt x="24" y="128"/>
                      <a:pt x="24" y="128"/>
                    </a:cubicBezTo>
                    <a:cubicBezTo>
                      <a:pt x="22" y="135"/>
                      <a:pt x="20" y="142"/>
                      <a:pt x="18" y="150"/>
                    </a:cubicBezTo>
                    <a:cubicBezTo>
                      <a:pt x="18" y="150"/>
                      <a:pt x="18" y="151"/>
                      <a:pt x="17" y="153"/>
                    </a:cubicBezTo>
                    <a:cubicBezTo>
                      <a:pt x="12" y="151"/>
                      <a:pt x="8" y="146"/>
                      <a:pt x="8" y="141"/>
                    </a:cubicBezTo>
                    <a:close/>
                    <a:moveTo>
                      <a:pt x="17" y="186"/>
                    </a:moveTo>
                    <a:cubicBezTo>
                      <a:pt x="13" y="185"/>
                      <a:pt x="10" y="183"/>
                      <a:pt x="9" y="181"/>
                    </a:cubicBezTo>
                    <a:cubicBezTo>
                      <a:pt x="7" y="178"/>
                      <a:pt x="6" y="174"/>
                      <a:pt x="7" y="171"/>
                    </a:cubicBezTo>
                    <a:cubicBezTo>
                      <a:pt x="7" y="171"/>
                      <a:pt x="7" y="171"/>
                      <a:pt x="7" y="171"/>
                    </a:cubicBezTo>
                    <a:cubicBezTo>
                      <a:pt x="8" y="166"/>
                      <a:pt x="12" y="163"/>
                      <a:pt x="17" y="161"/>
                    </a:cubicBezTo>
                    <a:cubicBezTo>
                      <a:pt x="17" y="168"/>
                      <a:pt x="18" y="177"/>
                      <a:pt x="24" y="186"/>
                    </a:cubicBezTo>
                    <a:cubicBezTo>
                      <a:pt x="21" y="187"/>
                      <a:pt x="19" y="187"/>
                      <a:pt x="17" y="186"/>
                    </a:cubicBezTo>
                    <a:close/>
                    <a:moveTo>
                      <a:pt x="36" y="212"/>
                    </a:moveTo>
                    <a:cubicBezTo>
                      <a:pt x="30" y="211"/>
                      <a:pt x="26" y="206"/>
                      <a:pt x="26" y="200"/>
                    </a:cubicBezTo>
                    <a:cubicBezTo>
                      <a:pt x="26" y="199"/>
                      <a:pt x="27" y="198"/>
                      <a:pt x="27" y="197"/>
                    </a:cubicBezTo>
                    <a:cubicBezTo>
                      <a:pt x="27" y="195"/>
                      <a:pt x="28" y="194"/>
                      <a:pt x="29" y="192"/>
                    </a:cubicBezTo>
                    <a:cubicBezTo>
                      <a:pt x="34" y="198"/>
                      <a:pt x="42" y="203"/>
                      <a:pt x="50" y="206"/>
                    </a:cubicBezTo>
                    <a:cubicBezTo>
                      <a:pt x="48" y="211"/>
                      <a:pt x="42" y="214"/>
                      <a:pt x="36" y="212"/>
                    </a:cubicBezTo>
                    <a:close/>
                    <a:moveTo>
                      <a:pt x="78" y="219"/>
                    </a:moveTo>
                    <a:cubicBezTo>
                      <a:pt x="75" y="221"/>
                      <a:pt x="72" y="222"/>
                      <a:pt x="69" y="221"/>
                    </a:cubicBezTo>
                    <a:cubicBezTo>
                      <a:pt x="65" y="220"/>
                      <a:pt x="63" y="218"/>
                      <a:pt x="61" y="215"/>
                    </a:cubicBezTo>
                    <a:cubicBezTo>
                      <a:pt x="60" y="213"/>
                      <a:pt x="59" y="211"/>
                      <a:pt x="59" y="208"/>
                    </a:cubicBezTo>
                    <a:cubicBezTo>
                      <a:pt x="66" y="210"/>
                      <a:pt x="75" y="211"/>
                      <a:pt x="84" y="211"/>
                    </a:cubicBezTo>
                    <a:cubicBezTo>
                      <a:pt x="84" y="211"/>
                      <a:pt x="84" y="212"/>
                      <a:pt x="84" y="212"/>
                    </a:cubicBezTo>
                    <a:cubicBezTo>
                      <a:pt x="83" y="215"/>
                      <a:pt x="81" y="218"/>
                      <a:pt x="78" y="219"/>
                    </a:cubicBezTo>
                    <a:close/>
                    <a:moveTo>
                      <a:pt x="114" y="215"/>
                    </a:moveTo>
                    <a:cubicBezTo>
                      <a:pt x="112" y="218"/>
                      <a:pt x="109" y="220"/>
                      <a:pt x="106" y="221"/>
                    </a:cubicBezTo>
                    <a:cubicBezTo>
                      <a:pt x="103" y="222"/>
                      <a:pt x="99" y="221"/>
                      <a:pt x="97" y="219"/>
                    </a:cubicBezTo>
                    <a:cubicBezTo>
                      <a:pt x="94" y="218"/>
                      <a:pt x="92" y="215"/>
                      <a:pt x="91" y="211"/>
                    </a:cubicBezTo>
                    <a:cubicBezTo>
                      <a:pt x="91" y="211"/>
                      <a:pt x="91" y="211"/>
                      <a:pt x="91" y="211"/>
                    </a:cubicBezTo>
                    <a:cubicBezTo>
                      <a:pt x="100" y="211"/>
                      <a:pt x="108" y="210"/>
                      <a:pt x="116" y="208"/>
                    </a:cubicBezTo>
                    <a:cubicBezTo>
                      <a:pt x="116" y="208"/>
                      <a:pt x="116" y="208"/>
                      <a:pt x="116" y="208"/>
                    </a:cubicBezTo>
                    <a:cubicBezTo>
                      <a:pt x="116" y="211"/>
                      <a:pt x="115" y="213"/>
                      <a:pt x="114" y="215"/>
                    </a:cubicBezTo>
                    <a:close/>
                    <a:moveTo>
                      <a:pt x="87" y="204"/>
                    </a:moveTo>
                    <a:cubicBezTo>
                      <a:pt x="60" y="204"/>
                      <a:pt x="41" y="198"/>
                      <a:pt x="31" y="185"/>
                    </a:cubicBezTo>
                    <a:cubicBezTo>
                      <a:pt x="20" y="170"/>
                      <a:pt x="25" y="152"/>
                      <a:pt x="25" y="152"/>
                    </a:cubicBezTo>
                    <a:cubicBezTo>
                      <a:pt x="25" y="151"/>
                      <a:pt x="25" y="151"/>
                      <a:pt x="25" y="151"/>
                    </a:cubicBezTo>
                    <a:cubicBezTo>
                      <a:pt x="25" y="151"/>
                      <a:pt x="25" y="151"/>
                      <a:pt x="25" y="151"/>
                    </a:cubicBezTo>
                    <a:cubicBezTo>
                      <a:pt x="28" y="135"/>
                      <a:pt x="34" y="120"/>
                      <a:pt x="40" y="109"/>
                    </a:cubicBezTo>
                    <a:cubicBezTo>
                      <a:pt x="52" y="122"/>
                      <a:pt x="69" y="130"/>
                      <a:pt x="87" y="130"/>
                    </a:cubicBezTo>
                    <a:cubicBezTo>
                      <a:pt x="106" y="130"/>
                      <a:pt x="123" y="122"/>
                      <a:pt x="135" y="109"/>
                    </a:cubicBezTo>
                    <a:cubicBezTo>
                      <a:pt x="141" y="120"/>
                      <a:pt x="146" y="135"/>
                      <a:pt x="150" y="151"/>
                    </a:cubicBezTo>
                    <a:cubicBezTo>
                      <a:pt x="150" y="151"/>
                      <a:pt x="150" y="151"/>
                      <a:pt x="150" y="151"/>
                    </a:cubicBezTo>
                    <a:cubicBezTo>
                      <a:pt x="150" y="152"/>
                      <a:pt x="150" y="152"/>
                      <a:pt x="150" y="152"/>
                    </a:cubicBezTo>
                    <a:cubicBezTo>
                      <a:pt x="150" y="152"/>
                      <a:pt x="155" y="170"/>
                      <a:pt x="144" y="185"/>
                    </a:cubicBezTo>
                    <a:cubicBezTo>
                      <a:pt x="134" y="198"/>
                      <a:pt x="115" y="204"/>
                      <a:pt x="87" y="204"/>
                    </a:cubicBezTo>
                    <a:close/>
                    <a:moveTo>
                      <a:pt x="147" y="207"/>
                    </a:moveTo>
                    <a:cubicBezTo>
                      <a:pt x="145" y="209"/>
                      <a:pt x="142" y="211"/>
                      <a:pt x="139" y="212"/>
                    </a:cubicBezTo>
                    <a:cubicBezTo>
                      <a:pt x="135" y="213"/>
                      <a:pt x="132" y="213"/>
                      <a:pt x="129" y="211"/>
                    </a:cubicBezTo>
                    <a:cubicBezTo>
                      <a:pt x="127" y="210"/>
                      <a:pt x="125" y="208"/>
                      <a:pt x="124" y="206"/>
                    </a:cubicBezTo>
                    <a:cubicBezTo>
                      <a:pt x="133" y="203"/>
                      <a:pt x="141" y="198"/>
                      <a:pt x="146" y="192"/>
                    </a:cubicBezTo>
                    <a:cubicBezTo>
                      <a:pt x="147" y="194"/>
                      <a:pt x="148" y="195"/>
                      <a:pt x="148" y="197"/>
                    </a:cubicBezTo>
                    <a:cubicBezTo>
                      <a:pt x="148" y="198"/>
                      <a:pt x="148" y="199"/>
                      <a:pt x="148" y="200"/>
                    </a:cubicBezTo>
                    <a:cubicBezTo>
                      <a:pt x="148" y="202"/>
                      <a:pt x="148" y="205"/>
                      <a:pt x="147" y="20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8" name="Freeform 61">
                <a:extLst>
                  <a:ext uri="{FF2B5EF4-FFF2-40B4-BE49-F238E27FC236}">
                    <a16:creationId xmlns:a16="http://schemas.microsoft.com/office/drawing/2014/main" id="{7B1F9C16-5559-4CC9-878B-8271C17D691D}"/>
                  </a:ext>
                </a:extLst>
              </p:cNvPr>
              <p:cNvSpPr>
                <a:spLocks/>
              </p:cNvSpPr>
              <p:nvPr userDrawn="1"/>
            </p:nvSpPr>
            <p:spPr bwMode="auto">
              <a:xfrm>
                <a:off x="2719" y="2148"/>
                <a:ext cx="324" cy="228"/>
              </a:xfrm>
              <a:custGeom>
                <a:avLst/>
                <a:gdLst>
                  <a:gd name="T0" fmla="*/ 124 w 135"/>
                  <a:gd name="T1" fmla="*/ 76 h 95"/>
                  <a:gd name="T2" fmla="*/ 130 w 135"/>
                  <a:gd name="T3" fmla="*/ 43 h 95"/>
                  <a:gd name="T4" fmla="*/ 130 w 135"/>
                  <a:gd name="T5" fmla="*/ 42 h 95"/>
                  <a:gd name="T6" fmla="*/ 130 w 135"/>
                  <a:gd name="T7" fmla="*/ 42 h 95"/>
                  <a:gd name="T8" fmla="*/ 115 w 135"/>
                  <a:gd name="T9" fmla="*/ 0 h 95"/>
                  <a:gd name="T10" fmla="*/ 67 w 135"/>
                  <a:gd name="T11" fmla="*/ 21 h 95"/>
                  <a:gd name="T12" fmla="*/ 20 w 135"/>
                  <a:gd name="T13" fmla="*/ 0 h 95"/>
                  <a:gd name="T14" fmla="*/ 5 w 135"/>
                  <a:gd name="T15" fmla="*/ 42 h 95"/>
                  <a:gd name="T16" fmla="*/ 5 w 135"/>
                  <a:gd name="T17" fmla="*/ 42 h 95"/>
                  <a:gd name="T18" fmla="*/ 5 w 135"/>
                  <a:gd name="T19" fmla="*/ 43 h 95"/>
                  <a:gd name="T20" fmla="*/ 11 w 135"/>
                  <a:gd name="T21" fmla="*/ 76 h 95"/>
                  <a:gd name="T22" fmla="*/ 67 w 135"/>
                  <a:gd name="T23" fmla="*/ 95 h 95"/>
                  <a:gd name="T24" fmla="*/ 124 w 135"/>
                  <a:gd name="T25" fmla="*/ 7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5" h="95">
                    <a:moveTo>
                      <a:pt x="124" y="76"/>
                    </a:moveTo>
                    <a:cubicBezTo>
                      <a:pt x="135" y="61"/>
                      <a:pt x="130" y="43"/>
                      <a:pt x="130" y="43"/>
                    </a:cubicBezTo>
                    <a:cubicBezTo>
                      <a:pt x="130" y="42"/>
                      <a:pt x="130" y="42"/>
                      <a:pt x="130" y="42"/>
                    </a:cubicBezTo>
                    <a:cubicBezTo>
                      <a:pt x="130" y="42"/>
                      <a:pt x="130" y="42"/>
                      <a:pt x="130" y="42"/>
                    </a:cubicBezTo>
                    <a:cubicBezTo>
                      <a:pt x="126" y="26"/>
                      <a:pt x="121" y="11"/>
                      <a:pt x="115" y="0"/>
                    </a:cubicBezTo>
                    <a:cubicBezTo>
                      <a:pt x="103" y="13"/>
                      <a:pt x="86" y="21"/>
                      <a:pt x="67" y="21"/>
                    </a:cubicBezTo>
                    <a:cubicBezTo>
                      <a:pt x="49" y="21"/>
                      <a:pt x="32" y="13"/>
                      <a:pt x="20" y="0"/>
                    </a:cubicBezTo>
                    <a:cubicBezTo>
                      <a:pt x="14" y="11"/>
                      <a:pt x="8" y="26"/>
                      <a:pt x="5" y="42"/>
                    </a:cubicBezTo>
                    <a:cubicBezTo>
                      <a:pt x="5" y="42"/>
                      <a:pt x="5" y="42"/>
                      <a:pt x="5" y="42"/>
                    </a:cubicBezTo>
                    <a:cubicBezTo>
                      <a:pt x="5" y="43"/>
                      <a:pt x="5" y="43"/>
                      <a:pt x="5" y="43"/>
                    </a:cubicBezTo>
                    <a:cubicBezTo>
                      <a:pt x="5" y="43"/>
                      <a:pt x="0" y="61"/>
                      <a:pt x="11" y="76"/>
                    </a:cubicBezTo>
                    <a:cubicBezTo>
                      <a:pt x="21" y="89"/>
                      <a:pt x="40" y="95"/>
                      <a:pt x="67" y="95"/>
                    </a:cubicBezTo>
                    <a:cubicBezTo>
                      <a:pt x="95" y="95"/>
                      <a:pt x="114" y="89"/>
                      <a:pt x="124"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9" name="Oval 62">
                <a:extLst>
                  <a:ext uri="{FF2B5EF4-FFF2-40B4-BE49-F238E27FC236}">
                    <a16:creationId xmlns:a16="http://schemas.microsoft.com/office/drawing/2014/main" id="{D0E83487-1DC8-4DC7-8B65-93B84AB2BCB7}"/>
                  </a:ext>
                </a:extLst>
              </p:cNvPr>
              <p:cNvSpPr>
                <a:spLocks noChangeArrowheads="1"/>
              </p:cNvSpPr>
              <p:nvPr userDrawn="1"/>
            </p:nvSpPr>
            <p:spPr bwMode="auto">
              <a:xfrm>
                <a:off x="2741" y="1901"/>
                <a:ext cx="281" cy="281"/>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80" name="Group 4">
              <a:extLst>
                <a:ext uri="{FF2B5EF4-FFF2-40B4-BE49-F238E27FC236}">
                  <a16:creationId xmlns:a16="http://schemas.microsoft.com/office/drawing/2014/main" id="{7FE27492-D6AE-4A8C-8C1C-064A424915F0}"/>
                </a:ext>
              </a:extLst>
            </p:cNvPr>
            <p:cNvGrpSpPr>
              <a:grpSpLocks noChangeAspect="1"/>
            </p:cNvGrpSpPr>
            <p:nvPr userDrawn="1"/>
          </p:nvGrpSpPr>
          <p:grpSpPr bwMode="auto">
            <a:xfrm rot="20384769">
              <a:off x="3550356" y="5647699"/>
              <a:ext cx="542757" cy="1014720"/>
              <a:chOff x="2490" y="1429"/>
              <a:chExt cx="782" cy="1462"/>
            </a:xfrm>
            <a:grpFill/>
          </p:grpSpPr>
          <p:sp>
            <p:nvSpPr>
              <p:cNvPr id="143" name="Freeform 5">
                <a:extLst>
                  <a:ext uri="{FF2B5EF4-FFF2-40B4-BE49-F238E27FC236}">
                    <a16:creationId xmlns:a16="http://schemas.microsoft.com/office/drawing/2014/main" id="{7477B05E-0DEE-4535-8FC6-B7E4BDB99A0C}"/>
                  </a:ext>
                </a:extLst>
              </p:cNvPr>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4" name="Freeform 6">
                <a:extLst>
                  <a:ext uri="{FF2B5EF4-FFF2-40B4-BE49-F238E27FC236}">
                    <a16:creationId xmlns:a16="http://schemas.microsoft.com/office/drawing/2014/main" id="{CAF3E31D-E987-4899-A087-695C75265560}"/>
                  </a:ext>
                </a:extLst>
              </p:cNvPr>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81" name="Group 65">
              <a:extLst>
                <a:ext uri="{FF2B5EF4-FFF2-40B4-BE49-F238E27FC236}">
                  <a16:creationId xmlns:a16="http://schemas.microsoft.com/office/drawing/2014/main" id="{24BF41A5-69F9-4E5B-A5EA-BBAB7E052991}"/>
                </a:ext>
              </a:extLst>
            </p:cNvPr>
            <p:cNvGrpSpPr>
              <a:grpSpLocks noChangeAspect="1"/>
            </p:cNvGrpSpPr>
            <p:nvPr userDrawn="1"/>
          </p:nvGrpSpPr>
          <p:grpSpPr bwMode="auto">
            <a:xfrm>
              <a:off x="4752501" y="-20975"/>
              <a:ext cx="1426490" cy="1396254"/>
              <a:chOff x="2208" y="1508"/>
              <a:chExt cx="1321" cy="1293"/>
            </a:xfrm>
            <a:grpFill/>
          </p:grpSpPr>
          <p:sp>
            <p:nvSpPr>
              <p:cNvPr id="141" name="Freeform 66">
                <a:extLst>
                  <a:ext uri="{FF2B5EF4-FFF2-40B4-BE49-F238E27FC236}">
                    <a16:creationId xmlns:a16="http://schemas.microsoft.com/office/drawing/2014/main" id="{34AECAB0-6093-4EEB-AA15-6204A4869680}"/>
                  </a:ext>
                </a:extLst>
              </p:cNvPr>
              <p:cNvSpPr>
                <a:spLocks noEditPoints="1"/>
              </p:cNvSpPr>
              <p:nvPr userDrawn="1"/>
            </p:nvSpPr>
            <p:spPr bwMode="auto">
              <a:xfrm>
                <a:off x="2949" y="1807"/>
                <a:ext cx="580" cy="823"/>
              </a:xfrm>
              <a:custGeom>
                <a:avLst/>
                <a:gdLst>
                  <a:gd name="T0" fmla="*/ 227 w 244"/>
                  <a:gd name="T1" fmla="*/ 217 h 346"/>
                  <a:gd name="T2" fmla="*/ 180 w 244"/>
                  <a:gd name="T3" fmla="*/ 125 h 346"/>
                  <a:gd name="T4" fmla="*/ 193 w 244"/>
                  <a:gd name="T5" fmla="*/ 83 h 346"/>
                  <a:gd name="T6" fmla="*/ 193 w 244"/>
                  <a:gd name="T7" fmla="*/ 77 h 346"/>
                  <a:gd name="T8" fmla="*/ 200 w 244"/>
                  <a:gd name="T9" fmla="*/ 7 h 346"/>
                  <a:gd name="T10" fmla="*/ 154 w 244"/>
                  <a:gd name="T11" fmla="*/ 19 h 346"/>
                  <a:gd name="T12" fmla="*/ 122 w 244"/>
                  <a:gd name="T13" fmla="*/ 12 h 346"/>
                  <a:gd name="T14" fmla="*/ 90 w 244"/>
                  <a:gd name="T15" fmla="*/ 19 h 346"/>
                  <a:gd name="T16" fmla="*/ 45 w 244"/>
                  <a:gd name="T17" fmla="*/ 7 h 346"/>
                  <a:gd name="T18" fmla="*/ 51 w 244"/>
                  <a:gd name="T19" fmla="*/ 77 h 346"/>
                  <a:gd name="T20" fmla="*/ 51 w 244"/>
                  <a:gd name="T21" fmla="*/ 83 h 346"/>
                  <a:gd name="T22" fmla="*/ 54 w 244"/>
                  <a:gd name="T23" fmla="*/ 105 h 346"/>
                  <a:gd name="T24" fmla="*/ 99 w 244"/>
                  <a:gd name="T25" fmla="*/ 172 h 346"/>
                  <a:gd name="T26" fmla="*/ 103 w 244"/>
                  <a:gd name="T27" fmla="*/ 336 h 346"/>
                  <a:gd name="T28" fmla="*/ 99 w 244"/>
                  <a:gd name="T29" fmla="*/ 344 h 346"/>
                  <a:gd name="T30" fmla="*/ 137 w 244"/>
                  <a:gd name="T31" fmla="*/ 345 h 346"/>
                  <a:gd name="T32" fmla="*/ 227 w 244"/>
                  <a:gd name="T33" fmla="*/ 217 h 346"/>
                  <a:gd name="T34" fmla="*/ 146 w 244"/>
                  <a:gd name="T35" fmla="*/ 58 h 346"/>
                  <a:gd name="T36" fmla="*/ 153 w 244"/>
                  <a:gd name="T37" fmla="*/ 65 h 346"/>
                  <a:gd name="T38" fmla="*/ 146 w 244"/>
                  <a:gd name="T39" fmla="*/ 72 h 346"/>
                  <a:gd name="T40" fmla="*/ 139 w 244"/>
                  <a:gd name="T41" fmla="*/ 65 h 346"/>
                  <a:gd name="T42" fmla="*/ 146 w 244"/>
                  <a:gd name="T43" fmla="*/ 58 h 346"/>
                  <a:gd name="T44" fmla="*/ 103 w 244"/>
                  <a:gd name="T45" fmla="*/ 65 h 346"/>
                  <a:gd name="T46" fmla="*/ 97 w 244"/>
                  <a:gd name="T47" fmla="*/ 72 h 346"/>
                  <a:gd name="T48" fmla="*/ 90 w 244"/>
                  <a:gd name="T49" fmla="*/ 65 h 346"/>
                  <a:gd name="T50" fmla="*/ 97 w 244"/>
                  <a:gd name="T51" fmla="*/ 58 h 346"/>
                  <a:gd name="T52" fmla="*/ 103 w 244"/>
                  <a:gd name="T53" fmla="*/ 65 h 346"/>
                  <a:gd name="T54" fmla="*/ 107 w 244"/>
                  <a:gd name="T55" fmla="*/ 93 h 346"/>
                  <a:gd name="T56" fmla="*/ 122 w 244"/>
                  <a:gd name="T57" fmla="*/ 78 h 346"/>
                  <a:gd name="T58" fmla="*/ 138 w 244"/>
                  <a:gd name="T59" fmla="*/ 93 h 346"/>
                  <a:gd name="T60" fmla="*/ 122 w 244"/>
                  <a:gd name="T61" fmla="*/ 117 h 346"/>
                  <a:gd name="T62" fmla="*/ 107 w 244"/>
                  <a:gd name="T63" fmla="*/ 9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346">
                    <a:moveTo>
                      <a:pt x="227" y="217"/>
                    </a:moveTo>
                    <a:cubicBezTo>
                      <a:pt x="224" y="175"/>
                      <a:pt x="207" y="143"/>
                      <a:pt x="180" y="125"/>
                    </a:cubicBezTo>
                    <a:cubicBezTo>
                      <a:pt x="188" y="113"/>
                      <a:pt x="193" y="99"/>
                      <a:pt x="193" y="83"/>
                    </a:cubicBezTo>
                    <a:cubicBezTo>
                      <a:pt x="193" y="81"/>
                      <a:pt x="193" y="79"/>
                      <a:pt x="193" y="77"/>
                    </a:cubicBezTo>
                    <a:cubicBezTo>
                      <a:pt x="244" y="61"/>
                      <a:pt x="229" y="17"/>
                      <a:pt x="200" y="7"/>
                    </a:cubicBezTo>
                    <a:cubicBezTo>
                      <a:pt x="178" y="0"/>
                      <a:pt x="161" y="12"/>
                      <a:pt x="154" y="19"/>
                    </a:cubicBezTo>
                    <a:cubicBezTo>
                      <a:pt x="144" y="14"/>
                      <a:pt x="133" y="12"/>
                      <a:pt x="122" y="12"/>
                    </a:cubicBezTo>
                    <a:cubicBezTo>
                      <a:pt x="111" y="12"/>
                      <a:pt x="100" y="14"/>
                      <a:pt x="90" y="19"/>
                    </a:cubicBezTo>
                    <a:cubicBezTo>
                      <a:pt x="83" y="12"/>
                      <a:pt x="66" y="0"/>
                      <a:pt x="45" y="7"/>
                    </a:cubicBezTo>
                    <a:cubicBezTo>
                      <a:pt x="15" y="17"/>
                      <a:pt x="0" y="61"/>
                      <a:pt x="51" y="77"/>
                    </a:cubicBezTo>
                    <a:cubicBezTo>
                      <a:pt x="51" y="79"/>
                      <a:pt x="51" y="81"/>
                      <a:pt x="51" y="83"/>
                    </a:cubicBezTo>
                    <a:cubicBezTo>
                      <a:pt x="51" y="91"/>
                      <a:pt x="52" y="98"/>
                      <a:pt x="54" y="105"/>
                    </a:cubicBezTo>
                    <a:cubicBezTo>
                      <a:pt x="71" y="124"/>
                      <a:pt x="87" y="147"/>
                      <a:pt x="99" y="172"/>
                    </a:cubicBezTo>
                    <a:cubicBezTo>
                      <a:pt x="119" y="212"/>
                      <a:pt x="135" y="273"/>
                      <a:pt x="103" y="336"/>
                    </a:cubicBezTo>
                    <a:cubicBezTo>
                      <a:pt x="102" y="339"/>
                      <a:pt x="100" y="341"/>
                      <a:pt x="99" y="344"/>
                    </a:cubicBezTo>
                    <a:cubicBezTo>
                      <a:pt x="113" y="346"/>
                      <a:pt x="126" y="346"/>
                      <a:pt x="137" y="345"/>
                    </a:cubicBezTo>
                    <a:cubicBezTo>
                      <a:pt x="213" y="340"/>
                      <a:pt x="231" y="275"/>
                      <a:pt x="227" y="217"/>
                    </a:cubicBezTo>
                    <a:close/>
                    <a:moveTo>
                      <a:pt x="146" y="58"/>
                    </a:moveTo>
                    <a:cubicBezTo>
                      <a:pt x="150" y="58"/>
                      <a:pt x="153" y="61"/>
                      <a:pt x="153" y="65"/>
                    </a:cubicBezTo>
                    <a:cubicBezTo>
                      <a:pt x="153" y="69"/>
                      <a:pt x="150" y="72"/>
                      <a:pt x="146" y="72"/>
                    </a:cubicBezTo>
                    <a:cubicBezTo>
                      <a:pt x="142" y="72"/>
                      <a:pt x="139" y="69"/>
                      <a:pt x="139" y="65"/>
                    </a:cubicBezTo>
                    <a:cubicBezTo>
                      <a:pt x="139" y="61"/>
                      <a:pt x="142" y="58"/>
                      <a:pt x="146" y="58"/>
                    </a:cubicBezTo>
                    <a:close/>
                    <a:moveTo>
                      <a:pt x="103" y="65"/>
                    </a:moveTo>
                    <a:cubicBezTo>
                      <a:pt x="103" y="69"/>
                      <a:pt x="100" y="72"/>
                      <a:pt x="97" y="72"/>
                    </a:cubicBezTo>
                    <a:cubicBezTo>
                      <a:pt x="93" y="72"/>
                      <a:pt x="90" y="69"/>
                      <a:pt x="90" y="65"/>
                    </a:cubicBezTo>
                    <a:cubicBezTo>
                      <a:pt x="90" y="61"/>
                      <a:pt x="93" y="58"/>
                      <a:pt x="97" y="58"/>
                    </a:cubicBezTo>
                    <a:cubicBezTo>
                      <a:pt x="100" y="58"/>
                      <a:pt x="103" y="61"/>
                      <a:pt x="103" y="65"/>
                    </a:cubicBezTo>
                    <a:close/>
                    <a:moveTo>
                      <a:pt x="107" y="93"/>
                    </a:moveTo>
                    <a:cubicBezTo>
                      <a:pt x="114" y="76"/>
                      <a:pt x="122" y="78"/>
                      <a:pt x="122" y="78"/>
                    </a:cubicBezTo>
                    <a:cubicBezTo>
                      <a:pt x="122" y="78"/>
                      <a:pt x="131" y="76"/>
                      <a:pt x="138" y="93"/>
                    </a:cubicBezTo>
                    <a:cubicBezTo>
                      <a:pt x="145" y="113"/>
                      <a:pt x="135" y="117"/>
                      <a:pt x="122" y="117"/>
                    </a:cubicBezTo>
                    <a:cubicBezTo>
                      <a:pt x="110" y="117"/>
                      <a:pt x="99" y="112"/>
                      <a:pt x="10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2" name="Freeform 67">
                <a:extLst>
                  <a:ext uri="{FF2B5EF4-FFF2-40B4-BE49-F238E27FC236}">
                    <a16:creationId xmlns:a16="http://schemas.microsoft.com/office/drawing/2014/main" id="{554EAB91-EADD-4C0E-BFCE-040AAF512E77}"/>
                  </a:ext>
                </a:extLst>
              </p:cNvPr>
              <p:cNvSpPr>
                <a:spLocks noEditPoints="1"/>
              </p:cNvSpPr>
              <p:nvPr userDrawn="1"/>
            </p:nvSpPr>
            <p:spPr bwMode="auto">
              <a:xfrm>
                <a:off x="2208" y="1508"/>
                <a:ext cx="1031" cy="1293"/>
              </a:xfrm>
              <a:custGeom>
                <a:avLst/>
                <a:gdLst>
                  <a:gd name="T0" fmla="*/ 165 w 434"/>
                  <a:gd name="T1" fmla="*/ 244 h 544"/>
                  <a:gd name="T2" fmla="*/ 64 w 434"/>
                  <a:gd name="T3" fmla="*/ 333 h 544"/>
                  <a:gd name="T4" fmla="*/ 84 w 434"/>
                  <a:gd name="T5" fmla="*/ 380 h 544"/>
                  <a:gd name="T6" fmla="*/ 195 w 434"/>
                  <a:gd name="T7" fmla="*/ 346 h 544"/>
                  <a:gd name="T8" fmla="*/ 233 w 434"/>
                  <a:gd name="T9" fmla="*/ 435 h 544"/>
                  <a:gd name="T10" fmla="*/ 132 w 434"/>
                  <a:gd name="T11" fmla="*/ 489 h 544"/>
                  <a:gd name="T12" fmla="*/ 154 w 434"/>
                  <a:gd name="T13" fmla="*/ 539 h 544"/>
                  <a:gd name="T14" fmla="*/ 404 w 434"/>
                  <a:gd name="T15" fmla="*/ 457 h 544"/>
                  <a:gd name="T16" fmla="*/ 401 w 434"/>
                  <a:gd name="T17" fmla="*/ 303 h 544"/>
                  <a:gd name="T18" fmla="*/ 294 w 434"/>
                  <a:gd name="T19" fmla="*/ 191 h 544"/>
                  <a:gd name="T20" fmla="*/ 300 w 434"/>
                  <a:gd name="T21" fmla="*/ 180 h 544"/>
                  <a:gd name="T22" fmla="*/ 309 w 434"/>
                  <a:gd name="T23" fmla="*/ 134 h 544"/>
                  <a:gd name="T24" fmla="*/ 309 w 434"/>
                  <a:gd name="T25" fmla="*/ 124 h 544"/>
                  <a:gd name="T26" fmla="*/ 319 w 434"/>
                  <a:gd name="T27" fmla="*/ 12 h 544"/>
                  <a:gd name="T28" fmla="*/ 246 w 434"/>
                  <a:gd name="T29" fmla="*/ 31 h 544"/>
                  <a:gd name="T30" fmla="*/ 195 w 434"/>
                  <a:gd name="T31" fmla="*/ 19 h 544"/>
                  <a:gd name="T32" fmla="*/ 144 w 434"/>
                  <a:gd name="T33" fmla="*/ 31 h 544"/>
                  <a:gd name="T34" fmla="*/ 71 w 434"/>
                  <a:gd name="T35" fmla="*/ 12 h 544"/>
                  <a:gd name="T36" fmla="*/ 81 w 434"/>
                  <a:gd name="T37" fmla="*/ 124 h 544"/>
                  <a:gd name="T38" fmla="*/ 81 w 434"/>
                  <a:gd name="T39" fmla="*/ 134 h 544"/>
                  <a:gd name="T40" fmla="*/ 150 w 434"/>
                  <a:gd name="T41" fmla="*/ 239 h 544"/>
                  <a:gd name="T42" fmla="*/ 165 w 434"/>
                  <a:gd name="T43" fmla="*/ 244 h 544"/>
                  <a:gd name="T44" fmla="*/ 248 w 434"/>
                  <a:gd name="T45" fmla="*/ 112 h 544"/>
                  <a:gd name="T46" fmla="*/ 258 w 434"/>
                  <a:gd name="T47" fmla="*/ 123 h 544"/>
                  <a:gd name="T48" fmla="*/ 248 w 434"/>
                  <a:gd name="T49" fmla="*/ 133 h 544"/>
                  <a:gd name="T50" fmla="*/ 237 w 434"/>
                  <a:gd name="T51" fmla="*/ 123 h 544"/>
                  <a:gd name="T52" fmla="*/ 248 w 434"/>
                  <a:gd name="T53" fmla="*/ 112 h 544"/>
                  <a:gd name="T54" fmla="*/ 165 w 434"/>
                  <a:gd name="T55" fmla="*/ 149 h 544"/>
                  <a:gd name="T56" fmla="*/ 194 w 434"/>
                  <a:gd name="T57" fmla="*/ 118 h 544"/>
                  <a:gd name="T58" fmla="*/ 225 w 434"/>
                  <a:gd name="T59" fmla="*/ 149 h 544"/>
                  <a:gd name="T60" fmla="*/ 196 w 434"/>
                  <a:gd name="T61" fmla="*/ 195 h 544"/>
                  <a:gd name="T62" fmla="*/ 165 w 434"/>
                  <a:gd name="T63" fmla="*/ 149 h 544"/>
                  <a:gd name="T64" fmla="*/ 132 w 434"/>
                  <a:gd name="T65" fmla="*/ 123 h 544"/>
                  <a:gd name="T66" fmla="*/ 142 w 434"/>
                  <a:gd name="T67" fmla="*/ 112 h 544"/>
                  <a:gd name="T68" fmla="*/ 153 w 434"/>
                  <a:gd name="T69" fmla="*/ 123 h 544"/>
                  <a:gd name="T70" fmla="*/ 142 w 434"/>
                  <a:gd name="T71" fmla="*/ 133 h 544"/>
                  <a:gd name="T72" fmla="*/ 132 w 434"/>
                  <a:gd name="T73" fmla="*/ 123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4" h="544">
                    <a:moveTo>
                      <a:pt x="165" y="244"/>
                    </a:moveTo>
                    <a:cubicBezTo>
                      <a:pt x="143" y="257"/>
                      <a:pt x="106" y="284"/>
                      <a:pt x="64" y="333"/>
                    </a:cubicBezTo>
                    <a:cubicBezTo>
                      <a:pt x="84" y="380"/>
                      <a:pt x="84" y="380"/>
                      <a:pt x="84" y="380"/>
                    </a:cubicBezTo>
                    <a:cubicBezTo>
                      <a:pt x="94" y="377"/>
                      <a:pt x="195" y="346"/>
                      <a:pt x="195" y="346"/>
                    </a:cubicBezTo>
                    <a:cubicBezTo>
                      <a:pt x="233" y="435"/>
                      <a:pt x="233" y="435"/>
                      <a:pt x="233" y="435"/>
                    </a:cubicBezTo>
                    <a:cubicBezTo>
                      <a:pt x="233" y="435"/>
                      <a:pt x="142" y="484"/>
                      <a:pt x="132" y="489"/>
                    </a:cubicBezTo>
                    <a:cubicBezTo>
                      <a:pt x="154" y="539"/>
                      <a:pt x="154" y="539"/>
                      <a:pt x="154" y="539"/>
                    </a:cubicBezTo>
                    <a:cubicBezTo>
                      <a:pt x="188" y="541"/>
                      <a:pt x="360" y="544"/>
                      <a:pt x="404" y="457"/>
                    </a:cubicBezTo>
                    <a:cubicBezTo>
                      <a:pt x="434" y="398"/>
                      <a:pt x="419" y="341"/>
                      <a:pt x="401" y="303"/>
                    </a:cubicBezTo>
                    <a:cubicBezTo>
                      <a:pt x="374" y="249"/>
                      <a:pt x="328" y="204"/>
                      <a:pt x="294" y="191"/>
                    </a:cubicBezTo>
                    <a:cubicBezTo>
                      <a:pt x="296" y="187"/>
                      <a:pt x="298" y="184"/>
                      <a:pt x="300" y="180"/>
                    </a:cubicBezTo>
                    <a:cubicBezTo>
                      <a:pt x="306" y="166"/>
                      <a:pt x="309" y="150"/>
                      <a:pt x="309" y="134"/>
                    </a:cubicBezTo>
                    <a:cubicBezTo>
                      <a:pt x="309" y="131"/>
                      <a:pt x="309" y="127"/>
                      <a:pt x="309" y="124"/>
                    </a:cubicBezTo>
                    <a:cubicBezTo>
                      <a:pt x="390" y="99"/>
                      <a:pt x="366" y="28"/>
                      <a:pt x="319" y="12"/>
                    </a:cubicBezTo>
                    <a:cubicBezTo>
                      <a:pt x="285" y="0"/>
                      <a:pt x="258" y="19"/>
                      <a:pt x="246" y="31"/>
                    </a:cubicBezTo>
                    <a:cubicBezTo>
                      <a:pt x="230" y="24"/>
                      <a:pt x="213" y="19"/>
                      <a:pt x="195" y="19"/>
                    </a:cubicBezTo>
                    <a:cubicBezTo>
                      <a:pt x="177" y="19"/>
                      <a:pt x="160" y="24"/>
                      <a:pt x="144" y="31"/>
                    </a:cubicBezTo>
                    <a:cubicBezTo>
                      <a:pt x="132" y="19"/>
                      <a:pt x="105" y="0"/>
                      <a:pt x="71" y="12"/>
                    </a:cubicBezTo>
                    <a:cubicBezTo>
                      <a:pt x="24" y="28"/>
                      <a:pt x="0" y="99"/>
                      <a:pt x="81" y="124"/>
                    </a:cubicBezTo>
                    <a:cubicBezTo>
                      <a:pt x="81" y="127"/>
                      <a:pt x="81" y="131"/>
                      <a:pt x="81" y="134"/>
                    </a:cubicBezTo>
                    <a:cubicBezTo>
                      <a:pt x="81" y="181"/>
                      <a:pt x="109" y="221"/>
                      <a:pt x="150" y="239"/>
                    </a:cubicBezTo>
                    <a:cubicBezTo>
                      <a:pt x="155" y="241"/>
                      <a:pt x="160" y="243"/>
                      <a:pt x="165" y="244"/>
                    </a:cubicBezTo>
                    <a:close/>
                    <a:moveTo>
                      <a:pt x="248" y="112"/>
                    </a:moveTo>
                    <a:cubicBezTo>
                      <a:pt x="254" y="112"/>
                      <a:pt x="258" y="117"/>
                      <a:pt x="258" y="123"/>
                    </a:cubicBezTo>
                    <a:cubicBezTo>
                      <a:pt x="258" y="129"/>
                      <a:pt x="254" y="133"/>
                      <a:pt x="248" y="133"/>
                    </a:cubicBezTo>
                    <a:cubicBezTo>
                      <a:pt x="242" y="133"/>
                      <a:pt x="237" y="129"/>
                      <a:pt x="237" y="123"/>
                    </a:cubicBezTo>
                    <a:cubicBezTo>
                      <a:pt x="237" y="117"/>
                      <a:pt x="242" y="112"/>
                      <a:pt x="248" y="112"/>
                    </a:cubicBezTo>
                    <a:close/>
                    <a:moveTo>
                      <a:pt x="165" y="149"/>
                    </a:moveTo>
                    <a:cubicBezTo>
                      <a:pt x="179" y="114"/>
                      <a:pt x="194" y="118"/>
                      <a:pt x="194" y="118"/>
                    </a:cubicBezTo>
                    <a:cubicBezTo>
                      <a:pt x="194" y="118"/>
                      <a:pt x="212" y="115"/>
                      <a:pt x="225" y="149"/>
                    </a:cubicBezTo>
                    <a:cubicBezTo>
                      <a:pt x="239" y="186"/>
                      <a:pt x="220" y="195"/>
                      <a:pt x="196" y="195"/>
                    </a:cubicBezTo>
                    <a:cubicBezTo>
                      <a:pt x="171" y="195"/>
                      <a:pt x="150" y="186"/>
                      <a:pt x="165" y="149"/>
                    </a:cubicBezTo>
                    <a:close/>
                    <a:moveTo>
                      <a:pt x="132" y="123"/>
                    </a:moveTo>
                    <a:cubicBezTo>
                      <a:pt x="132" y="117"/>
                      <a:pt x="137" y="112"/>
                      <a:pt x="142" y="112"/>
                    </a:cubicBezTo>
                    <a:cubicBezTo>
                      <a:pt x="148" y="112"/>
                      <a:pt x="153" y="117"/>
                      <a:pt x="153" y="123"/>
                    </a:cubicBezTo>
                    <a:cubicBezTo>
                      <a:pt x="153" y="129"/>
                      <a:pt x="148" y="133"/>
                      <a:pt x="142" y="133"/>
                    </a:cubicBezTo>
                    <a:cubicBezTo>
                      <a:pt x="137" y="133"/>
                      <a:pt x="132" y="129"/>
                      <a:pt x="132" y="1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dirty="0">
                  <a:solidFill>
                    <a:prstClr val="black"/>
                  </a:solidFill>
                  <a:cs typeface="+mn-ea"/>
                  <a:sym typeface="+mn-lt"/>
                </a:endParaRPr>
              </a:p>
            </p:txBody>
          </p:sp>
        </p:grpSp>
        <p:grpSp>
          <p:nvGrpSpPr>
            <p:cNvPr id="82" name="Group 70">
              <a:extLst>
                <a:ext uri="{FF2B5EF4-FFF2-40B4-BE49-F238E27FC236}">
                  <a16:creationId xmlns:a16="http://schemas.microsoft.com/office/drawing/2014/main" id="{8D1419D5-A5EA-48D2-A9CE-C1A9299B3551}"/>
                </a:ext>
              </a:extLst>
            </p:cNvPr>
            <p:cNvGrpSpPr>
              <a:grpSpLocks noChangeAspect="1"/>
            </p:cNvGrpSpPr>
            <p:nvPr userDrawn="1"/>
          </p:nvGrpSpPr>
          <p:grpSpPr bwMode="auto">
            <a:xfrm rot="1187272">
              <a:off x="2574844" y="-137511"/>
              <a:ext cx="696926" cy="867919"/>
              <a:chOff x="2343" y="1490"/>
              <a:chExt cx="1076" cy="1340"/>
            </a:xfrm>
            <a:grpFill/>
          </p:grpSpPr>
          <p:sp>
            <p:nvSpPr>
              <p:cNvPr id="136" name="Oval 72">
                <a:extLst>
                  <a:ext uri="{FF2B5EF4-FFF2-40B4-BE49-F238E27FC236}">
                    <a16:creationId xmlns:a16="http://schemas.microsoft.com/office/drawing/2014/main" id="{94307D23-687E-405B-A557-0DC7F697AB09}"/>
                  </a:ext>
                </a:extLst>
              </p:cNvPr>
              <p:cNvSpPr>
                <a:spLocks noChangeArrowheads="1"/>
              </p:cNvSpPr>
              <p:nvPr userDrawn="1"/>
            </p:nvSpPr>
            <p:spPr bwMode="auto">
              <a:xfrm>
                <a:off x="2953" y="1699"/>
                <a:ext cx="42" cy="45"/>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7" name="Oval 73">
                <a:extLst>
                  <a:ext uri="{FF2B5EF4-FFF2-40B4-BE49-F238E27FC236}">
                    <a16:creationId xmlns:a16="http://schemas.microsoft.com/office/drawing/2014/main" id="{24645B03-F146-4282-AF23-4241AA74218D}"/>
                  </a:ext>
                </a:extLst>
              </p:cNvPr>
              <p:cNvSpPr>
                <a:spLocks noChangeArrowheads="1"/>
              </p:cNvSpPr>
              <p:nvPr userDrawn="1"/>
            </p:nvSpPr>
            <p:spPr bwMode="auto">
              <a:xfrm>
                <a:off x="2767" y="1699"/>
                <a:ext cx="43" cy="45"/>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8" name="Freeform 74">
                <a:extLst>
                  <a:ext uri="{FF2B5EF4-FFF2-40B4-BE49-F238E27FC236}">
                    <a16:creationId xmlns:a16="http://schemas.microsoft.com/office/drawing/2014/main" id="{971C9C93-0A3C-46F3-9C48-66A281B75A92}"/>
                  </a:ext>
                </a:extLst>
              </p:cNvPr>
              <p:cNvSpPr>
                <a:spLocks/>
              </p:cNvSpPr>
              <p:nvPr userDrawn="1"/>
            </p:nvSpPr>
            <p:spPr bwMode="auto">
              <a:xfrm>
                <a:off x="2767" y="1832"/>
                <a:ext cx="228" cy="81"/>
              </a:xfrm>
              <a:custGeom>
                <a:avLst/>
                <a:gdLst>
                  <a:gd name="T0" fmla="*/ 0 w 96"/>
                  <a:gd name="T1" fmla="*/ 34 h 34"/>
                  <a:gd name="T2" fmla="*/ 96 w 96"/>
                  <a:gd name="T3" fmla="*/ 34 h 34"/>
                  <a:gd name="T4" fmla="*/ 48 w 96"/>
                  <a:gd name="T5" fmla="*/ 0 h 34"/>
                  <a:gd name="T6" fmla="*/ 0 w 96"/>
                  <a:gd name="T7" fmla="*/ 34 h 34"/>
                </a:gdLst>
                <a:ahLst/>
                <a:cxnLst>
                  <a:cxn ang="0">
                    <a:pos x="T0" y="T1"/>
                  </a:cxn>
                  <a:cxn ang="0">
                    <a:pos x="T2" y="T3"/>
                  </a:cxn>
                  <a:cxn ang="0">
                    <a:pos x="T4" y="T5"/>
                  </a:cxn>
                  <a:cxn ang="0">
                    <a:pos x="T6" y="T7"/>
                  </a:cxn>
                </a:cxnLst>
                <a:rect l="0" t="0" r="r" b="b"/>
                <a:pathLst>
                  <a:path w="96" h="34">
                    <a:moveTo>
                      <a:pt x="0" y="34"/>
                    </a:moveTo>
                    <a:cubicBezTo>
                      <a:pt x="96" y="34"/>
                      <a:pt x="96" y="34"/>
                      <a:pt x="96" y="34"/>
                    </a:cubicBezTo>
                    <a:cubicBezTo>
                      <a:pt x="83" y="24"/>
                      <a:pt x="51" y="2"/>
                      <a:pt x="48" y="0"/>
                    </a:cubicBezTo>
                    <a:cubicBezTo>
                      <a:pt x="45" y="2"/>
                      <a:pt x="14" y="24"/>
                      <a:pt x="0"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9" name="Freeform 75">
                <a:extLst>
                  <a:ext uri="{FF2B5EF4-FFF2-40B4-BE49-F238E27FC236}">
                    <a16:creationId xmlns:a16="http://schemas.microsoft.com/office/drawing/2014/main" id="{41204782-2CE5-4419-B223-1A8B0D6567CF}"/>
                  </a:ext>
                </a:extLst>
              </p:cNvPr>
              <p:cNvSpPr>
                <a:spLocks/>
              </p:cNvSpPr>
              <p:nvPr userDrawn="1"/>
            </p:nvSpPr>
            <p:spPr bwMode="auto">
              <a:xfrm>
                <a:off x="2767" y="1930"/>
                <a:ext cx="228" cy="80"/>
              </a:xfrm>
              <a:custGeom>
                <a:avLst/>
                <a:gdLst>
                  <a:gd name="T0" fmla="*/ 48 w 96"/>
                  <a:gd name="T1" fmla="*/ 34 h 34"/>
                  <a:gd name="T2" fmla="*/ 96 w 96"/>
                  <a:gd name="T3" fmla="*/ 0 h 34"/>
                  <a:gd name="T4" fmla="*/ 0 w 96"/>
                  <a:gd name="T5" fmla="*/ 0 h 34"/>
                  <a:gd name="T6" fmla="*/ 48 w 96"/>
                  <a:gd name="T7" fmla="*/ 34 h 34"/>
                </a:gdLst>
                <a:ahLst/>
                <a:cxnLst>
                  <a:cxn ang="0">
                    <a:pos x="T0" y="T1"/>
                  </a:cxn>
                  <a:cxn ang="0">
                    <a:pos x="T2" y="T3"/>
                  </a:cxn>
                  <a:cxn ang="0">
                    <a:pos x="T4" y="T5"/>
                  </a:cxn>
                  <a:cxn ang="0">
                    <a:pos x="T6" y="T7"/>
                  </a:cxn>
                </a:cxnLst>
                <a:rect l="0" t="0" r="r" b="b"/>
                <a:pathLst>
                  <a:path w="96" h="34">
                    <a:moveTo>
                      <a:pt x="48" y="34"/>
                    </a:moveTo>
                    <a:cubicBezTo>
                      <a:pt x="51" y="31"/>
                      <a:pt x="83" y="10"/>
                      <a:pt x="96" y="0"/>
                    </a:cubicBezTo>
                    <a:cubicBezTo>
                      <a:pt x="0" y="0"/>
                      <a:pt x="0" y="0"/>
                      <a:pt x="0" y="0"/>
                    </a:cubicBezTo>
                    <a:cubicBezTo>
                      <a:pt x="14" y="10"/>
                      <a:pt x="45" y="31"/>
                      <a:pt x="48"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40" name="Freeform 76">
                <a:extLst>
                  <a:ext uri="{FF2B5EF4-FFF2-40B4-BE49-F238E27FC236}">
                    <a16:creationId xmlns:a16="http://schemas.microsoft.com/office/drawing/2014/main" id="{085A8E75-1B0E-458C-9A7F-E0AAD97BE82A}"/>
                  </a:ext>
                </a:extLst>
              </p:cNvPr>
              <p:cNvSpPr>
                <a:spLocks noEditPoints="1"/>
              </p:cNvSpPr>
              <p:nvPr userDrawn="1"/>
            </p:nvSpPr>
            <p:spPr bwMode="auto">
              <a:xfrm>
                <a:off x="2343" y="1490"/>
                <a:ext cx="1076" cy="1340"/>
              </a:xfrm>
              <a:custGeom>
                <a:avLst/>
                <a:gdLst>
                  <a:gd name="T0" fmla="*/ 452 w 452"/>
                  <a:gd name="T1" fmla="*/ 402 h 564"/>
                  <a:gd name="T2" fmla="*/ 367 w 452"/>
                  <a:gd name="T3" fmla="*/ 269 h 564"/>
                  <a:gd name="T4" fmla="*/ 360 w 452"/>
                  <a:gd name="T5" fmla="*/ 135 h 564"/>
                  <a:gd name="T6" fmla="*/ 226 w 452"/>
                  <a:gd name="T7" fmla="*/ 0 h 564"/>
                  <a:gd name="T8" fmla="*/ 92 w 452"/>
                  <a:gd name="T9" fmla="*/ 135 h 564"/>
                  <a:gd name="T10" fmla="*/ 85 w 452"/>
                  <a:gd name="T11" fmla="*/ 269 h 564"/>
                  <a:gd name="T12" fmla="*/ 0 w 452"/>
                  <a:gd name="T13" fmla="*/ 402 h 564"/>
                  <a:gd name="T14" fmla="*/ 83 w 452"/>
                  <a:gd name="T15" fmla="*/ 406 h 564"/>
                  <a:gd name="T16" fmla="*/ 83 w 452"/>
                  <a:gd name="T17" fmla="*/ 558 h 564"/>
                  <a:gd name="T18" fmla="*/ 83 w 452"/>
                  <a:gd name="T19" fmla="*/ 564 h 564"/>
                  <a:gd name="T20" fmla="*/ 369 w 452"/>
                  <a:gd name="T21" fmla="*/ 564 h 564"/>
                  <a:gd name="T22" fmla="*/ 369 w 452"/>
                  <a:gd name="T23" fmla="*/ 552 h 564"/>
                  <a:gd name="T24" fmla="*/ 369 w 452"/>
                  <a:gd name="T25" fmla="*/ 552 h 564"/>
                  <a:gd name="T26" fmla="*/ 369 w 452"/>
                  <a:gd name="T27" fmla="*/ 406 h 564"/>
                  <a:gd name="T28" fmla="*/ 452 w 452"/>
                  <a:gd name="T29" fmla="*/ 402 h 564"/>
                  <a:gd name="T30" fmla="*/ 265 w 452"/>
                  <a:gd name="T31" fmla="*/ 69 h 564"/>
                  <a:gd name="T32" fmla="*/ 293 w 452"/>
                  <a:gd name="T33" fmla="*/ 98 h 564"/>
                  <a:gd name="T34" fmla="*/ 265 w 452"/>
                  <a:gd name="T35" fmla="*/ 126 h 564"/>
                  <a:gd name="T36" fmla="*/ 237 w 452"/>
                  <a:gd name="T37" fmla="*/ 98 h 564"/>
                  <a:gd name="T38" fmla="*/ 265 w 452"/>
                  <a:gd name="T39" fmla="*/ 69 h 564"/>
                  <a:gd name="T40" fmla="*/ 226 w 452"/>
                  <a:gd name="T41" fmla="*/ 135 h 564"/>
                  <a:gd name="T42" fmla="*/ 293 w 452"/>
                  <a:gd name="T43" fmla="*/ 181 h 564"/>
                  <a:gd name="T44" fmla="*/ 226 w 452"/>
                  <a:gd name="T45" fmla="*/ 228 h 564"/>
                  <a:gd name="T46" fmla="*/ 159 w 452"/>
                  <a:gd name="T47" fmla="*/ 181 h 564"/>
                  <a:gd name="T48" fmla="*/ 224 w 452"/>
                  <a:gd name="T49" fmla="*/ 137 h 564"/>
                  <a:gd name="T50" fmla="*/ 226 w 452"/>
                  <a:gd name="T51" fmla="*/ 135 h 564"/>
                  <a:gd name="T52" fmla="*/ 187 w 452"/>
                  <a:gd name="T53" fmla="*/ 69 h 564"/>
                  <a:gd name="T54" fmla="*/ 216 w 452"/>
                  <a:gd name="T55" fmla="*/ 98 h 564"/>
                  <a:gd name="T56" fmla="*/ 187 w 452"/>
                  <a:gd name="T57" fmla="*/ 126 h 564"/>
                  <a:gd name="T58" fmla="*/ 159 w 452"/>
                  <a:gd name="T59" fmla="*/ 98 h 564"/>
                  <a:gd name="T60" fmla="*/ 187 w 452"/>
                  <a:gd name="T61" fmla="*/ 69 h 564"/>
                  <a:gd name="T62" fmla="*/ 116 w 452"/>
                  <a:gd name="T63" fmla="*/ 552 h 564"/>
                  <a:gd name="T64" fmla="*/ 159 w 452"/>
                  <a:gd name="T65" fmla="*/ 527 h 564"/>
                  <a:gd name="T66" fmla="*/ 202 w 452"/>
                  <a:gd name="T67" fmla="*/ 552 h 564"/>
                  <a:gd name="T68" fmla="*/ 116 w 452"/>
                  <a:gd name="T69" fmla="*/ 552 h 564"/>
                  <a:gd name="T70" fmla="*/ 214 w 452"/>
                  <a:gd name="T71" fmla="*/ 552 h 564"/>
                  <a:gd name="T72" fmla="*/ 159 w 452"/>
                  <a:gd name="T73" fmla="*/ 515 h 564"/>
                  <a:gd name="T74" fmla="*/ 131 w 452"/>
                  <a:gd name="T75" fmla="*/ 520 h 564"/>
                  <a:gd name="T76" fmla="*/ 133 w 452"/>
                  <a:gd name="T77" fmla="*/ 381 h 564"/>
                  <a:gd name="T78" fmla="*/ 229 w 452"/>
                  <a:gd name="T79" fmla="*/ 267 h 564"/>
                  <a:gd name="T80" fmla="*/ 321 w 452"/>
                  <a:gd name="T81" fmla="*/ 386 h 564"/>
                  <a:gd name="T82" fmla="*/ 322 w 452"/>
                  <a:gd name="T83" fmla="*/ 523 h 564"/>
                  <a:gd name="T84" fmla="*/ 289 w 452"/>
                  <a:gd name="T85" fmla="*/ 515 h 564"/>
                  <a:gd name="T86" fmla="*/ 233 w 452"/>
                  <a:gd name="T87" fmla="*/ 552 h 564"/>
                  <a:gd name="T88" fmla="*/ 214 w 452"/>
                  <a:gd name="T89" fmla="*/ 552 h 564"/>
                  <a:gd name="T90" fmla="*/ 246 w 452"/>
                  <a:gd name="T91" fmla="*/ 552 h 564"/>
                  <a:gd name="T92" fmla="*/ 289 w 452"/>
                  <a:gd name="T93" fmla="*/ 527 h 564"/>
                  <a:gd name="T94" fmla="*/ 332 w 452"/>
                  <a:gd name="T95" fmla="*/ 552 h 564"/>
                  <a:gd name="T96" fmla="*/ 246 w 452"/>
                  <a:gd name="T97" fmla="*/ 55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564">
                    <a:moveTo>
                      <a:pt x="452" y="402"/>
                    </a:moveTo>
                    <a:cubicBezTo>
                      <a:pt x="395" y="372"/>
                      <a:pt x="373" y="323"/>
                      <a:pt x="367" y="269"/>
                    </a:cubicBezTo>
                    <a:cubicBezTo>
                      <a:pt x="366" y="209"/>
                      <a:pt x="364" y="156"/>
                      <a:pt x="360" y="135"/>
                    </a:cubicBezTo>
                    <a:cubicBezTo>
                      <a:pt x="348" y="62"/>
                      <a:pt x="313" y="0"/>
                      <a:pt x="226" y="0"/>
                    </a:cubicBezTo>
                    <a:cubicBezTo>
                      <a:pt x="139" y="0"/>
                      <a:pt x="104" y="62"/>
                      <a:pt x="92" y="135"/>
                    </a:cubicBezTo>
                    <a:cubicBezTo>
                      <a:pt x="88" y="156"/>
                      <a:pt x="86" y="209"/>
                      <a:pt x="85" y="269"/>
                    </a:cubicBezTo>
                    <a:cubicBezTo>
                      <a:pt x="79" y="323"/>
                      <a:pt x="57" y="372"/>
                      <a:pt x="0" y="402"/>
                    </a:cubicBezTo>
                    <a:cubicBezTo>
                      <a:pt x="0" y="402"/>
                      <a:pt x="42" y="426"/>
                      <a:pt x="83" y="406"/>
                    </a:cubicBezTo>
                    <a:cubicBezTo>
                      <a:pt x="83" y="465"/>
                      <a:pt x="83" y="558"/>
                      <a:pt x="83" y="558"/>
                    </a:cubicBezTo>
                    <a:cubicBezTo>
                      <a:pt x="83" y="564"/>
                      <a:pt x="83" y="564"/>
                      <a:pt x="83" y="564"/>
                    </a:cubicBezTo>
                    <a:cubicBezTo>
                      <a:pt x="369" y="564"/>
                      <a:pt x="369" y="564"/>
                      <a:pt x="369" y="564"/>
                    </a:cubicBezTo>
                    <a:cubicBezTo>
                      <a:pt x="369" y="552"/>
                      <a:pt x="369" y="552"/>
                      <a:pt x="369" y="552"/>
                    </a:cubicBezTo>
                    <a:cubicBezTo>
                      <a:pt x="369" y="552"/>
                      <a:pt x="369" y="552"/>
                      <a:pt x="369" y="552"/>
                    </a:cubicBezTo>
                    <a:cubicBezTo>
                      <a:pt x="369" y="530"/>
                      <a:pt x="369" y="456"/>
                      <a:pt x="369" y="406"/>
                    </a:cubicBezTo>
                    <a:cubicBezTo>
                      <a:pt x="410" y="426"/>
                      <a:pt x="452" y="402"/>
                      <a:pt x="452" y="402"/>
                    </a:cubicBezTo>
                    <a:close/>
                    <a:moveTo>
                      <a:pt x="265" y="69"/>
                    </a:moveTo>
                    <a:cubicBezTo>
                      <a:pt x="281" y="69"/>
                      <a:pt x="293" y="82"/>
                      <a:pt x="293" y="98"/>
                    </a:cubicBezTo>
                    <a:cubicBezTo>
                      <a:pt x="293" y="113"/>
                      <a:pt x="281" y="126"/>
                      <a:pt x="265" y="126"/>
                    </a:cubicBezTo>
                    <a:cubicBezTo>
                      <a:pt x="249" y="126"/>
                      <a:pt x="237" y="113"/>
                      <a:pt x="237" y="98"/>
                    </a:cubicBezTo>
                    <a:cubicBezTo>
                      <a:pt x="237" y="82"/>
                      <a:pt x="249" y="69"/>
                      <a:pt x="265" y="69"/>
                    </a:cubicBezTo>
                    <a:close/>
                    <a:moveTo>
                      <a:pt x="226" y="135"/>
                    </a:moveTo>
                    <a:cubicBezTo>
                      <a:pt x="293" y="181"/>
                      <a:pt x="293" y="181"/>
                      <a:pt x="293" y="181"/>
                    </a:cubicBezTo>
                    <a:cubicBezTo>
                      <a:pt x="226" y="228"/>
                      <a:pt x="226" y="228"/>
                      <a:pt x="226" y="228"/>
                    </a:cubicBezTo>
                    <a:cubicBezTo>
                      <a:pt x="159" y="181"/>
                      <a:pt x="159" y="181"/>
                      <a:pt x="159" y="181"/>
                    </a:cubicBezTo>
                    <a:cubicBezTo>
                      <a:pt x="224" y="137"/>
                      <a:pt x="224" y="137"/>
                      <a:pt x="224" y="137"/>
                    </a:cubicBezTo>
                    <a:lnTo>
                      <a:pt x="226" y="135"/>
                    </a:lnTo>
                    <a:close/>
                    <a:moveTo>
                      <a:pt x="187" y="69"/>
                    </a:moveTo>
                    <a:cubicBezTo>
                      <a:pt x="203" y="69"/>
                      <a:pt x="216" y="82"/>
                      <a:pt x="216" y="98"/>
                    </a:cubicBezTo>
                    <a:cubicBezTo>
                      <a:pt x="216" y="113"/>
                      <a:pt x="203" y="126"/>
                      <a:pt x="187" y="126"/>
                    </a:cubicBezTo>
                    <a:cubicBezTo>
                      <a:pt x="171" y="126"/>
                      <a:pt x="159" y="113"/>
                      <a:pt x="159" y="98"/>
                    </a:cubicBezTo>
                    <a:cubicBezTo>
                      <a:pt x="159" y="82"/>
                      <a:pt x="171" y="69"/>
                      <a:pt x="187" y="69"/>
                    </a:cubicBezTo>
                    <a:close/>
                    <a:moveTo>
                      <a:pt x="116" y="552"/>
                    </a:moveTo>
                    <a:cubicBezTo>
                      <a:pt x="119" y="543"/>
                      <a:pt x="129" y="527"/>
                      <a:pt x="159" y="527"/>
                    </a:cubicBezTo>
                    <a:cubicBezTo>
                      <a:pt x="188" y="527"/>
                      <a:pt x="198" y="543"/>
                      <a:pt x="202" y="552"/>
                    </a:cubicBezTo>
                    <a:cubicBezTo>
                      <a:pt x="190" y="552"/>
                      <a:pt x="128" y="552"/>
                      <a:pt x="116" y="552"/>
                    </a:cubicBezTo>
                    <a:close/>
                    <a:moveTo>
                      <a:pt x="214" y="552"/>
                    </a:moveTo>
                    <a:cubicBezTo>
                      <a:pt x="211" y="540"/>
                      <a:pt x="199" y="515"/>
                      <a:pt x="159" y="515"/>
                    </a:cubicBezTo>
                    <a:cubicBezTo>
                      <a:pt x="147" y="515"/>
                      <a:pt x="138" y="517"/>
                      <a:pt x="131" y="520"/>
                    </a:cubicBezTo>
                    <a:cubicBezTo>
                      <a:pt x="131" y="478"/>
                      <a:pt x="132" y="411"/>
                      <a:pt x="133" y="381"/>
                    </a:cubicBezTo>
                    <a:cubicBezTo>
                      <a:pt x="135" y="328"/>
                      <a:pt x="155" y="267"/>
                      <a:pt x="229" y="267"/>
                    </a:cubicBezTo>
                    <a:cubicBezTo>
                      <a:pt x="303" y="267"/>
                      <a:pt x="318" y="328"/>
                      <a:pt x="321" y="386"/>
                    </a:cubicBezTo>
                    <a:cubicBezTo>
                      <a:pt x="322" y="410"/>
                      <a:pt x="322" y="480"/>
                      <a:pt x="322" y="523"/>
                    </a:cubicBezTo>
                    <a:cubicBezTo>
                      <a:pt x="314" y="518"/>
                      <a:pt x="303" y="515"/>
                      <a:pt x="289" y="515"/>
                    </a:cubicBezTo>
                    <a:cubicBezTo>
                      <a:pt x="249" y="515"/>
                      <a:pt x="237" y="540"/>
                      <a:pt x="233" y="552"/>
                    </a:cubicBezTo>
                    <a:lnTo>
                      <a:pt x="214" y="552"/>
                    </a:lnTo>
                    <a:close/>
                    <a:moveTo>
                      <a:pt x="246" y="552"/>
                    </a:moveTo>
                    <a:cubicBezTo>
                      <a:pt x="249" y="543"/>
                      <a:pt x="259" y="527"/>
                      <a:pt x="289" y="527"/>
                    </a:cubicBezTo>
                    <a:cubicBezTo>
                      <a:pt x="318" y="527"/>
                      <a:pt x="328" y="543"/>
                      <a:pt x="332" y="552"/>
                    </a:cubicBezTo>
                    <a:cubicBezTo>
                      <a:pt x="320" y="552"/>
                      <a:pt x="258" y="552"/>
                      <a:pt x="246" y="55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83" name="组合 82">
              <a:extLst>
                <a:ext uri="{FF2B5EF4-FFF2-40B4-BE49-F238E27FC236}">
                  <a16:creationId xmlns:a16="http://schemas.microsoft.com/office/drawing/2014/main" id="{DC20EFB8-2A6E-48E2-BF41-9E28945BB101}"/>
                </a:ext>
              </a:extLst>
            </p:cNvPr>
            <p:cNvGrpSpPr/>
            <p:nvPr userDrawn="1"/>
          </p:nvGrpSpPr>
          <p:grpSpPr>
            <a:xfrm rot="19675956">
              <a:off x="7990249" y="2420029"/>
              <a:ext cx="374558" cy="1069622"/>
              <a:chOff x="9469654" y="2159644"/>
              <a:chExt cx="752475" cy="2148831"/>
            </a:xfrm>
            <a:grpFill/>
          </p:grpSpPr>
          <p:sp>
            <p:nvSpPr>
              <p:cNvPr id="133" name="Freeform 11">
                <a:extLst>
                  <a:ext uri="{FF2B5EF4-FFF2-40B4-BE49-F238E27FC236}">
                    <a16:creationId xmlns:a16="http://schemas.microsoft.com/office/drawing/2014/main" id="{1654B8AC-55DC-49AF-82FA-AD12CF768015}"/>
                  </a:ext>
                </a:extLst>
              </p:cNvPr>
              <p:cNvSpPr>
                <a:spLocks/>
              </p:cNvSpPr>
              <p:nvPr userDrawn="1"/>
            </p:nvSpPr>
            <p:spPr bwMode="auto">
              <a:xfrm>
                <a:off x="9469654" y="2954337"/>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4" name="Freeform 14">
                <a:extLst>
                  <a:ext uri="{FF2B5EF4-FFF2-40B4-BE49-F238E27FC236}">
                    <a16:creationId xmlns:a16="http://schemas.microsoft.com/office/drawing/2014/main" id="{A7685BC0-4B3D-4281-8DE2-E42E7D3D44BF}"/>
                  </a:ext>
                </a:extLst>
              </p:cNvPr>
              <p:cNvSpPr>
                <a:spLocks/>
              </p:cNvSpPr>
              <p:nvPr userDrawn="1"/>
            </p:nvSpPr>
            <p:spPr bwMode="auto">
              <a:xfrm>
                <a:off x="9502992" y="2710497"/>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5" name="任意多边形 139">
                <a:extLst>
                  <a:ext uri="{FF2B5EF4-FFF2-40B4-BE49-F238E27FC236}">
                    <a16:creationId xmlns:a16="http://schemas.microsoft.com/office/drawing/2014/main" id="{9E573AEF-4AE4-402E-8055-A48C547150B0}"/>
                  </a:ext>
                </a:extLst>
              </p:cNvPr>
              <p:cNvSpPr/>
              <p:nvPr userDrawn="1"/>
            </p:nvSpPr>
            <p:spPr>
              <a:xfrm>
                <a:off x="9552205" y="2159644"/>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84" name="组合 83">
              <a:extLst>
                <a:ext uri="{FF2B5EF4-FFF2-40B4-BE49-F238E27FC236}">
                  <a16:creationId xmlns:a16="http://schemas.microsoft.com/office/drawing/2014/main" id="{D852D867-4F89-400E-9276-A6F188725C11}"/>
                </a:ext>
              </a:extLst>
            </p:cNvPr>
            <p:cNvGrpSpPr/>
            <p:nvPr userDrawn="1"/>
          </p:nvGrpSpPr>
          <p:grpSpPr>
            <a:xfrm rot="19599641">
              <a:off x="8622723" y="3034862"/>
              <a:ext cx="1240338" cy="634328"/>
              <a:chOff x="10078074" y="1730681"/>
              <a:chExt cx="695325" cy="355600"/>
            </a:xfrm>
            <a:grpFill/>
          </p:grpSpPr>
          <p:sp>
            <p:nvSpPr>
              <p:cNvPr id="131" name="Oval 53">
                <a:extLst>
                  <a:ext uri="{FF2B5EF4-FFF2-40B4-BE49-F238E27FC236}">
                    <a16:creationId xmlns:a16="http://schemas.microsoft.com/office/drawing/2014/main" id="{99081792-066E-4B8F-B9B5-27A91A5E0C67}"/>
                  </a:ext>
                </a:extLst>
              </p:cNvPr>
              <p:cNvSpPr>
                <a:spLocks noChangeArrowheads="1"/>
              </p:cNvSpPr>
              <p:nvPr userDrawn="1"/>
            </p:nvSpPr>
            <p:spPr bwMode="auto">
              <a:xfrm>
                <a:off x="10078074" y="1730681"/>
                <a:ext cx="173038" cy="17145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2" name="Freeform 54">
                <a:extLst>
                  <a:ext uri="{FF2B5EF4-FFF2-40B4-BE49-F238E27FC236}">
                    <a16:creationId xmlns:a16="http://schemas.microsoft.com/office/drawing/2014/main" id="{A87E1377-3D1D-4517-AB49-30A4D696AD9D}"/>
                  </a:ext>
                </a:extLst>
              </p:cNvPr>
              <p:cNvSpPr>
                <a:spLocks/>
              </p:cNvSpPr>
              <p:nvPr userDrawn="1"/>
            </p:nvSpPr>
            <p:spPr bwMode="auto">
              <a:xfrm>
                <a:off x="10160624" y="1765606"/>
                <a:ext cx="612775" cy="320675"/>
              </a:xfrm>
              <a:custGeom>
                <a:avLst/>
                <a:gdLst>
                  <a:gd name="T0" fmla="*/ 87 w 162"/>
                  <a:gd name="T1" fmla="*/ 5 h 85"/>
                  <a:gd name="T2" fmla="*/ 36 w 162"/>
                  <a:gd name="T3" fmla="*/ 24 h 85"/>
                  <a:gd name="T4" fmla="*/ 0 w 162"/>
                  <a:gd name="T5" fmla="*/ 85 h 85"/>
                  <a:gd name="T6" fmla="*/ 17 w 162"/>
                  <a:gd name="T7" fmla="*/ 85 h 85"/>
                  <a:gd name="T8" fmla="*/ 43 w 162"/>
                  <a:gd name="T9" fmla="*/ 61 h 85"/>
                  <a:gd name="T10" fmla="*/ 92 w 162"/>
                  <a:gd name="T11" fmla="*/ 61 h 85"/>
                  <a:gd name="T12" fmla="*/ 125 w 162"/>
                  <a:gd name="T13" fmla="*/ 85 h 85"/>
                  <a:gd name="T14" fmla="*/ 162 w 162"/>
                  <a:gd name="T15" fmla="*/ 85 h 85"/>
                  <a:gd name="T16" fmla="*/ 162 w 162"/>
                  <a:gd name="T17" fmla="*/ 66 h 85"/>
                  <a:gd name="T18" fmla="*/ 129 w 162"/>
                  <a:gd name="T19" fmla="*/ 61 h 85"/>
                  <a:gd name="T20" fmla="*/ 87 w 162"/>
                  <a:gd name="T21"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85">
                    <a:moveTo>
                      <a:pt x="87" y="5"/>
                    </a:moveTo>
                    <a:cubicBezTo>
                      <a:pt x="87" y="5"/>
                      <a:pt x="59" y="0"/>
                      <a:pt x="36" y="24"/>
                    </a:cubicBezTo>
                    <a:cubicBezTo>
                      <a:pt x="12" y="47"/>
                      <a:pt x="0" y="85"/>
                      <a:pt x="0" y="85"/>
                    </a:cubicBezTo>
                    <a:cubicBezTo>
                      <a:pt x="17" y="85"/>
                      <a:pt x="17" y="85"/>
                      <a:pt x="17" y="85"/>
                    </a:cubicBezTo>
                    <a:cubicBezTo>
                      <a:pt x="43" y="61"/>
                      <a:pt x="43" y="61"/>
                      <a:pt x="43" y="61"/>
                    </a:cubicBezTo>
                    <a:cubicBezTo>
                      <a:pt x="92" y="61"/>
                      <a:pt x="92" y="61"/>
                      <a:pt x="92" y="61"/>
                    </a:cubicBezTo>
                    <a:cubicBezTo>
                      <a:pt x="92" y="61"/>
                      <a:pt x="92" y="85"/>
                      <a:pt x="125" y="85"/>
                    </a:cubicBezTo>
                    <a:cubicBezTo>
                      <a:pt x="162" y="85"/>
                      <a:pt x="162" y="85"/>
                      <a:pt x="162" y="85"/>
                    </a:cubicBezTo>
                    <a:cubicBezTo>
                      <a:pt x="162" y="66"/>
                      <a:pt x="162" y="66"/>
                      <a:pt x="162" y="66"/>
                    </a:cubicBezTo>
                    <a:cubicBezTo>
                      <a:pt x="129" y="61"/>
                      <a:pt x="129" y="61"/>
                      <a:pt x="129" y="61"/>
                    </a:cubicBezTo>
                    <a:cubicBezTo>
                      <a:pt x="129" y="61"/>
                      <a:pt x="144" y="10"/>
                      <a:pt x="8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85" name="Freeform 40">
              <a:extLst>
                <a:ext uri="{FF2B5EF4-FFF2-40B4-BE49-F238E27FC236}">
                  <a16:creationId xmlns:a16="http://schemas.microsoft.com/office/drawing/2014/main" id="{CCB0157A-810A-4C8B-926C-2738C5E74A01}"/>
                </a:ext>
              </a:extLst>
            </p:cNvPr>
            <p:cNvSpPr>
              <a:spLocks noEditPoints="1"/>
            </p:cNvSpPr>
            <p:nvPr userDrawn="1"/>
          </p:nvSpPr>
          <p:spPr bwMode="auto">
            <a:xfrm rot="4136281" flipH="1" flipV="1">
              <a:off x="4057595" y="4214936"/>
              <a:ext cx="676275" cy="749300"/>
            </a:xfrm>
            <a:custGeom>
              <a:avLst/>
              <a:gdLst>
                <a:gd name="T0" fmla="*/ 96 w 180"/>
                <a:gd name="T1" fmla="*/ 21 h 199"/>
                <a:gd name="T2" fmla="*/ 104 w 180"/>
                <a:gd name="T3" fmla="*/ 88 h 199"/>
                <a:gd name="T4" fmla="*/ 116 w 180"/>
                <a:gd name="T5" fmla="*/ 33 h 199"/>
                <a:gd name="T6" fmla="*/ 127 w 180"/>
                <a:gd name="T7" fmla="*/ 26 h 199"/>
                <a:gd name="T8" fmla="*/ 126 w 180"/>
                <a:gd name="T9" fmla="*/ 87 h 199"/>
                <a:gd name="T10" fmla="*/ 126 w 180"/>
                <a:gd name="T11" fmla="*/ 87 h 199"/>
                <a:gd name="T12" fmla="*/ 129 w 180"/>
                <a:gd name="T13" fmla="*/ 94 h 199"/>
                <a:gd name="T14" fmla="*/ 132 w 180"/>
                <a:gd name="T15" fmla="*/ 91 h 199"/>
                <a:gd name="T16" fmla="*/ 155 w 180"/>
                <a:gd name="T17" fmla="*/ 54 h 199"/>
                <a:gd name="T18" fmla="*/ 163 w 180"/>
                <a:gd name="T19" fmla="*/ 69 h 199"/>
                <a:gd name="T20" fmla="*/ 120 w 180"/>
                <a:gd name="T21" fmla="*/ 170 h 199"/>
                <a:gd name="T22" fmla="*/ 68 w 180"/>
                <a:gd name="T23" fmla="*/ 187 h 199"/>
                <a:gd name="T24" fmla="*/ 47 w 180"/>
                <a:gd name="T25" fmla="*/ 147 h 199"/>
                <a:gd name="T26" fmla="*/ 15 w 180"/>
                <a:gd name="T27" fmla="*/ 107 h 199"/>
                <a:gd name="T28" fmla="*/ 28 w 180"/>
                <a:gd name="T29" fmla="*/ 106 h 199"/>
                <a:gd name="T30" fmla="*/ 52 w 180"/>
                <a:gd name="T31" fmla="*/ 122 h 199"/>
                <a:gd name="T32" fmla="*/ 39 w 180"/>
                <a:gd name="T33" fmla="*/ 42 h 199"/>
                <a:gd name="T34" fmla="*/ 48 w 180"/>
                <a:gd name="T35" fmla="*/ 29 h 199"/>
                <a:gd name="T36" fmla="*/ 72 w 180"/>
                <a:gd name="T37" fmla="*/ 85 h 199"/>
                <a:gd name="T38" fmla="*/ 79 w 180"/>
                <a:gd name="T39" fmla="*/ 94 h 199"/>
                <a:gd name="T40" fmla="*/ 77 w 180"/>
                <a:gd name="T41" fmla="*/ 23 h 199"/>
                <a:gd name="T42" fmla="*/ 86 w 180"/>
                <a:gd name="T43" fmla="*/ 13 h 199"/>
                <a:gd name="T44" fmla="*/ 85 w 180"/>
                <a:gd name="T45" fmla="*/ 0 h 199"/>
                <a:gd name="T46" fmla="*/ 65 w 180"/>
                <a:gd name="T47" fmla="*/ 24 h 199"/>
                <a:gd name="T48" fmla="*/ 42 w 180"/>
                <a:gd name="T49" fmla="*/ 18 h 199"/>
                <a:gd name="T50" fmla="*/ 28 w 180"/>
                <a:gd name="T51" fmla="*/ 45 h 199"/>
                <a:gd name="T52" fmla="*/ 45 w 180"/>
                <a:gd name="T53" fmla="*/ 103 h 199"/>
                <a:gd name="T54" fmla="*/ 22 w 180"/>
                <a:gd name="T55" fmla="*/ 91 h 199"/>
                <a:gd name="T56" fmla="*/ 5 w 180"/>
                <a:gd name="T57" fmla="*/ 99 h 199"/>
                <a:gd name="T58" fmla="*/ 8 w 180"/>
                <a:gd name="T59" fmla="*/ 129 h 199"/>
                <a:gd name="T60" fmla="*/ 55 w 180"/>
                <a:gd name="T61" fmla="*/ 175 h 199"/>
                <a:gd name="T62" fmla="*/ 56 w 180"/>
                <a:gd name="T63" fmla="*/ 199 h 199"/>
                <a:gd name="T64" fmla="*/ 119 w 180"/>
                <a:gd name="T65" fmla="*/ 199 h 199"/>
                <a:gd name="T66" fmla="*/ 132 w 180"/>
                <a:gd name="T67" fmla="*/ 187 h 199"/>
                <a:gd name="T68" fmla="*/ 148 w 180"/>
                <a:gd name="T69" fmla="*/ 129 h 199"/>
                <a:gd name="T70" fmla="*/ 166 w 180"/>
                <a:gd name="T71" fmla="*/ 45 h 199"/>
                <a:gd name="T72" fmla="*/ 146 w 180"/>
                <a:gd name="T73" fmla="*/ 44 h 199"/>
                <a:gd name="T74" fmla="*/ 129 w 180"/>
                <a:gd name="T75" fmla="*/ 14 h 199"/>
                <a:gd name="T76" fmla="*/ 108 w 180"/>
                <a:gd name="T77" fmla="*/ 22 h 199"/>
                <a:gd name="T78" fmla="*/ 86 w 180"/>
                <a:gd name="T79"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 h="199">
                  <a:moveTo>
                    <a:pt x="86" y="13"/>
                  </a:moveTo>
                  <a:cubicBezTo>
                    <a:pt x="91" y="13"/>
                    <a:pt x="95" y="16"/>
                    <a:pt x="96" y="21"/>
                  </a:cubicBezTo>
                  <a:cubicBezTo>
                    <a:pt x="101" y="83"/>
                    <a:pt x="101" y="83"/>
                    <a:pt x="101" y="83"/>
                  </a:cubicBezTo>
                  <a:cubicBezTo>
                    <a:pt x="102" y="87"/>
                    <a:pt x="103" y="88"/>
                    <a:pt x="104" y="88"/>
                  </a:cubicBezTo>
                  <a:cubicBezTo>
                    <a:pt x="106" y="88"/>
                    <a:pt x="107" y="84"/>
                    <a:pt x="107" y="84"/>
                  </a:cubicBezTo>
                  <a:cubicBezTo>
                    <a:pt x="116" y="33"/>
                    <a:pt x="116" y="33"/>
                    <a:pt x="116" y="33"/>
                  </a:cubicBezTo>
                  <a:cubicBezTo>
                    <a:pt x="117" y="29"/>
                    <a:pt x="121" y="26"/>
                    <a:pt x="126" y="26"/>
                  </a:cubicBezTo>
                  <a:cubicBezTo>
                    <a:pt x="126" y="26"/>
                    <a:pt x="127" y="26"/>
                    <a:pt x="127" y="26"/>
                  </a:cubicBezTo>
                  <a:cubicBezTo>
                    <a:pt x="132" y="27"/>
                    <a:pt x="136" y="32"/>
                    <a:pt x="135" y="37"/>
                  </a:cubicBezTo>
                  <a:cubicBezTo>
                    <a:pt x="126" y="87"/>
                    <a:pt x="126" y="87"/>
                    <a:pt x="126" y="87"/>
                  </a:cubicBezTo>
                  <a:cubicBezTo>
                    <a:pt x="126" y="87"/>
                    <a:pt x="126" y="87"/>
                    <a:pt x="126" y="87"/>
                  </a:cubicBezTo>
                  <a:cubicBezTo>
                    <a:pt x="126" y="87"/>
                    <a:pt x="126" y="87"/>
                    <a:pt x="126" y="87"/>
                  </a:cubicBezTo>
                  <a:cubicBezTo>
                    <a:pt x="126" y="87"/>
                    <a:pt x="126" y="87"/>
                    <a:pt x="126" y="87"/>
                  </a:cubicBezTo>
                  <a:cubicBezTo>
                    <a:pt x="126" y="87"/>
                    <a:pt x="126" y="94"/>
                    <a:pt x="129" y="94"/>
                  </a:cubicBezTo>
                  <a:cubicBezTo>
                    <a:pt x="129" y="94"/>
                    <a:pt x="131" y="93"/>
                    <a:pt x="132" y="91"/>
                  </a:cubicBezTo>
                  <a:cubicBezTo>
                    <a:pt x="132" y="91"/>
                    <a:pt x="132" y="91"/>
                    <a:pt x="132" y="91"/>
                  </a:cubicBezTo>
                  <a:cubicBezTo>
                    <a:pt x="147" y="59"/>
                    <a:pt x="147" y="59"/>
                    <a:pt x="147" y="59"/>
                  </a:cubicBezTo>
                  <a:cubicBezTo>
                    <a:pt x="149" y="56"/>
                    <a:pt x="152" y="54"/>
                    <a:pt x="155" y="54"/>
                  </a:cubicBezTo>
                  <a:cubicBezTo>
                    <a:pt x="157" y="54"/>
                    <a:pt x="158" y="55"/>
                    <a:pt x="160" y="56"/>
                  </a:cubicBezTo>
                  <a:cubicBezTo>
                    <a:pt x="164" y="58"/>
                    <a:pt x="166" y="64"/>
                    <a:pt x="163" y="69"/>
                  </a:cubicBezTo>
                  <a:cubicBezTo>
                    <a:pt x="136" y="125"/>
                    <a:pt x="136" y="125"/>
                    <a:pt x="136" y="125"/>
                  </a:cubicBezTo>
                  <a:cubicBezTo>
                    <a:pt x="136" y="125"/>
                    <a:pt x="130" y="150"/>
                    <a:pt x="120" y="170"/>
                  </a:cubicBezTo>
                  <a:cubicBezTo>
                    <a:pt x="119" y="187"/>
                    <a:pt x="119" y="187"/>
                    <a:pt x="119" y="187"/>
                  </a:cubicBezTo>
                  <a:cubicBezTo>
                    <a:pt x="68" y="187"/>
                    <a:pt x="68" y="187"/>
                    <a:pt x="68" y="187"/>
                  </a:cubicBezTo>
                  <a:cubicBezTo>
                    <a:pt x="68" y="169"/>
                    <a:pt x="68" y="169"/>
                    <a:pt x="68" y="169"/>
                  </a:cubicBezTo>
                  <a:cubicBezTo>
                    <a:pt x="68" y="169"/>
                    <a:pt x="56" y="163"/>
                    <a:pt x="47" y="147"/>
                  </a:cubicBezTo>
                  <a:cubicBezTo>
                    <a:pt x="16" y="120"/>
                    <a:pt x="16" y="120"/>
                    <a:pt x="16" y="120"/>
                  </a:cubicBezTo>
                  <a:cubicBezTo>
                    <a:pt x="12" y="117"/>
                    <a:pt x="11" y="111"/>
                    <a:pt x="15" y="107"/>
                  </a:cubicBezTo>
                  <a:cubicBezTo>
                    <a:pt x="17" y="105"/>
                    <a:pt x="19" y="103"/>
                    <a:pt x="22" y="103"/>
                  </a:cubicBezTo>
                  <a:cubicBezTo>
                    <a:pt x="24" y="103"/>
                    <a:pt x="26" y="104"/>
                    <a:pt x="28" y="106"/>
                  </a:cubicBezTo>
                  <a:cubicBezTo>
                    <a:pt x="46" y="120"/>
                    <a:pt x="46" y="120"/>
                    <a:pt x="46" y="120"/>
                  </a:cubicBezTo>
                  <a:cubicBezTo>
                    <a:pt x="48" y="121"/>
                    <a:pt x="50" y="122"/>
                    <a:pt x="52" y="122"/>
                  </a:cubicBezTo>
                  <a:cubicBezTo>
                    <a:pt x="58" y="122"/>
                    <a:pt x="62" y="115"/>
                    <a:pt x="55" y="91"/>
                  </a:cubicBezTo>
                  <a:cubicBezTo>
                    <a:pt x="39" y="42"/>
                    <a:pt x="39" y="42"/>
                    <a:pt x="39" y="42"/>
                  </a:cubicBezTo>
                  <a:cubicBezTo>
                    <a:pt x="38" y="37"/>
                    <a:pt x="41" y="31"/>
                    <a:pt x="46" y="30"/>
                  </a:cubicBezTo>
                  <a:cubicBezTo>
                    <a:pt x="47" y="29"/>
                    <a:pt x="48" y="29"/>
                    <a:pt x="48" y="29"/>
                  </a:cubicBezTo>
                  <a:cubicBezTo>
                    <a:pt x="52" y="29"/>
                    <a:pt x="56" y="32"/>
                    <a:pt x="57" y="36"/>
                  </a:cubicBezTo>
                  <a:cubicBezTo>
                    <a:pt x="72" y="85"/>
                    <a:pt x="72" y="85"/>
                    <a:pt x="72" y="85"/>
                  </a:cubicBezTo>
                  <a:cubicBezTo>
                    <a:pt x="73" y="85"/>
                    <a:pt x="73" y="85"/>
                    <a:pt x="73" y="86"/>
                  </a:cubicBezTo>
                  <a:cubicBezTo>
                    <a:pt x="74" y="89"/>
                    <a:pt x="77" y="94"/>
                    <a:pt x="79" y="94"/>
                  </a:cubicBezTo>
                  <a:cubicBezTo>
                    <a:pt x="81" y="94"/>
                    <a:pt x="82" y="91"/>
                    <a:pt x="82" y="83"/>
                  </a:cubicBezTo>
                  <a:cubicBezTo>
                    <a:pt x="77" y="23"/>
                    <a:pt x="77" y="23"/>
                    <a:pt x="77" y="23"/>
                  </a:cubicBezTo>
                  <a:cubicBezTo>
                    <a:pt x="77" y="18"/>
                    <a:pt x="80" y="13"/>
                    <a:pt x="86" y="13"/>
                  </a:cubicBezTo>
                  <a:cubicBezTo>
                    <a:pt x="86" y="13"/>
                    <a:pt x="86" y="13"/>
                    <a:pt x="86" y="13"/>
                  </a:cubicBezTo>
                  <a:moveTo>
                    <a:pt x="86" y="0"/>
                  </a:moveTo>
                  <a:cubicBezTo>
                    <a:pt x="86" y="0"/>
                    <a:pt x="85" y="0"/>
                    <a:pt x="85" y="0"/>
                  </a:cubicBezTo>
                  <a:cubicBezTo>
                    <a:pt x="73" y="1"/>
                    <a:pt x="64" y="12"/>
                    <a:pt x="65" y="24"/>
                  </a:cubicBezTo>
                  <a:cubicBezTo>
                    <a:pt x="65" y="24"/>
                    <a:pt x="65" y="24"/>
                    <a:pt x="65" y="24"/>
                  </a:cubicBezTo>
                  <a:cubicBezTo>
                    <a:pt x="61" y="20"/>
                    <a:pt x="55" y="17"/>
                    <a:pt x="48" y="17"/>
                  </a:cubicBezTo>
                  <a:cubicBezTo>
                    <a:pt x="46" y="17"/>
                    <a:pt x="44" y="17"/>
                    <a:pt x="42" y="18"/>
                  </a:cubicBezTo>
                  <a:cubicBezTo>
                    <a:pt x="36" y="20"/>
                    <a:pt x="32" y="23"/>
                    <a:pt x="29" y="29"/>
                  </a:cubicBezTo>
                  <a:cubicBezTo>
                    <a:pt x="26" y="34"/>
                    <a:pt x="26" y="40"/>
                    <a:pt x="28" y="45"/>
                  </a:cubicBezTo>
                  <a:cubicBezTo>
                    <a:pt x="43" y="94"/>
                    <a:pt x="43" y="94"/>
                    <a:pt x="43" y="94"/>
                  </a:cubicBezTo>
                  <a:cubicBezTo>
                    <a:pt x="44" y="98"/>
                    <a:pt x="45" y="101"/>
                    <a:pt x="45" y="103"/>
                  </a:cubicBezTo>
                  <a:cubicBezTo>
                    <a:pt x="36" y="96"/>
                    <a:pt x="36" y="96"/>
                    <a:pt x="36" y="96"/>
                  </a:cubicBezTo>
                  <a:cubicBezTo>
                    <a:pt x="32" y="93"/>
                    <a:pt x="27" y="91"/>
                    <a:pt x="22" y="91"/>
                  </a:cubicBezTo>
                  <a:cubicBezTo>
                    <a:pt x="22" y="91"/>
                    <a:pt x="22" y="91"/>
                    <a:pt x="22" y="91"/>
                  </a:cubicBezTo>
                  <a:cubicBezTo>
                    <a:pt x="16" y="91"/>
                    <a:pt x="10" y="94"/>
                    <a:pt x="5" y="99"/>
                  </a:cubicBezTo>
                  <a:cubicBezTo>
                    <a:pt x="2" y="103"/>
                    <a:pt x="0" y="109"/>
                    <a:pt x="0" y="115"/>
                  </a:cubicBezTo>
                  <a:cubicBezTo>
                    <a:pt x="1" y="120"/>
                    <a:pt x="4" y="126"/>
                    <a:pt x="8" y="129"/>
                  </a:cubicBezTo>
                  <a:cubicBezTo>
                    <a:pt x="38" y="155"/>
                    <a:pt x="38" y="155"/>
                    <a:pt x="38" y="155"/>
                  </a:cubicBezTo>
                  <a:cubicBezTo>
                    <a:pt x="44" y="165"/>
                    <a:pt x="51" y="171"/>
                    <a:pt x="55" y="175"/>
                  </a:cubicBezTo>
                  <a:cubicBezTo>
                    <a:pt x="56" y="187"/>
                    <a:pt x="56" y="187"/>
                    <a:pt x="56" y="187"/>
                  </a:cubicBezTo>
                  <a:cubicBezTo>
                    <a:pt x="56" y="199"/>
                    <a:pt x="56" y="199"/>
                    <a:pt x="56" y="199"/>
                  </a:cubicBezTo>
                  <a:cubicBezTo>
                    <a:pt x="68" y="199"/>
                    <a:pt x="68" y="199"/>
                    <a:pt x="68" y="199"/>
                  </a:cubicBezTo>
                  <a:cubicBezTo>
                    <a:pt x="119" y="199"/>
                    <a:pt x="119" y="199"/>
                    <a:pt x="119" y="199"/>
                  </a:cubicBezTo>
                  <a:cubicBezTo>
                    <a:pt x="132" y="199"/>
                    <a:pt x="132" y="199"/>
                    <a:pt x="132" y="199"/>
                  </a:cubicBezTo>
                  <a:cubicBezTo>
                    <a:pt x="132" y="187"/>
                    <a:pt x="132" y="187"/>
                    <a:pt x="132" y="187"/>
                  </a:cubicBezTo>
                  <a:cubicBezTo>
                    <a:pt x="132" y="173"/>
                    <a:pt x="132" y="173"/>
                    <a:pt x="132" y="173"/>
                  </a:cubicBezTo>
                  <a:cubicBezTo>
                    <a:pt x="141" y="155"/>
                    <a:pt x="147" y="135"/>
                    <a:pt x="148" y="129"/>
                  </a:cubicBezTo>
                  <a:cubicBezTo>
                    <a:pt x="174" y="74"/>
                    <a:pt x="174" y="74"/>
                    <a:pt x="174" y="74"/>
                  </a:cubicBezTo>
                  <a:cubicBezTo>
                    <a:pt x="180" y="64"/>
                    <a:pt x="176" y="51"/>
                    <a:pt x="166" y="45"/>
                  </a:cubicBezTo>
                  <a:cubicBezTo>
                    <a:pt x="163" y="43"/>
                    <a:pt x="159" y="42"/>
                    <a:pt x="155" y="42"/>
                  </a:cubicBezTo>
                  <a:cubicBezTo>
                    <a:pt x="152" y="42"/>
                    <a:pt x="149" y="42"/>
                    <a:pt x="146" y="44"/>
                  </a:cubicBezTo>
                  <a:cubicBezTo>
                    <a:pt x="147" y="39"/>
                    <a:pt x="147" y="39"/>
                    <a:pt x="147" y="39"/>
                  </a:cubicBezTo>
                  <a:cubicBezTo>
                    <a:pt x="149" y="27"/>
                    <a:pt x="141" y="16"/>
                    <a:pt x="129" y="14"/>
                  </a:cubicBezTo>
                  <a:cubicBezTo>
                    <a:pt x="128" y="13"/>
                    <a:pt x="127" y="13"/>
                    <a:pt x="126" y="13"/>
                  </a:cubicBezTo>
                  <a:cubicBezTo>
                    <a:pt x="119" y="13"/>
                    <a:pt x="112" y="17"/>
                    <a:pt x="108" y="22"/>
                  </a:cubicBezTo>
                  <a:cubicBezTo>
                    <a:pt x="108" y="20"/>
                    <a:pt x="108" y="20"/>
                    <a:pt x="108" y="20"/>
                  </a:cubicBezTo>
                  <a:cubicBezTo>
                    <a:pt x="107" y="9"/>
                    <a:pt x="98" y="0"/>
                    <a:pt x="8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6" name="Freeform 42">
              <a:extLst>
                <a:ext uri="{FF2B5EF4-FFF2-40B4-BE49-F238E27FC236}">
                  <a16:creationId xmlns:a16="http://schemas.microsoft.com/office/drawing/2014/main" id="{479DBDCD-7851-4E1E-909F-12D1F9CCC2D6}"/>
                </a:ext>
              </a:extLst>
            </p:cNvPr>
            <p:cNvSpPr>
              <a:spLocks noEditPoints="1"/>
            </p:cNvSpPr>
            <p:nvPr userDrawn="1"/>
          </p:nvSpPr>
          <p:spPr bwMode="auto">
            <a:xfrm flipH="1" flipV="1">
              <a:off x="7348708" y="5932775"/>
              <a:ext cx="736600" cy="738188"/>
            </a:xfrm>
            <a:custGeom>
              <a:avLst/>
              <a:gdLst>
                <a:gd name="T0" fmla="*/ 195 w 196"/>
                <a:gd name="T1" fmla="*/ 194 h 196"/>
                <a:gd name="T2" fmla="*/ 190 w 196"/>
                <a:gd name="T3" fmla="*/ 196 h 196"/>
                <a:gd name="T4" fmla="*/ 118 w 196"/>
                <a:gd name="T5" fmla="*/ 196 h 196"/>
                <a:gd name="T6" fmla="*/ 113 w 196"/>
                <a:gd name="T7" fmla="*/ 194 h 196"/>
                <a:gd name="T8" fmla="*/ 112 w 196"/>
                <a:gd name="T9" fmla="*/ 192 h 196"/>
                <a:gd name="T10" fmla="*/ 113 w 196"/>
                <a:gd name="T11" fmla="*/ 185 h 196"/>
                <a:gd name="T12" fmla="*/ 135 w 196"/>
                <a:gd name="T13" fmla="*/ 169 h 196"/>
                <a:gd name="T14" fmla="*/ 103 w 196"/>
                <a:gd name="T15" fmla="*/ 136 h 196"/>
                <a:gd name="T16" fmla="*/ 103 w 196"/>
                <a:gd name="T17" fmla="*/ 136 h 196"/>
                <a:gd name="T18" fmla="*/ 103 w 196"/>
                <a:gd name="T19" fmla="*/ 136 h 196"/>
                <a:gd name="T20" fmla="*/ 103 w 196"/>
                <a:gd name="T21" fmla="*/ 102 h 196"/>
                <a:gd name="T22" fmla="*/ 136 w 196"/>
                <a:gd name="T23" fmla="*/ 102 h 196"/>
                <a:gd name="T24" fmla="*/ 137 w 196"/>
                <a:gd name="T25" fmla="*/ 103 h 196"/>
                <a:gd name="T26" fmla="*/ 137 w 196"/>
                <a:gd name="T27" fmla="*/ 103 h 196"/>
                <a:gd name="T28" fmla="*/ 169 w 196"/>
                <a:gd name="T29" fmla="*/ 135 h 196"/>
                <a:gd name="T30" fmla="*/ 186 w 196"/>
                <a:gd name="T31" fmla="*/ 113 h 196"/>
                <a:gd name="T32" fmla="*/ 192 w 196"/>
                <a:gd name="T33" fmla="*/ 112 h 196"/>
                <a:gd name="T34" fmla="*/ 196 w 196"/>
                <a:gd name="T35" fmla="*/ 118 h 196"/>
                <a:gd name="T36" fmla="*/ 196 w 196"/>
                <a:gd name="T37" fmla="*/ 190 h 196"/>
                <a:gd name="T38" fmla="*/ 195 w 196"/>
                <a:gd name="T39" fmla="*/ 194 h 196"/>
                <a:gd name="T40" fmla="*/ 60 w 196"/>
                <a:gd name="T41" fmla="*/ 94 h 196"/>
                <a:gd name="T42" fmla="*/ 59 w 196"/>
                <a:gd name="T43" fmla="*/ 94 h 196"/>
                <a:gd name="T44" fmla="*/ 59 w 196"/>
                <a:gd name="T45" fmla="*/ 94 h 196"/>
                <a:gd name="T46" fmla="*/ 27 w 196"/>
                <a:gd name="T47" fmla="*/ 61 h 196"/>
                <a:gd name="T48" fmla="*/ 10 w 196"/>
                <a:gd name="T49" fmla="*/ 83 h 196"/>
                <a:gd name="T50" fmla="*/ 3 w 196"/>
                <a:gd name="T51" fmla="*/ 85 h 196"/>
                <a:gd name="T52" fmla="*/ 0 w 196"/>
                <a:gd name="T53" fmla="*/ 79 h 196"/>
                <a:gd name="T54" fmla="*/ 0 w 196"/>
                <a:gd name="T55" fmla="*/ 7 h 196"/>
                <a:gd name="T56" fmla="*/ 1 w 196"/>
                <a:gd name="T57" fmla="*/ 2 h 196"/>
                <a:gd name="T58" fmla="*/ 6 w 196"/>
                <a:gd name="T59" fmla="*/ 0 h 196"/>
                <a:gd name="T60" fmla="*/ 78 w 196"/>
                <a:gd name="T61" fmla="*/ 0 h 196"/>
                <a:gd name="T62" fmla="*/ 82 w 196"/>
                <a:gd name="T63" fmla="*/ 2 h 196"/>
                <a:gd name="T64" fmla="*/ 84 w 196"/>
                <a:gd name="T65" fmla="*/ 4 h 196"/>
                <a:gd name="T66" fmla="*/ 82 w 196"/>
                <a:gd name="T67" fmla="*/ 11 h 196"/>
                <a:gd name="T68" fmla="*/ 58 w 196"/>
                <a:gd name="T69" fmla="*/ 27 h 196"/>
                <a:gd name="T70" fmla="*/ 93 w 196"/>
                <a:gd name="T71" fmla="*/ 60 h 196"/>
                <a:gd name="T72" fmla="*/ 93 w 196"/>
                <a:gd name="T73" fmla="*/ 60 h 196"/>
                <a:gd name="T74" fmla="*/ 93 w 196"/>
                <a:gd name="T75" fmla="*/ 60 h 196"/>
                <a:gd name="T76" fmla="*/ 91 w 196"/>
                <a:gd name="T77" fmla="*/ 94 h 196"/>
                <a:gd name="T78" fmla="*/ 60 w 196"/>
                <a:gd name="T79" fmla="*/ 9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196">
                  <a:moveTo>
                    <a:pt x="195" y="194"/>
                  </a:moveTo>
                  <a:cubicBezTo>
                    <a:pt x="193" y="195"/>
                    <a:pt x="192" y="196"/>
                    <a:pt x="190" y="196"/>
                  </a:cubicBezTo>
                  <a:cubicBezTo>
                    <a:pt x="118" y="196"/>
                    <a:pt x="118" y="196"/>
                    <a:pt x="118" y="196"/>
                  </a:cubicBezTo>
                  <a:cubicBezTo>
                    <a:pt x="116" y="196"/>
                    <a:pt x="115" y="195"/>
                    <a:pt x="113" y="194"/>
                  </a:cubicBezTo>
                  <a:cubicBezTo>
                    <a:pt x="113" y="194"/>
                    <a:pt x="112" y="193"/>
                    <a:pt x="112" y="192"/>
                  </a:cubicBezTo>
                  <a:cubicBezTo>
                    <a:pt x="111" y="190"/>
                    <a:pt x="112" y="187"/>
                    <a:pt x="113" y="185"/>
                  </a:cubicBezTo>
                  <a:cubicBezTo>
                    <a:pt x="135" y="169"/>
                    <a:pt x="135" y="169"/>
                    <a:pt x="135" y="169"/>
                  </a:cubicBezTo>
                  <a:cubicBezTo>
                    <a:pt x="103" y="136"/>
                    <a:pt x="103" y="136"/>
                    <a:pt x="103" y="136"/>
                  </a:cubicBezTo>
                  <a:cubicBezTo>
                    <a:pt x="103" y="136"/>
                    <a:pt x="103" y="136"/>
                    <a:pt x="103" y="136"/>
                  </a:cubicBezTo>
                  <a:cubicBezTo>
                    <a:pt x="103" y="136"/>
                    <a:pt x="103" y="136"/>
                    <a:pt x="103" y="136"/>
                  </a:cubicBezTo>
                  <a:cubicBezTo>
                    <a:pt x="93" y="127"/>
                    <a:pt x="93" y="112"/>
                    <a:pt x="103" y="102"/>
                  </a:cubicBezTo>
                  <a:cubicBezTo>
                    <a:pt x="112" y="93"/>
                    <a:pt x="127" y="93"/>
                    <a:pt x="136" y="102"/>
                  </a:cubicBezTo>
                  <a:cubicBezTo>
                    <a:pt x="136" y="102"/>
                    <a:pt x="137" y="103"/>
                    <a:pt x="137" y="103"/>
                  </a:cubicBezTo>
                  <a:cubicBezTo>
                    <a:pt x="137" y="103"/>
                    <a:pt x="137" y="103"/>
                    <a:pt x="137" y="103"/>
                  </a:cubicBezTo>
                  <a:cubicBezTo>
                    <a:pt x="169" y="135"/>
                    <a:pt x="169" y="135"/>
                    <a:pt x="169" y="135"/>
                  </a:cubicBezTo>
                  <a:cubicBezTo>
                    <a:pt x="186" y="113"/>
                    <a:pt x="186" y="113"/>
                    <a:pt x="186" y="113"/>
                  </a:cubicBezTo>
                  <a:cubicBezTo>
                    <a:pt x="187" y="111"/>
                    <a:pt x="190" y="111"/>
                    <a:pt x="192" y="112"/>
                  </a:cubicBezTo>
                  <a:cubicBezTo>
                    <a:pt x="195" y="113"/>
                    <a:pt x="196" y="115"/>
                    <a:pt x="196" y="118"/>
                  </a:cubicBezTo>
                  <a:cubicBezTo>
                    <a:pt x="196" y="190"/>
                    <a:pt x="196" y="190"/>
                    <a:pt x="196" y="190"/>
                  </a:cubicBezTo>
                  <a:cubicBezTo>
                    <a:pt x="196" y="191"/>
                    <a:pt x="196" y="193"/>
                    <a:pt x="195" y="194"/>
                  </a:cubicBezTo>
                  <a:close/>
                  <a:moveTo>
                    <a:pt x="60" y="94"/>
                  </a:moveTo>
                  <a:cubicBezTo>
                    <a:pt x="59" y="94"/>
                    <a:pt x="59" y="94"/>
                    <a:pt x="59" y="94"/>
                  </a:cubicBezTo>
                  <a:cubicBezTo>
                    <a:pt x="59" y="94"/>
                    <a:pt x="59" y="94"/>
                    <a:pt x="59" y="94"/>
                  </a:cubicBezTo>
                  <a:cubicBezTo>
                    <a:pt x="27" y="61"/>
                    <a:pt x="27" y="61"/>
                    <a:pt x="27" y="61"/>
                  </a:cubicBezTo>
                  <a:cubicBezTo>
                    <a:pt x="10" y="83"/>
                    <a:pt x="10" y="83"/>
                    <a:pt x="10" y="83"/>
                  </a:cubicBezTo>
                  <a:cubicBezTo>
                    <a:pt x="8" y="85"/>
                    <a:pt x="6" y="86"/>
                    <a:pt x="3" y="85"/>
                  </a:cubicBezTo>
                  <a:cubicBezTo>
                    <a:pt x="1" y="84"/>
                    <a:pt x="0" y="81"/>
                    <a:pt x="0" y="79"/>
                  </a:cubicBezTo>
                  <a:cubicBezTo>
                    <a:pt x="0" y="7"/>
                    <a:pt x="0" y="7"/>
                    <a:pt x="0" y="7"/>
                  </a:cubicBezTo>
                  <a:cubicBezTo>
                    <a:pt x="0" y="5"/>
                    <a:pt x="0" y="3"/>
                    <a:pt x="1" y="2"/>
                  </a:cubicBezTo>
                  <a:cubicBezTo>
                    <a:pt x="3" y="1"/>
                    <a:pt x="4" y="0"/>
                    <a:pt x="6" y="0"/>
                  </a:cubicBezTo>
                  <a:cubicBezTo>
                    <a:pt x="78" y="0"/>
                    <a:pt x="78" y="0"/>
                    <a:pt x="78" y="0"/>
                  </a:cubicBezTo>
                  <a:cubicBezTo>
                    <a:pt x="80" y="0"/>
                    <a:pt x="81" y="1"/>
                    <a:pt x="82" y="2"/>
                  </a:cubicBezTo>
                  <a:cubicBezTo>
                    <a:pt x="83" y="3"/>
                    <a:pt x="84" y="3"/>
                    <a:pt x="84" y="4"/>
                  </a:cubicBezTo>
                  <a:cubicBezTo>
                    <a:pt x="85" y="6"/>
                    <a:pt x="84" y="9"/>
                    <a:pt x="82" y="11"/>
                  </a:cubicBezTo>
                  <a:cubicBezTo>
                    <a:pt x="58" y="27"/>
                    <a:pt x="58" y="27"/>
                    <a:pt x="58" y="27"/>
                  </a:cubicBezTo>
                  <a:cubicBezTo>
                    <a:pt x="93" y="60"/>
                    <a:pt x="93" y="60"/>
                    <a:pt x="93" y="60"/>
                  </a:cubicBezTo>
                  <a:cubicBezTo>
                    <a:pt x="93" y="60"/>
                    <a:pt x="93" y="60"/>
                    <a:pt x="93" y="60"/>
                  </a:cubicBezTo>
                  <a:cubicBezTo>
                    <a:pt x="93" y="60"/>
                    <a:pt x="93" y="60"/>
                    <a:pt x="93" y="60"/>
                  </a:cubicBezTo>
                  <a:cubicBezTo>
                    <a:pt x="103" y="70"/>
                    <a:pt x="101" y="85"/>
                    <a:pt x="91" y="94"/>
                  </a:cubicBezTo>
                  <a:cubicBezTo>
                    <a:pt x="82" y="103"/>
                    <a:pt x="69" y="103"/>
                    <a:pt x="60" y="9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7" name="Freeform 53">
              <a:extLst>
                <a:ext uri="{FF2B5EF4-FFF2-40B4-BE49-F238E27FC236}">
                  <a16:creationId xmlns:a16="http://schemas.microsoft.com/office/drawing/2014/main" id="{24F8E5B3-5896-429F-AA8E-CBA2784D9828}"/>
                </a:ext>
              </a:extLst>
            </p:cNvPr>
            <p:cNvSpPr>
              <a:spLocks noEditPoints="1"/>
            </p:cNvSpPr>
            <p:nvPr userDrawn="1"/>
          </p:nvSpPr>
          <p:spPr bwMode="auto">
            <a:xfrm rot="19348066" flipH="1" flipV="1">
              <a:off x="652486" y="1643390"/>
              <a:ext cx="747712" cy="744538"/>
            </a:xfrm>
            <a:custGeom>
              <a:avLst/>
              <a:gdLst>
                <a:gd name="T0" fmla="*/ 199 w 199"/>
                <a:gd name="T1" fmla="*/ 99 h 198"/>
                <a:gd name="T2" fmla="*/ 100 w 199"/>
                <a:gd name="T3" fmla="*/ 0 h 198"/>
                <a:gd name="T4" fmla="*/ 0 w 199"/>
                <a:gd name="T5" fmla="*/ 99 h 198"/>
                <a:gd name="T6" fmla="*/ 100 w 199"/>
                <a:gd name="T7" fmla="*/ 198 h 198"/>
                <a:gd name="T8" fmla="*/ 199 w 199"/>
                <a:gd name="T9" fmla="*/ 99 h 198"/>
                <a:gd name="T10" fmla="*/ 96 w 199"/>
                <a:gd name="T11" fmla="*/ 120 h 198"/>
                <a:gd name="T12" fmla="*/ 36 w 199"/>
                <a:gd name="T13" fmla="*/ 120 h 198"/>
                <a:gd name="T14" fmla="*/ 36 w 199"/>
                <a:gd name="T15" fmla="*/ 76 h 198"/>
                <a:gd name="T16" fmla="*/ 96 w 199"/>
                <a:gd name="T17" fmla="*/ 76 h 198"/>
                <a:gd name="T18" fmla="*/ 96 w 199"/>
                <a:gd name="T19" fmla="*/ 40 h 198"/>
                <a:gd name="T20" fmla="*/ 172 w 199"/>
                <a:gd name="T21" fmla="*/ 98 h 198"/>
                <a:gd name="T22" fmla="*/ 96 w 199"/>
                <a:gd name="T23" fmla="*/ 157 h 198"/>
                <a:gd name="T24" fmla="*/ 96 w 199"/>
                <a:gd name="T25" fmla="*/ 12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8">
                  <a:moveTo>
                    <a:pt x="199" y="99"/>
                  </a:moveTo>
                  <a:cubicBezTo>
                    <a:pt x="199" y="44"/>
                    <a:pt x="154" y="0"/>
                    <a:pt x="100" y="0"/>
                  </a:cubicBezTo>
                  <a:cubicBezTo>
                    <a:pt x="45" y="0"/>
                    <a:pt x="0" y="44"/>
                    <a:pt x="0" y="99"/>
                  </a:cubicBezTo>
                  <a:cubicBezTo>
                    <a:pt x="0" y="154"/>
                    <a:pt x="45" y="198"/>
                    <a:pt x="100" y="198"/>
                  </a:cubicBezTo>
                  <a:cubicBezTo>
                    <a:pt x="154" y="198"/>
                    <a:pt x="199" y="154"/>
                    <a:pt x="199" y="99"/>
                  </a:cubicBezTo>
                  <a:close/>
                  <a:moveTo>
                    <a:pt x="96" y="120"/>
                  </a:moveTo>
                  <a:cubicBezTo>
                    <a:pt x="36" y="120"/>
                    <a:pt x="36" y="120"/>
                    <a:pt x="36" y="120"/>
                  </a:cubicBezTo>
                  <a:cubicBezTo>
                    <a:pt x="36" y="76"/>
                    <a:pt x="36" y="76"/>
                    <a:pt x="36" y="76"/>
                  </a:cubicBezTo>
                  <a:cubicBezTo>
                    <a:pt x="96" y="76"/>
                    <a:pt x="96" y="76"/>
                    <a:pt x="96" y="76"/>
                  </a:cubicBezTo>
                  <a:cubicBezTo>
                    <a:pt x="96" y="40"/>
                    <a:pt x="96" y="40"/>
                    <a:pt x="96" y="40"/>
                  </a:cubicBezTo>
                  <a:cubicBezTo>
                    <a:pt x="172" y="98"/>
                    <a:pt x="172" y="98"/>
                    <a:pt x="172" y="98"/>
                  </a:cubicBezTo>
                  <a:cubicBezTo>
                    <a:pt x="96" y="157"/>
                    <a:pt x="96" y="157"/>
                    <a:pt x="96" y="157"/>
                  </a:cubicBezTo>
                  <a:lnTo>
                    <a:pt x="96" y="12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8" name="Freeform 55">
              <a:extLst>
                <a:ext uri="{FF2B5EF4-FFF2-40B4-BE49-F238E27FC236}">
                  <a16:creationId xmlns:a16="http://schemas.microsoft.com/office/drawing/2014/main" id="{81B80244-B6D3-476B-B19A-85A668DA5AF6}"/>
                </a:ext>
              </a:extLst>
            </p:cNvPr>
            <p:cNvSpPr>
              <a:spLocks noEditPoints="1"/>
            </p:cNvSpPr>
            <p:nvPr userDrawn="1"/>
          </p:nvSpPr>
          <p:spPr bwMode="auto">
            <a:xfrm flipH="1" flipV="1">
              <a:off x="9523279" y="6283862"/>
              <a:ext cx="657322" cy="658718"/>
            </a:xfrm>
            <a:custGeom>
              <a:avLst/>
              <a:gdLst>
                <a:gd name="T0" fmla="*/ 100 w 199"/>
                <a:gd name="T1" fmla="*/ 0 h 199"/>
                <a:gd name="T2" fmla="*/ 199 w 199"/>
                <a:gd name="T3" fmla="*/ 100 h 199"/>
                <a:gd name="T4" fmla="*/ 100 w 199"/>
                <a:gd name="T5" fmla="*/ 199 h 199"/>
                <a:gd name="T6" fmla="*/ 0 w 199"/>
                <a:gd name="T7" fmla="*/ 100 h 199"/>
                <a:gd name="T8" fmla="*/ 100 w 199"/>
                <a:gd name="T9" fmla="*/ 0 h 199"/>
                <a:gd name="T10" fmla="*/ 156 w 199"/>
                <a:gd name="T11" fmla="*/ 41 h 199"/>
                <a:gd name="T12" fmla="*/ 144 w 199"/>
                <a:gd name="T13" fmla="*/ 52 h 199"/>
                <a:gd name="T14" fmla="*/ 97 w 199"/>
                <a:gd name="T15" fmla="*/ 33 h 199"/>
                <a:gd name="T16" fmla="*/ 33 w 199"/>
                <a:gd name="T17" fmla="*/ 83 h 199"/>
                <a:gd name="T18" fmla="*/ 59 w 199"/>
                <a:gd name="T19" fmla="*/ 89 h 199"/>
                <a:gd name="T20" fmla="*/ 97 w 199"/>
                <a:gd name="T21" fmla="*/ 60 h 199"/>
                <a:gd name="T22" fmla="*/ 124 w 199"/>
                <a:gd name="T23" fmla="*/ 71 h 199"/>
                <a:gd name="T24" fmla="*/ 111 w 199"/>
                <a:gd name="T25" fmla="*/ 82 h 199"/>
                <a:gd name="T26" fmla="*/ 166 w 199"/>
                <a:gd name="T27" fmla="*/ 97 h 199"/>
                <a:gd name="T28" fmla="*/ 156 w 199"/>
                <a:gd name="T29" fmla="*/ 41 h 199"/>
                <a:gd name="T30" fmla="*/ 42 w 199"/>
                <a:gd name="T31" fmla="*/ 159 h 199"/>
                <a:gd name="T32" fmla="*/ 55 w 199"/>
                <a:gd name="T33" fmla="*/ 148 h 199"/>
                <a:gd name="T34" fmla="*/ 102 w 199"/>
                <a:gd name="T35" fmla="*/ 168 h 199"/>
                <a:gd name="T36" fmla="*/ 166 w 199"/>
                <a:gd name="T37" fmla="*/ 118 h 199"/>
                <a:gd name="T38" fmla="*/ 140 w 199"/>
                <a:gd name="T39" fmla="*/ 111 h 199"/>
                <a:gd name="T40" fmla="*/ 101 w 199"/>
                <a:gd name="T41" fmla="*/ 140 h 199"/>
                <a:gd name="T42" fmla="*/ 74 w 199"/>
                <a:gd name="T43" fmla="*/ 129 h 199"/>
                <a:gd name="T44" fmla="*/ 87 w 199"/>
                <a:gd name="T45" fmla="*/ 118 h 199"/>
                <a:gd name="T46" fmla="*/ 32 w 199"/>
                <a:gd name="T47" fmla="*/ 103 h 199"/>
                <a:gd name="T48" fmla="*/ 42 w 199"/>
                <a:gd name="T49" fmla="*/ 15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199">
                  <a:moveTo>
                    <a:pt x="100" y="0"/>
                  </a:moveTo>
                  <a:cubicBezTo>
                    <a:pt x="154" y="0"/>
                    <a:pt x="199" y="45"/>
                    <a:pt x="199" y="100"/>
                  </a:cubicBezTo>
                  <a:cubicBezTo>
                    <a:pt x="199" y="154"/>
                    <a:pt x="154" y="199"/>
                    <a:pt x="100" y="199"/>
                  </a:cubicBezTo>
                  <a:cubicBezTo>
                    <a:pt x="45" y="199"/>
                    <a:pt x="0" y="154"/>
                    <a:pt x="0" y="100"/>
                  </a:cubicBezTo>
                  <a:cubicBezTo>
                    <a:pt x="0" y="45"/>
                    <a:pt x="45" y="0"/>
                    <a:pt x="100" y="0"/>
                  </a:cubicBezTo>
                  <a:close/>
                  <a:moveTo>
                    <a:pt x="156" y="41"/>
                  </a:moveTo>
                  <a:cubicBezTo>
                    <a:pt x="144" y="52"/>
                    <a:pt x="144" y="52"/>
                    <a:pt x="144" y="52"/>
                  </a:cubicBezTo>
                  <a:cubicBezTo>
                    <a:pt x="132" y="41"/>
                    <a:pt x="114" y="33"/>
                    <a:pt x="97" y="33"/>
                  </a:cubicBezTo>
                  <a:cubicBezTo>
                    <a:pt x="66" y="33"/>
                    <a:pt x="40" y="54"/>
                    <a:pt x="33" y="83"/>
                  </a:cubicBezTo>
                  <a:cubicBezTo>
                    <a:pt x="59" y="89"/>
                    <a:pt x="59" y="89"/>
                    <a:pt x="59" y="89"/>
                  </a:cubicBezTo>
                  <a:cubicBezTo>
                    <a:pt x="63" y="72"/>
                    <a:pt x="79" y="60"/>
                    <a:pt x="97" y="60"/>
                  </a:cubicBezTo>
                  <a:cubicBezTo>
                    <a:pt x="106" y="60"/>
                    <a:pt x="117" y="65"/>
                    <a:pt x="124" y="71"/>
                  </a:cubicBezTo>
                  <a:cubicBezTo>
                    <a:pt x="111" y="82"/>
                    <a:pt x="111" y="82"/>
                    <a:pt x="111" y="82"/>
                  </a:cubicBezTo>
                  <a:cubicBezTo>
                    <a:pt x="166" y="97"/>
                    <a:pt x="166" y="97"/>
                    <a:pt x="166" y="97"/>
                  </a:cubicBezTo>
                  <a:lnTo>
                    <a:pt x="156" y="41"/>
                  </a:lnTo>
                  <a:close/>
                  <a:moveTo>
                    <a:pt x="42" y="159"/>
                  </a:moveTo>
                  <a:cubicBezTo>
                    <a:pt x="55" y="148"/>
                    <a:pt x="55" y="148"/>
                    <a:pt x="55" y="148"/>
                  </a:cubicBezTo>
                  <a:cubicBezTo>
                    <a:pt x="66" y="159"/>
                    <a:pt x="84" y="168"/>
                    <a:pt x="102" y="168"/>
                  </a:cubicBezTo>
                  <a:cubicBezTo>
                    <a:pt x="133" y="168"/>
                    <a:pt x="159" y="146"/>
                    <a:pt x="166" y="118"/>
                  </a:cubicBezTo>
                  <a:cubicBezTo>
                    <a:pt x="140" y="111"/>
                    <a:pt x="140" y="111"/>
                    <a:pt x="140" y="111"/>
                  </a:cubicBezTo>
                  <a:cubicBezTo>
                    <a:pt x="135" y="128"/>
                    <a:pt x="120" y="140"/>
                    <a:pt x="101" y="140"/>
                  </a:cubicBezTo>
                  <a:cubicBezTo>
                    <a:pt x="92" y="140"/>
                    <a:pt x="81" y="135"/>
                    <a:pt x="74" y="129"/>
                  </a:cubicBezTo>
                  <a:cubicBezTo>
                    <a:pt x="87" y="118"/>
                    <a:pt x="87" y="118"/>
                    <a:pt x="87" y="118"/>
                  </a:cubicBezTo>
                  <a:cubicBezTo>
                    <a:pt x="32" y="103"/>
                    <a:pt x="32" y="103"/>
                    <a:pt x="32" y="103"/>
                  </a:cubicBezTo>
                  <a:lnTo>
                    <a:pt x="42" y="159"/>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89" name="Freeform 63">
              <a:extLst>
                <a:ext uri="{FF2B5EF4-FFF2-40B4-BE49-F238E27FC236}">
                  <a16:creationId xmlns:a16="http://schemas.microsoft.com/office/drawing/2014/main" id="{9DC5E36E-2CA2-4C66-A835-7C7D79D23472}"/>
                </a:ext>
              </a:extLst>
            </p:cNvPr>
            <p:cNvSpPr>
              <a:spLocks noEditPoints="1"/>
            </p:cNvSpPr>
            <p:nvPr userDrawn="1"/>
          </p:nvSpPr>
          <p:spPr bwMode="auto">
            <a:xfrm flipH="1" flipV="1">
              <a:off x="1492555" y="784424"/>
              <a:ext cx="742950" cy="744538"/>
            </a:xfrm>
            <a:custGeom>
              <a:avLst/>
              <a:gdLst>
                <a:gd name="T0" fmla="*/ 99 w 198"/>
                <a:gd name="T1" fmla="*/ 0 h 198"/>
                <a:gd name="T2" fmla="*/ 0 w 198"/>
                <a:gd name="T3" fmla="*/ 99 h 198"/>
                <a:gd name="T4" fmla="*/ 99 w 198"/>
                <a:gd name="T5" fmla="*/ 198 h 198"/>
                <a:gd name="T6" fmla="*/ 198 w 198"/>
                <a:gd name="T7" fmla="*/ 99 h 198"/>
                <a:gd name="T8" fmla="*/ 99 w 198"/>
                <a:gd name="T9" fmla="*/ 0 h 198"/>
                <a:gd name="T10" fmla="*/ 151 w 198"/>
                <a:gd name="T11" fmla="*/ 159 h 198"/>
                <a:gd name="T12" fmla="*/ 146 w 198"/>
                <a:gd name="T13" fmla="*/ 164 h 198"/>
                <a:gd name="T14" fmla="*/ 54 w 198"/>
                <a:gd name="T15" fmla="*/ 164 h 198"/>
                <a:gd name="T16" fmla="*/ 49 w 198"/>
                <a:gd name="T17" fmla="*/ 159 h 198"/>
                <a:gd name="T18" fmla="*/ 49 w 198"/>
                <a:gd name="T19" fmla="*/ 149 h 198"/>
                <a:gd name="T20" fmla="*/ 54 w 198"/>
                <a:gd name="T21" fmla="*/ 144 h 198"/>
                <a:gd name="T22" fmla="*/ 146 w 198"/>
                <a:gd name="T23" fmla="*/ 144 h 198"/>
                <a:gd name="T24" fmla="*/ 151 w 198"/>
                <a:gd name="T25" fmla="*/ 149 h 198"/>
                <a:gd name="T26" fmla="*/ 151 w 198"/>
                <a:gd name="T27" fmla="*/ 159 h 198"/>
                <a:gd name="T28" fmla="*/ 100 w 198"/>
                <a:gd name="T29" fmla="*/ 134 h 198"/>
                <a:gd name="T30" fmla="*/ 48 w 198"/>
                <a:gd name="T31" fmla="*/ 76 h 198"/>
                <a:gd name="T32" fmla="*/ 75 w 198"/>
                <a:gd name="T33" fmla="*/ 76 h 198"/>
                <a:gd name="T34" fmla="*/ 75 w 198"/>
                <a:gd name="T35" fmla="*/ 28 h 198"/>
                <a:gd name="T36" fmla="*/ 123 w 198"/>
                <a:gd name="T37" fmla="*/ 28 h 198"/>
                <a:gd name="T38" fmla="*/ 123 w 198"/>
                <a:gd name="T39" fmla="*/ 76 h 198"/>
                <a:gd name="T40" fmla="*/ 152 w 198"/>
                <a:gd name="T41" fmla="*/ 76 h 198"/>
                <a:gd name="T42" fmla="*/ 100 w 198"/>
                <a:gd name="T4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8" h="198">
                  <a:moveTo>
                    <a:pt x="99" y="0"/>
                  </a:moveTo>
                  <a:cubicBezTo>
                    <a:pt x="44" y="0"/>
                    <a:pt x="0" y="44"/>
                    <a:pt x="0" y="99"/>
                  </a:cubicBezTo>
                  <a:cubicBezTo>
                    <a:pt x="0" y="154"/>
                    <a:pt x="44" y="198"/>
                    <a:pt x="99" y="198"/>
                  </a:cubicBezTo>
                  <a:cubicBezTo>
                    <a:pt x="154" y="198"/>
                    <a:pt x="198" y="154"/>
                    <a:pt x="198" y="99"/>
                  </a:cubicBezTo>
                  <a:cubicBezTo>
                    <a:pt x="198" y="44"/>
                    <a:pt x="154" y="0"/>
                    <a:pt x="99" y="0"/>
                  </a:cubicBezTo>
                  <a:close/>
                  <a:moveTo>
                    <a:pt x="151" y="159"/>
                  </a:moveTo>
                  <a:cubicBezTo>
                    <a:pt x="151" y="162"/>
                    <a:pt x="149" y="164"/>
                    <a:pt x="146" y="164"/>
                  </a:cubicBezTo>
                  <a:cubicBezTo>
                    <a:pt x="54" y="164"/>
                    <a:pt x="54" y="164"/>
                    <a:pt x="54" y="164"/>
                  </a:cubicBezTo>
                  <a:cubicBezTo>
                    <a:pt x="51" y="164"/>
                    <a:pt x="49" y="162"/>
                    <a:pt x="49" y="159"/>
                  </a:cubicBezTo>
                  <a:cubicBezTo>
                    <a:pt x="49" y="149"/>
                    <a:pt x="49" y="149"/>
                    <a:pt x="49" y="149"/>
                  </a:cubicBezTo>
                  <a:cubicBezTo>
                    <a:pt x="49" y="146"/>
                    <a:pt x="51" y="144"/>
                    <a:pt x="54" y="144"/>
                  </a:cubicBezTo>
                  <a:cubicBezTo>
                    <a:pt x="146" y="144"/>
                    <a:pt x="146" y="144"/>
                    <a:pt x="146" y="144"/>
                  </a:cubicBezTo>
                  <a:cubicBezTo>
                    <a:pt x="149" y="144"/>
                    <a:pt x="151" y="146"/>
                    <a:pt x="151" y="149"/>
                  </a:cubicBezTo>
                  <a:lnTo>
                    <a:pt x="151" y="159"/>
                  </a:lnTo>
                  <a:close/>
                  <a:moveTo>
                    <a:pt x="100" y="134"/>
                  </a:moveTo>
                  <a:cubicBezTo>
                    <a:pt x="48" y="76"/>
                    <a:pt x="48" y="76"/>
                    <a:pt x="48" y="76"/>
                  </a:cubicBezTo>
                  <a:cubicBezTo>
                    <a:pt x="75" y="76"/>
                    <a:pt x="75" y="76"/>
                    <a:pt x="75" y="76"/>
                  </a:cubicBezTo>
                  <a:cubicBezTo>
                    <a:pt x="75" y="28"/>
                    <a:pt x="75" y="28"/>
                    <a:pt x="75" y="28"/>
                  </a:cubicBezTo>
                  <a:cubicBezTo>
                    <a:pt x="123" y="28"/>
                    <a:pt x="123" y="28"/>
                    <a:pt x="123" y="28"/>
                  </a:cubicBezTo>
                  <a:cubicBezTo>
                    <a:pt x="123" y="76"/>
                    <a:pt x="123" y="76"/>
                    <a:pt x="123" y="76"/>
                  </a:cubicBezTo>
                  <a:cubicBezTo>
                    <a:pt x="152" y="76"/>
                    <a:pt x="152" y="76"/>
                    <a:pt x="152" y="76"/>
                  </a:cubicBezTo>
                  <a:lnTo>
                    <a:pt x="100" y="13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0" name="Freeform 70">
              <a:extLst>
                <a:ext uri="{FF2B5EF4-FFF2-40B4-BE49-F238E27FC236}">
                  <a16:creationId xmlns:a16="http://schemas.microsoft.com/office/drawing/2014/main" id="{C7CE7514-58EB-4D54-9F74-C2E74EF965E0}"/>
                </a:ext>
              </a:extLst>
            </p:cNvPr>
            <p:cNvSpPr>
              <a:spLocks noEditPoints="1"/>
            </p:cNvSpPr>
            <p:nvPr userDrawn="1"/>
          </p:nvSpPr>
          <p:spPr bwMode="auto">
            <a:xfrm rot="2321078" flipH="1" flipV="1">
              <a:off x="5721577" y="6018517"/>
              <a:ext cx="750888" cy="744538"/>
            </a:xfrm>
            <a:custGeom>
              <a:avLst/>
              <a:gdLst>
                <a:gd name="T0" fmla="*/ 179 w 200"/>
                <a:gd name="T1" fmla="*/ 160 h 198"/>
                <a:gd name="T2" fmla="*/ 181 w 200"/>
                <a:gd name="T3" fmla="*/ 198 h 198"/>
                <a:gd name="T4" fmla="*/ 147 w 200"/>
                <a:gd name="T5" fmla="*/ 174 h 198"/>
                <a:gd name="T6" fmla="*/ 140 w 200"/>
                <a:gd name="T7" fmla="*/ 175 h 198"/>
                <a:gd name="T8" fmla="*/ 81 w 200"/>
                <a:gd name="T9" fmla="*/ 115 h 198"/>
                <a:gd name="T10" fmla="*/ 140 w 200"/>
                <a:gd name="T11" fmla="*/ 55 h 198"/>
                <a:gd name="T12" fmla="*/ 200 w 200"/>
                <a:gd name="T13" fmla="*/ 115 h 198"/>
                <a:gd name="T14" fmla="*/ 179 w 200"/>
                <a:gd name="T15" fmla="*/ 160 h 198"/>
                <a:gd name="T16" fmla="*/ 140 w 200"/>
                <a:gd name="T17" fmla="*/ 70 h 198"/>
                <a:gd name="T18" fmla="*/ 96 w 200"/>
                <a:gd name="T19" fmla="*/ 114 h 198"/>
                <a:gd name="T20" fmla="*/ 140 w 200"/>
                <a:gd name="T21" fmla="*/ 158 h 198"/>
                <a:gd name="T22" fmla="*/ 146 w 200"/>
                <a:gd name="T23" fmla="*/ 158 h 198"/>
                <a:gd name="T24" fmla="*/ 168 w 200"/>
                <a:gd name="T25" fmla="*/ 173 h 198"/>
                <a:gd name="T26" fmla="*/ 169 w 200"/>
                <a:gd name="T27" fmla="*/ 147 h 198"/>
                <a:gd name="T28" fmla="*/ 184 w 200"/>
                <a:gd name="T29" fmla="*/ 114 h 198"/>
                <a:gd name="T30" fmla="*/ 140 w 200"/>
                <a:gd name="T31" fmla="*/ 70 h 198"/>
                <a:gd name="T32" fmla="*/ 69 w 200"/>
                <a:gd name="T33" fmla="*/ 119 h 198"/>
                <a:gd name="T34" fmla="*/ 79 w 200"/>
                <a:gd name="T35" fmla="*/ 157 h 198"/>
                <a:gd name="T36" fmla="*/ 79 w 200"/>
                <a:gd name="T37" fmla="*/ 157 h 198"/>
                <a:gd name="T38" fmla="*/ 69 w 200"/>
                <a:gd name="T39" fmla="*/ 156 h 198"/>
                <a:gd name="T40" fmla="*/ 24 w 200"/>
                <a:gd name="T41" fmla="*/ 187 h 198"/>
                <a:gd name="T42" fmla="*/ 27 w 200"/>
                <a:gd name="T43" fmla="*/ 138 h 198"/>
                <a:gd name="T44" fmla="*/ 0 w 200"/>
                <a:gd name="T45" fmla="*/ 78 h 198"/>
                <a:gd name="T46" fmla="*/ 79 w 200"/>
                <a:gd name="T47" fmla="*/ 0 h 198"/>
                <a:gd name="T48" fmla="*/ 150 w 200"/>
                <a:gd name="T49" fmla="*/ 46 h 198"/>
                <a:gd name="T50" fmla="*/ 142 w 200"/>
                <a:gd name="T51" fmla="*/ 45 h 198"/>
                <a:gd name="T52" fmla="*/ 69 w 200"/>
                <a:gd name="T53" fmla="*/ 1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198">
                  <a:moveTo>
                    <a:pt x="179" y="160"/>
                  </a:moveTo>
                  <a:cubicBezTo>
                    <a:pt x="181" y="198"/>
                    <a:pt x="181" y="198"/>
                    <a:pt x="181" y="198"/>
                  </a:cubicBezTo>
                  <a:cubicBezTo>
                    <a:pt x="147" y="174"/>
                    <a:pt x="147" y="174"/>
                    <a:pt x="147" y="174"/>
                  </a:cubicBezTo>
                  <a:cubicBezTo>
                    <a:pt x="145" y="174"/>
                    <a:pt x="143" y="175"/>
                    <a:pt x="140" y="175"/>
                  </a:cubicBezTo>
                  <a:cubicBezTo>
                    <a:pt x="107" y="175"/>
                    <a:pt x="81" y="148"/>
                    <a:pt x="81" y="115"/>
                  </a:cubicBezTo>
                  <a:cubicBezTo>
                    <a:pt x="81" y="82"/>
                    <a:pt x="107" y="55"/>
                    <a:pt x="140" y="55"/>
                  </a:cubicBezTo>
                  <a:cubicBezTo>
                    <a:pt x="173" y="55"/>
                    <a:pt x="200" y="82"/>
                    <a:pt x="200" y="115"/>
                  </a:cubicBezTo>
                  <a:cubicBezTo>
                    <a:pt x="200" y="133"/>
                    <a:pt x="192" y="149"/>
                    <a:pt x="179" y="160"/>
                  </a:cubicBezTo>
                  <a:close/>
                  <a:moveTo>
                    <a:pt x="140" y="70"/>
                  </a:moveTo>
                  <a:cubicBezTo>
                    <a:pt x="116" y="70"/>
                    <a:pt x="96" y="90"/>
                    <a:pt x="96" y="114"/>
                  </a:cubicBezTo>
                  <a:cubicBezTo>
                    <a:pt x="96" y="138"/>
                    <a:pt x="116" y="158"/>
                    <a:pt x="140" y="158"/>
                  </a:cubicBezTo>
                  <a:cubicBezTo>
                    <a:pt x="142" y="158"/>
                    <a:pt x="144" y="158"/>
                    <a:pt x="146" y="158"/>
                  </a:cubicBezTo>
                  <a:cubicBezTo>
                    <a:pt x="168" y="173"/>
                    <a:pt x="168" y="173"/>
                    <a:pt x="168" y="173"/>
                  </a:cubicBezTo>
                  <a:cubicBezTo>
                    <a:pt x="169" y="147"/>
                    <a:pt x="169" y="147"/>
                    <a:pt x="169" y="147"/>
                  </a:cubicBezTo>
                  <a:cubicBezTo>
                    <a:pt x="178" y="139"/>
                    <a:pt x="184" y="127"/>
                    <a:pt x="184" y="114"/>
                  </a:cubicBezTo>
                  <a:cubicBezTo>
                    <a:pt x="184" y="90"/>
                    <a:pt x="164" y="70"/>
                    <a:pt x="140" y="70"/>
                  </a:cubicBezTo>
                  <a:close/>
                  <a:moveTo>
                    <a:pt x="69" y="119"/>
                  </a:moveTo>
                  <a:cubicBezTo>
                    <a:pt x="69" y="133"/>
                    <a:pt x="72" y="146"/>
                    <a:pt x="79" y="157"/>
                  </a:cubicBezTo>
                  <a:cubicBezTo>
                    <a:pt x="79" y="157"/>
                    <a:pt x="79" y="157"/>
                    <a:pt x="79" y="157"/>
                  </a:cubicBezTo>
                  <a:cubicBezTo>
                    <a:pt x="75" y="157"/>
                    <a:pt x="72" y="156"/>
                    <a:pt x="69" y="156"/>
                  </a:cubicBezTo>
                  <a:cubicBezTo>
                    <a:pt x="24" y="187"/>
                    <a:pt x="24" y="187"/>
                    <a:pt x="24" y="187"/>
                  </a:cubicBezTo>
                  <a:cubicBezTo>
                    <a:pt x="27" y="138"/>
                    <a:pt x="27" y="138"/>
                    <a:pt x="27" y="138"/>
                  </a:cubicBezTo>
                  <a:cubicBezTo>
                    <a:pt x="11" y="123"/>
                    <a:pt x="0" y="102"/>
                    <a:pt x="0" y="78"/>
                  </a:cubicBezTo>
                  <a:cubicBezTo>
                    <a:pt x="0" y="35"/>
                    <a:pt x="35" y="0"/>
                    <a:pt x="79" y="0"/>
                  </a:cubicBezTo>
                  <a:cubicBezTo>
                    <a:pt x="110" y="0"/>
                    <a:pt x="138" y="19"/>
                    <a:pt x="150" y="46"/>
                  </a:cubicBezTo>
                  <a:cubicBezTo>
                    <a:pt x="147" y="45"/>
                    <a:pt x="145" y="45"/>
                    <a:pt x="142" y="45"/>
                  </a:cubicBezTo>
                  <a:cubicBezTo>
                    <a:pt x="101" y="45"/>
                    <a:pt x="69" y="78"/>
                    <a:pt x="69" y="11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1" name="Freeform 74">
              <a:extLst>
                <a:ext uri="{FF2B5EF4-FFF2-40B4-BE49-F238E27FC236}">
                  <a16:creationId xmlns:a16="http://schemas.microsoft.com/office/drawing/2014/main" id="{D8C0FA36-CEAC-4140-9DB3-0E5E1DACED51}"/>
                </a:ext>
              </a:extLst>
            </p:cNvPr>
            <p:cNvSpPr>
              <a:spLocks noEditPoints="1"/>
            </p:cNvSpPr>
            <p:nvPr userDrawn="1"/>
          </p:nvSpPr>
          <p:spPr bwMode="auto">
            <a:xfrm rot="1402556" flipH="1" flipV="1">
              <a:off x="2052362" y="5640706"/>
              <a:ext cx="741363" cy="722313"/>
            </a:xfrm>
            <a:custGeom>
              <a:avLst/>
              <a:gdLst>
                <a:gd name="T0" fmla="*/ 99 w 197"/>
                <a:gd name="T1" fmla="*/ 191 h 192"/>
                <a:gd name="T2" fmla="*/ 99 w 197"/>
                <a:gd name="T3" fmla="*/ 192 h 192"/>
                <a:gd name="T4" fmla="*/ 99 w 197"/>
                <a:gd name="T5" fmla="*/ 191 h 192"/>
                <a:gd name="T6" fmla="*/ 99 w 197"/>
                <a:gd name="T7" fmla="*/ 192 h 192"/>
                <a:gd name="T8" fmla="*/ 99 w 197"/>
                <a:gd name="T9" fmla="*/ 191 h 192"/>
                <a:gd name="T10" fmla="*/ 3 w 197"/>
                <a:gd name="T11" fmla="*/ 64 h 192"/>
                <a:gd name="T12" fmla="*/ 3 w 197"/>
                <a:gd name="T13" fmla="*/ 55 h 192"/>
                <a:gd name="T14" fmla="*/ 51 w 197"/>
                <a:gd name="T15" fmla="*/ 10 h 192"/>
                <a:gd name="T16" fmla="*/ 99 w 197"/>
                <a:gd name="T17" fmla="*/ 49 h 192"/>
                <a:gd name="T18" fmla="*/ 146 w 197"/>
                <a:gd name="T19" fmla="*/ 10 h 192"/>
                <a:gd name="T20" fmla="*/ 194 w 197"/>
                <a:gd name="T21" fmla="*/ 55 h 192"/>
                <a:gd name="T22" fmla="*/ 194 w 197"/>
                <a:gd name="T23" fmla="*/ 64 h 192"/>
                <a:gd name="T24" fmla="*/ 99 w 197"/>
                <a:gd name="T25" fmla="*/ 191 h 192"/>
                <a:gd name="T26" fmla="*/ 27 w 197"/>
                <a:gd name="T27" fmla="*/ 32 h 192"/>
                <a:gd name="T28" fmla="*/ 37 w 197"/>
                <a:gd name="T29" fmla="*/ 108 h 192"/>
                <a:gd name="T30" fmla="*/ 81 w 197"/>
                <a:gd name="T31" fmla="*/ 44 h 192"/>
                <a:gd name="T32" fmla="*/ 27 w 197"/>
                <a:gd name="T33" fmla="*/ 3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192">
                  <a:moveTo>
                    <a:pt x="99" y="191"/>
                  </a:moveTo>
                  <a:cubicBezTo>
                    <a:pt x="99" y="191"/>
                    <a:pt x="99" y="192"/>
                    <a:pt x="99" y="192"/>
                  </a:cubicBezTo>
                  <a:cubicBezTo>
                    <a:pt x="99" y="192"/>
                    <a:pt x="99" y="192"/>
                    <a:pt x="99" y="191"/>
                  </a:cubicBezTo>
                  <a:cubicBezTo>
                    <a:pt x="99" y="192"/>
                    <a:pt x="99" y="192"/>
                    <a:pt x="99" y="192"/>
                  </a:cubicBezTo>
                  <a:cubicBezTo>
                    <a:pt x="99" y="192"/>
                    <a:pt x="99" y="191"/>
                    <a:pt x="99" y="191"/>
                  </a:cubicBezTo>
                  <a:cubicBezTo>
                    <a:pt x="1" y="127"/>
                    <a:pt x="3" y="64"/>
                    <a:pt x="3" y="64"/>
                  </a:cubicBezTo>
                  <a:cubicBezTo>
                    <a:pt x="3" y="64"/>
                    <a:pt x="3" y="62"/>
                    <a:pt x="3" y="55"/>
                  </a:cubicBezTo>
                  <a:cubicBezTo>
                    <a:pt x="3" y="30"/>
                    <a:pt x="25" y="10"/>
                    <a:pt x="51" y="10"/>
                  </a:cubicBezTo>
                  <a:cubicBezTo>
                    <a:pt x="95" y="10"/>
                    <a:pt x="99" y="49"/>
                    <a:pt x="99" y="49"/>
                  </a:cubicBezTo>
                  <a:cubicBezTo>
                    <a:pt x="99" y="49"/>
                    <a:pt x="103" y="10"/>
                    <a:pt x="146" y="10"/>
                  </a:cubicBezTo>
                  <a:cubicBezTo>
                    <a:pt x="172" y="10"/>
                    <a:pt x="194" y="30"/>
                    <a:pt x="194" y="55"/>
                  </a:cubicBezTo>
                  <a:cubicBezTo>
                    <a:pt x="194" y="62"/>
                    <a:pt x="194" y="64"/>
                    <a:pt x="194" y="64"/>
                  </a:cubicBezTo>
                  <a:cubicBezTo>
                    <a:pt x="194" y="64"/>
                    <a:pt x="197" y="127"/>
                    <a:pt x="99" y="191"/>
                  </a:cubicBezTo>
                  <a:close/>
                  <a:moveTo>
                    <a:pt x="27" y="32"/>
                  </a:moveTo>
                  <a:cubicBezTo>
                    <a:pt x="0" y="66"/>
                    <a:pt x="39" y="112"/>
                    <a:pt x="37" y="108"/>
                  </a:cubicBezTo>
                  <a:cubicBezTo>
                    <a:pt x="5" y="0"/>
                    <a:pt x="81" y="44"/>
                    <a:pt x="81" y="44"/>
                  </a:cubicBezTo>
                  <a:cubicBezTo>
                    <a:pt x="81" y="44"/>
                    <a:pt x="59" y="5"/>
                    <a:pt x="27"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2" name="Freeform 94">
              <a:extLst>
                <a:ext uri="{FF2B5EF4-FFF2-40B4-BE49-F238E27FC236}">
                  <a16:creationId xmlns:a16="http://schemas.microsoft.com/office/drawing/2014/main" id="{696D00C9-C0C7-44A0-97BB-1C9F7B3C740C}"/>
                </a:ext>
              </a:extLst>
            </p:cNvPr>
            <p:cNvSpPr>
              <a:spLocks noEditPoints="1"/>
            </p:cNvSpPr>
            <p:nvPr userDrawn="1"/>
          </p:nvSpPr>
          <p:spPr bwMode="auto">
            <a:xfrm flipH="1" flipV="1">
              <a:off x="10433292" y="6078963"/>
              <a:ext cx="899679" cy="863617"/>
            </a:xfrm>
            <a:custGeom>
              <a:avLst/>
              <a:gdLst>
                <a:gd name="T0" fmla="*/ 188 w 200"/>
                <a:gd name="T1" fmla="*/ 0 h 192"/>
                <a:gd name="T2" fmla="*/ 44 w 200"/>
                <a:gd name="T3" fmla="*/ 0 h 192"/>
                <a:gd name="T4" fmla="*/ 40 w 200"/>
                <a:gd name="T5" fmla="*/ 0 h 192"/>
                <a:gd name="T6" fmla="*/ 32 w 200"/>
                <a:gd name="T7" fmla="*/ 0 h 192"/>
                <a:gd name="T8" fmla="*/ 32 w 200"/>
                <a:gd name="T9" fmla="*/ 36 h 192"/>
                <a:gd name="T10" fmla="*/ 0 w 200"/>
                <a:gd name="T11" fmla="*/ 36 h 192"/>
                <a:gd name="T12" fmla="*/ 0 w 200"/>
                <a:gd name="T13" fmla="*/ 48 h 192"/>
                <a:gd name="T14" fmla="*/ 0 w 200"/>
                <a:gd name="T15" fmla="*/ 152 h 192"/>
                <a:gd name="T16" fmla="*/ 40 w 200"/>
                <a:gd name="T17" fmla="*/ 192 h 192"/>
                <a:gd name="T18" fmla="*/ 64 w 200"/>
                <a:gd name="T19" fmla="*/ 192 h 192"/>
                <a:gd name="T20" fmla="*/ 136 w 200"/>
                <a:gd name="T21" fmla="*/ 192 h 192"/>
                <a:gd name="T22" fmla="*/ 160 w 200"/>
                <a:gd name="T23" fmla="*/ 192 h 192"/>
                <a:gd name="T24" fmla="*/ 200 w 200"/>
                <a:gd name="T25" fmla="*/ 152 h 192"/>
                <a:gd name="T26" fmla="*/ 200 w 200"/>
                <a:gd name="T27" fmla="*/ 12 h 192"/>
                <a:gd name="T28" fmla="*/ 200 w 200"/>
                <a:gd name="T29" fmla="*/ 0 h 192"/>
                <a:gd name="T30" fmla="*/ 188 w 200"/>
                <a:gd name="T31" fmla="*/ 0 h 192"/>
                <a:gd name="T32" fmla="*/ 32 w 200"/>
                <a:gd name="T33" fmla="*/ 140 h 192"/>
                <a:gd name="T34" fmla="*/ 22 w 200"/>
                <a:gd name="T35" fmla="*/ 166 h 192"/>
                <a:gd name="T36" fmla="*/ 12 w 200"/>
                <a:gd name="T37" fmla="*/ 140 h 192"/>
                <a:gd name="T38" fmla="*/ 12 w 200"/>
                <a:gd name="T39" fmla="*/ 48 h 192"/>
                <a:gd name="T40" fmla="*/ 32 w 200"/>
                <a:gd name="T41" fmla="*/ 48 h 192"/>
                <a:gd name="T42" fmla="*/ 32 w 200"/>
                <a:gd name="T43" fmla="*/ 140 h 192"/>
                <a:gd name="T44" fmla="*/ 188 w 200"/>
                <a:gd name="T45" fmla="*/ 140 h 192"/>
                <a:gd name="T46" fmla="*/ 148 w 200"/>
                <a:gd name="T47" fmla="*/ 180 h 192"/>
                <a:gd name="T48" fmla="*/ 136 w 200"/>
                <a:gd name="T49" fmla="*/ 180 h 192"/>
                <a:gd name="T50" fmla="*/ 64 w 200"/>
                <a:gd name="T51" fmla="*/ 180 h 192"/>
                <a:gd name="T52" fmla="*/ 52 w 200"/>
                <a:gd name="T53" fmla="*/ 180 h 192"/>
                <a:gd name="T54" fmla="*/ 35 w 200"/>
                <a:gd name="T55" fmla="*/ 176 h 192"/>
                <a:gd name="T56" fmla="*/ 44 w 200"/>
                <a:gd name="T57" fmla="*/ 152 h 192"/>
                <a:gd name="T58" fmla="*/ 44 w 200"/>
                <a:gd name="T59" fmla="*/ 12 h 192"/>
                <a:gd name="T60" fmla="*/ 188 w 200"/>
                <a:gd name="T61" fmla="*/ 12 h 192"/>
                <a:gd name="T62" fmla="*/ 188 w 200"/>
                <a:gd name="T63" fmla="*/ 140 h 192"/>
                <a:gd name="T64" fmla="*/ 100 w 200"/>
                <a:gd name="T65" fmla="*/ 128 h 192"/>
                <a:gd name="T66" fmla="*/ 60 w 200"/>
                <a:gd name="T67" fmla="*/ 128 h 192"/>
                <a:gd name="T68" fmla="*/ 60 w 200"/>
                <a:gd name="T69" fmla="*/ 140 h 192"/>
                <a:gd name="T70" fmla="*/ 100 w 200"/>
                <a:gd name="T71" fmla="*/ 140 h 192"/>
                <a:gd name="T72" fmla="*/ 100 w 200"/>
                <a:gd name="T73" fmla="*/ 128 h 192"/>
                <a:gd name="T74" fmla="*/ 100 w 200"/>
                <a:gd name="T75" fmla="*/ 108 h 192"/>
                <a:gd name="T76" fmla="*/ 60 w 200"/>
                <a:gd name="T77" fmla="*/ 108 h 192"/>
                <a:gd name="T78" fmla="*/ 60 w 200"/>
                <a:gd name="T79" fmla="*/ 120 h 192"/>
                <a:gd name="T80" fmla="*/ 100 w 200"/>
                <a:gd name="T81" fmla="*/ 120 h 192"/>
                <a:gd name="T82" fmla="*/ 100 w 200"/>
                <a:gd name="T83" fmla="*/ 108 h 192"/>
                <a:gd name="T84" fmla="*/ 100 w 200"/>
                <a:gd name="T85" fmla="*/ 88 h 192"/>
                <a:gd name="T86" fmla="*/ 60 w 200"/>
                <a:gd name="T87" fmla="*/ 88 h 192"/>
                <a:gd name="T88" fmla="*/ 60 w 200"/>
                <a:gd name="T89" fmla="*/ 100 h 192"/>
                <a:gd name="T90" fmla="*/ 100 w 200"/>
                <a:gd name="T91" fmla="*/ 100 h 192"/>
                <a:gd name="T92" fmla="*/ 100 w 200"/>
                <a:gd name="T93" fmla="*/ 88 h 192"/>
                <a:gd name="T94" fmla="*/ 168 w 200"/>
                <a:gd name="T95" fmla="*/ 36 h 192"/>
                <a:gd name="T96" fmla="*/ 60 w 200"/>
                <a:gd name="T97" fmla="*/ 36 h 192"/>
                <a:gd name="T98" fmla="*/ 60 w 200"/>
                <a:gd name="T99" fmla="*/ 52 h 192"/>
                <a:gd name="T100" fmla="*/ 168 w 200"/>
                <a:gd name="T101" fmla="*/ 52 h 192"/>
                <a:gd name="T102" fmla="*/ 168 w 200"/>
                <a:gd name="T103" fmla="*/ 36 h 192"/>
                <a:gd name="T104" fmla="*/ 100 w 200"/>
                <a:gd name="T105" fmla="*/ 68 h 192"/>
                <a:gd name="T106" fmla="*/ 60 w 200"/>
                <a:gd name="T107" fmla="*/ 68 h 192"/>
                <a:gd name="T108" fmla="*/ 60 w 200"/>
                <a:gd name="T109" fmla="*/ 80 h 192"/>
                <a:gd name="T110" fmla="*/ 100 w 200"/>
                <a:gd name="T111" fmla="*/ 80 h 192"/>
                <a:gd name="T112" fmla="*/ 100 w 200"/>
                <a:gd name="T113" fmla="*/ 68 h 192"/>
                <a:gd name="T114" fmla="*/ 112 w 200"/>
                <a:gd name="T115" fmla="*/ 140 h 192"/>
                <a:gd name="T116" fmla="*/ 168 w 200"/>
                <a:gd name="T117" fmla="*/ 140 h 192"/>
                <a:gd name="T118" fmla="*/ 168 w 200"/>
                <a:gd name="T119" fmla="*/ 68 h 192"/>
                <a:gd name="T120" fmla="*/ 112 w 200"/>
                <a:gd name="T121" fmla="*/ 68 h 192"/>
                <a:gd name="T122" fmla="*/ 112 w 200"/>
                <a:gd name="T123"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192">
                  <a:moveTo>
                    <a:pt x="188" y="0"/>
                  </a:moveTo>
                  <a:cubicBezTo>
                    <a:pt x="44" y="0"/>
                    <a:pt x="44" y="0"/>
                    <a:pt x="44" y="0"/>
                  </a:cubicBezTo>
                  <a:cubicBezTo>
                    <a:pt x="40" y="0"/>
                    <a:pt x="40" y="0"/>
                    <a:pt x="40" y="0"/>
                  </a:cubicBezTo>
                  <a:cubicBezTo>
                    <a:pt x="32" y="0"/>
                    <a:pt x="32" y="0"/>
                    <a:pt x="32" y="0"/>
                  </a:cubicBezTo>
                  <a:cubicBezTo>
                    <a:pt x="32" y="36"/>
                    <a:pt x="32" y="36"/>
                    <a:pt x="32" y="36"/>
                  </a:cubicBezTo>
                  <a:cubicBezTo>
                    <a:pt x="0" y="36"/>
                    <a:pt x="0" y="36"/>
                    <a:pt x="0" y="36"/>
                  </a:cubicBezTo>
                  <a:cubicBezTo>
                    <a:pt x="0" y="48"/>
                    <a:pt x="0" y="48"/>
                    <a:pt x="0" y="48"/>
                  </a:cubicBezTo>
                  <a:cubicBezTo>
                    <a:pt x="0" y="152"/>
                    <a:pt x="0" y="152"/>
                    <a:pt x="0" y="152"/>
                  </a:cubicBezTo>
                  <a:cubicBezTo>
                    <a:pt x="0" y="174"/>
                    <a:pt x="17" y="192"/>
                    <a:pt x="40" y="192"/>
                  </a:cubicBezTo>
                  <a:cubicBezTo>
                    <a:pt x="64" y="192"/>
                    <a:pt x="64" y="192"/>
                    <a:pt x="64" y="192"/>
                  </a:cubicBezTo>
                  <a:cubicBezTo>
                    <a:pt x="136" y="192"/>
                    <a:pt x="136" y="192"/>
                    <a:pt x="136" y="192"/>
                  </a:cubicBezTo>
                  <a:cubicBezTo>
                    <a:pt x="160" y="192"/>
                    <a:pt x="160" y="192"/>
                    <a:pt x="160" y="192"/>
                  </a:cubicBezTo>
                  <a:cubicBezTo>
                    <a:pt x="182" y="192"/>
                    <a:pt x="200" y="174"/>
                    <a:pt x="200" y="152"/>
                  </a:cubicBezTo>
                  <a:cubicBezTo>
                    <a:pt x="200" y="12"/>
                    <a:pt x="200" y="12"/>
                    <a:pt x="200" y="12"/>
                  </a:cubicBezTo>
                  <a:cubicBezTo>
                    <a:pt x="200" y="0"/>
                    <a:pt x="200" y="0"/>
                    <a:pt x="200" y="0"/>
                  </a:cubicBezTo>
                  <a:lnTo>
                    <a:pt x="188" y="0"/>
                  </a:lnTo>
                  <a:close/>
                  <a:moveTo>
                    <a:pt x="32" y="140"/>
                  </a:moveTo>
                  <a:cubicBezTo>
                    <a:pt x="32" y="150"/>
                    <a:pt x="28" y="159"/>
                    <a:pt x="22" y="166"/>
                  </a:cubicBezTo>
                  <a:cubicBezTo>
                    <a:pt x="15" y="159"/>
                    <a:pt x="12" y="150"/>
                    <a:pt x="12" y="140"/>
                  </a:cubicBezTo>
                  <a:cubicBezTo>
                    <a:pt x="12" y="48"/>
                    <a:pt x="12" y="48"/>
                    <a:pt x="12" y="48"/>
                  </a:cubicBezTo>
                  <a:cubicBezTo>
                    <a:pt x="32" y="48"/>
                    <a:pt x="32" y="48"/>
                    <a:pt x="32" y="48"/>
                  </a:cubicBezTo>
                  <a:lnTo>
                    <a:pt x="32" y="140"/>
                  </a:lnTo>
                  <a:close/>
                  <a:moveTo>
                    <a:pt x="188" y="140"/>
                  </a:moveTo>
                  <a:cubicBezTo>
                    <a:pt x="188" y="162"/>
                    <a:pt x="170" y="180"/>
                    <a:pt x="148" y="180"/>
                  </a:cubicBezTo>
                  <a:cubicBezTo>
                    <a:pt x="136" y="180"/>
                    <a:pt x="136" y="180"/>
                    <a:pt x="136" y="180"/>
                  </a:cubicBezTo>
                  <a:cubicBezTo>
                    <a:pt x="64" y="180"/>
                    <a:pt x="64" y="180"/>
                    <a:pt x="64" y="180"/>
                  </a:cubicBezTo>
                  <a:cubicBezTo>
                    <a:pt x="52" y="180"/>
                    <a:pt x="52" y="180"/>
                    <a:pt x="52" y="180"/>
                  </a:cubicBezTo>
                  <a:cubicBezTo>
                    <a:pt x="46" y="180"/>
                    <a:pt x="40" y="178"/>
                    <a:pt x="35" y="176"/>
                  </a:cubicBezTo>
                  <a:cubicBezTo>
                    <a:pt x="40" y="169"/>
                    <a:pt x="44" y="161"/>
                    <a:pt x="44" y="152"/>
                  </a:cubicBezTo>
                  <a:cubicBezTo>
                    <a:pt x="44" y="12"/>
                    <a:pt x="44" y="12"/>
                    <a:pt x="44" y="12"/>
                  </a:cubicBezTo>
                  <a:cubicBezTo>
                    <a:pt x="188" y="12"/>
                    <a:pt x="188" y="12"/>
                    <a:pt x="188" y="12"/>
                  </a:cubicBezTo>
                  <a:lnTo>
                    <a:pt x="188" y="140"/>
                  </a:lnTo>
                  <a:close/>
                  <a:moveTo>
                    <a:pt x="100" y="128"/>
                  </a:moveTo>
                  <a:cubicBezTo>
                    <a:pt x="60" y="128"/>
                    <a:pt x="60" y="128"/>
                    <a:pt x="60" y="128"/>
                  </a:cubicBezTo>
                  <a:cubicBezTo>
                    <a:pt x="60" y="140"/>
                    <a:pt x="60" y="140"/>
                    <a:pt x="60" y="140"/>
                  </a:cubicBezTo>
                  <a:cubicBezTo>
                    <a:pt x="100" y="140"/>
                    <a:pt x="100" y="140"/>
                    <a:pt x="100" y="140"/>
                  </a:cubicBezTo>
                  <a:lnTo>
                    <a:pt x="100" y="128"/>
                  </a:lnTo>
                  <a:close/>
                  <a:moveTo>
                    <a:pt x="100" y="108"/>
                  </a:moveTo>
                  <a:cubicBezTo>
                    <a:pt x="60" y="108"/>
                    <a:pt x="60" y="108"/>
                    <a:pt x="60" y="108"/>
                  </a:cubicBezTo>
                  <a:cubicBezTo>
                    <a:pt x="60" y="120"/>
                    <a:pt x="60" y="120"/>
                    <a:pt x="60" y="120"/>
                  </a:cubicBezTo>
                  <a:cubicBezTo>
                    <a:pt x="100" y="120"/>
                    <a:pt x="100" y="120"/>
                    <a:pt x="100" y="120"/>
                  </a:cubicBezTo>
                  <a:lnTo>
                    <a:pt x="100" y="108"/>
                  </a:lnTo>
                  <a:close/>
                  <a:moveTo>
                    <a:pt x="100" y="88"/>
                  </a:moveTo>
                  <a:cubicBezTo>
                    <a:pt x="60" y="88"/>
                    <a:pt x="60" y="88"/>
                    <a:pt x="60" y="88"/>
                  </a:cubicBezTo>
                  <a:cubicBezTo>
                    <a:pt x="60" y="100"/>
                    <a:pt x="60" y="100"/>
                    <a:pt x="60" y="100"/>
                  </a:cubicBezTo>
                  <a:cubicBezTo>
                    <a:pt x="100" y="100"/>
                    <a:pt x="100" y="100"/>
                    <a:pt x="100" y="100"/>
                  </a:cubicBezTo>
                  <a:lnTo>
                    <a:pt x="100" y="88"/>
                  </a:lnTo>
                  <a:close/>
                  <a:moveTo>
                    <a:pt x="168" y="36"/>
                  </a:moveTo>
                  <a:cubicBezTo>
                    <a:pt x="60" y="36"/>
                    <a:pt x="60" y="36"/>
                    <a:pt x="60" y="36"/>
                  </a:cubicBezTo>
                  <a:cubicBezTo>
                    <a:pt x="60" y="52"/>
                    <a:pt x="60" y="52"/>
                    <a:pt x="60" y="52"/>
                  </a:cubicBezTo>
                  <a:cubicBezTo>
                    <a:pt x="168" y="52"/>
                    <a:pt x="168" y="52"/>
                    <a:pt x="168" y="52"/>
                  </a:cubicBezTo>
                  <a:lnTo>
                    <a:pt x="168" y="36"/>
                  </a:lnTo>
                  <a:close/>
                  <a:moveTo>
                    <a:pt x="100" y="68"/>
                  </a:moveTo>
                  <a:cubicBezTo>
                    <a:pt x="60" y="68"/>
                    <a:pt x="60" y="68"/>
                    <a:pt x="60" y="68"/>
                  </a:cubicBezTo>
                  <a:cubicBezTo>
                    <a:pt x="60" y="80"/>
                    <a:pt x="60" y="80"/>
                    <a:pt x="60" y="80"/>
                  </a:cubicBezTo>
                  <a:cubicBezTo>
                    <a:pt x="100" y="80"/>
                    <a:pt x="100" y="80"/>
                    <a:pt x="100" y="80"/>
                  </a:cubicBezTo>
                  <a:lnTo>
                    <a:pt x="100" y="68"/>
                  </a:lnTo>
                  <a:close/>
                  <a:moveTo>
                    <a:pt x="112" y="140"/>
                  </a:moveTo>
                  <a:cubicBezTo>
                    <a:pt x="168" y="140"/>
                    <a:pt x="168" y="140"/>
                    <a:pt x="168" y="140"/>
                  </a:cubicBezTo>
                  <a:cubicBezTo>
                    <a:pt x="168" y="68"/>
                    <a:pt x="168" y="68"/>
                    <a:pt x="168" y="68"/>
                  </a:cubicBezTo>
                  <a:cubicBezTo>
                    <a:pt x="112" y="68"/>
                    <a:pt x="112" y="68"/>
                    <a:pt x="112" y="68"/>
                  </a:cubicBezTo>
                  <a:lnTo>
                    <a:pt x="112" y="14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3" name="Freeform 114">
              <a:extLst>
                <a:ext uri="{FF2B5EF4-FFF2-40B4-BE49-F238E27FC236}">
                  <a16:creationId xmlns:a16="http://schemas.microsoft.com/office/drawing/2014/main" id="{8885FF5E-3EAB-4728-8579-9BBB9204A1D9}"/>
                </a:ext>
              </a:extLst>
            </p:cNvPr>
            <p:cNvSpPr>
              <a:spLocks noEditPoints="1"/>
            </p:cNvSpPr>
            <p:nvPr userDrawn="1"/>
          </p:nvSpPr>
          <p:spPr bwMode="auto">
            <a:xfrm rot="4669559" flipH="1" flipV="1">
              <a:off x="4917663" y="6097573"/>
              <a:ext cx="742950" cy="744538"/>
            </a:xfrm>
            <a:custGeom>
              <a:avLst/>
              <a:gdLst>
                <a:gd name="T0" fmla="*/ 195 w 198"/>
                <a:gd name="T1" fmla="*/ 46 h 198"/>
                <a:gd name="T2" fmla="*/ 152 w 198"/>
                <a:gd name="T3" fmla="*/ 4 h 198"/>
                <a:gd name="T4" fmla="*/ 3 w 198"/>
                <a:gd name="T5" fmla="*/ 152 h 198"/>
                <a:gd name="T6" fmla="*/ 46 w 198"/>
                <a:gd name="T7" fmla="*/ 195 h 198"/>
                <a:gd name="T8" fmla="*/ 60 w 198"/>
                <a:gd name="T9" fmla="*/ 195 h 198"/>
                <a:gd name="T10" fmla="*/ 113 w 198"/>
                <a:gd name="T11" fmla="*/ 142 h 198"/>
                <a:gd name="T12" fmla="*/ 112 w 198"/>
                <a:gd name="T13" fmla="*/ 112 h 198"/>
                <a:gd name="T14" fmla="*/ 139 w 198"/>
                <a:gd name="T15" fmla="*/ 115 h 198"/>
                <a:gd name="T16" fmla="*/ 195 w 198"/>
                <a:gd name="T17" fmla="*/ 60 h 198"/>
                <a:gd name="T18" fmla="*/ 195 w 198"/>
                <a:gd name="T19" fmla="*/ 46 h 198"/>
                <a:gd name="T20" fmla="*/ 92 w 198"/>
                <a:gd name="T21" fmla="*/ 142 h 198"/>
                <a:gd name="T22" fmla="*/ 63 w 198"/>
                <a:gd name="T23" fmla="*/ 172 h 198"/>
                <a:gd name="T24" fmla="*/ 43 w 198"/>
                <a:gd name="T25" fmla="*/ 172 h 198"/>
                <a:gd name="T26" fmla="*/ 33 w 198"/>
                <a:gd name="T27" fmla="*/ 162 h 198"/>
                <a:gd name="T28" fmla="*/ 33 w 198"/>
                <a:gd name="T29" fmla="*/ 142 h 198"/>
                <a:gd name="T30" fmla="*/ 63 w 198"/>
                <a:gd name="T31" fmla="*/ 112 h 198"/>
                <a:gd name="T32" fmla="*/ 83 w 198"/>
                <a:gd name="T33" fmla="*/ 112 h 198"/>
                <a:gd name="T34" fmla="*/ 92 w 198"/>
                <a:gd name="T35" fmla="*/ 122 h 198"/>
                <a:gd name="T36" fmla="*/ 92 w 198"/>
                <a:gd name="T37" fmla="*/ 142 h 198"/>
                <a:gd name="T38" fmla="*/ 172 w 198"/>
                <a:gd name="T39" fmla="*/ 63 h 198"/>
                <a:gd name="T40" fmla="*/ 142 w 198"/>
                <a:gd name="T41" fmla="*/ 93 h 198"/>
                <a:gd name="T42" fmla="*/ 122 w 198"/>
                <a:gd name="T43" fmla="*/ 93 h 198"/>
                <a:gd name="T44" fmla="*/ 112 w 198"/>
                <a:gd name="T45" fmla="*/ 83 h 198"/>
                <a:gd name="T46" fmla="*/ 112 w 198"/>
                <a:gd name="T47" fmla="*/ 63 h 198"/>
                <a:gd name="T48" fmla="*/ 142 w 198"/>
                <a:gd name="T49" fmla="*/ 33 h 198"/>
                <a:gd name="T50" fmla="*/ 162 w 198"/>
                <a:gd name="T51" fmla="*/ 33 h 198"/>
                <a:gd name="T52" fmla="*/ 172 w 198"/>
                <a:gd name="T53" fmla="*/ 43 h 198"/>
                <a:gd name="T54" fmla="*/ 172 w 198"/>
                <a:gd name="T55" fmla="*/ 63 h 198"/>
                <a:gd name="T56" fmla="*/ 31 w 198"/>
                <a:gd name="T57" fmla="*/ 91 h 198"/>
                <a:gd name="T58" fmla="*/ 44 w 198"/>
                <a:gd name="T59" fmla="*/ 83 h 198"/>
                <a:gd name="T60" fmla="*/ 30 w 198"/>
                <a:gd name="T61" fmla="*/ 74 h 198"/>
                <a:gd name="T62" fmla="*/ 14 w 198"/>
                <a:gd name="T63" fmla="*/ 91 h 198"/>
                <a:gd name="T64" fmla="*/ 0 w 198"/>
                <a:gd name="T65" fmla="*/ 148 h 198"/>
                <a:gd name="T66" fmla="*/ 26 w 198"/>
                <a:gd name="T67" fmla="*/ 122 h 198"/>
                <a:gd name="T68" fmla="*/ 31 w 198"/>
                <a:gd name="T69" fmla="*/ 91 h 198"/>
                <a:gd name="T70" fmla="*/ 83 w 198"/>
                <a:gd name="T71" fmla="*/ 45 h 198"/>
                <a:gd name="T72" fmla="*/ 91 w 198"/>
                <a:gd name="T73" fmla="*/ 31 h 198"/>
                <a:gd name="T74" fmla="*/ 122 w 198"/>
                <a:gd name="T75" fmla="*/ 27 h 198"/>
                <a:gd name="T76" fmla="*/ 148 w 198"/>
                <a:gd name="T77" fmla="*/ 0 h 198"/>
                <a:gd name="T78" fmla="*/ 91 w 198"/>
                <a:gd name="T79" fmla="*/ 14 h 198"/>
                <a:gd name="T80" fmla="*/ 74 w 198"/>
                <a:gd name="T81" fmla="*/ 30 h 198"/>
                <a:gd name="T82" fmla="*/ 83 w 198"/>
                <a:gd name="T83" fmla="*/ 4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198">
                  <a:moveTo>
                    <a:pt x="195" y="46"/>
                  </a:moveTo>
                  <a:cubicBezTo>
                    <a:pt x="152" y="4"/>
                    <a:pt x="152" y="4"/>
                    <a:pt x="152" y="4"/>
                  </a:cubicBezTo>
                  <a:cubicBezTo>
                    <a:pt x="3" y="152"/>
                    <a:pt x="3" y="152"/>
                    <a:pt x="3" y="152"/>
                  </a:cubicBezTo>
                  <a:cubicBezTo>
                    <a:pt x="46" y="195"/>
                    <a:pt x="46" y="195"/>
                    <a:pt x="46" y="195"/>
                  </a:cubicBezTo>
                  <a:cubicBezTo>
                    <a:pt x="50" y="198"/>
                    <a:pt x="56" y="198"/>
                    <a:pt x="60" y="195"/>
                  </a:cubicBezTo>
                  <a:cubicBezTo>
                    <a:pt x="60" y="195"/>
                    <a:pt x="85" y="169"/>
                    <a:pt x="113" y="142"/>
                  </a:cubicBezTo>
                  <a:cubicBezTo>
                    <a:pt x="117" y="137"/>
                    <a:pt x="107" y="117"/>
                    <a:pt x="112" y="112"/>
                  </a:cubicBezTo>
                  <a:cubicBezTo>
                    <a:pt x="116" y="107"/>
                    <a:pt x="135" y="119"/>
                    <a:pt x="139" y="115"/>
                  </a:cubicBezTo>
                  <a:cubicBezTo>
                    <a:pt x="168" y="86"/>
                    <a:pt x="195" y="60"/>
                    <a:pt x="195" y="60"/>
                  </a:cubicBezTo>
                  <a:cubicBezTo>
                    <a:pt x="198" y="56"/>
                    <a:pt x="198" y="50"/>
                    <a:pt x="195" y="46"/>
                  </a:cubicBezTo>
                  <a:close/>
                  <a:moveTo>
                    <a:pt x="92" y="142"/>
                  </a:moveTo>
                  <a:cubicBezTo>
                    <a:pt x="63" y="172"/>
                    <a:pt x="63" y="172"/>
                    <a:pt x="63" y="172"/>
                  </a:cubicBezTo>
                  <a:cubicBezTo>
                    <a:pt x="57" y="177"/>
                    <a:pt x="48" y="177"/>
                    <a:pt x="43" y="172"/>
                  </a:cubicBezTo>
                  <a:cubicBezTo>
                    <a:pt x="33" y="162"/>
                    <a:pt x="33" y="162"/>
                    <a:pt x="33" y="162"/>
                  </a:cubicBezTo>
                  <a:cubicBezTo>
                    <a:pt x="28" y="156"/>
                    <a:pt x="28" y="148"/>
                    <a:pt x="33" y="142"/>
                  </a:cubicBezTo>
                  <a:cubicBezTo>
                    <a:pt x="63" y="112"/>
                    <a:pt x="63" y="112"/>
                    <a:pt x="63" y="112"/>
                  </a:cubicBezTo>
                  <a:cubicBezTo>
                    <a:pt x="68" y="107"/>
                    <a:pt x="77" y="107"/>
                    <a:pt x="83" y="112"/>
                  </a:cubicBezTo>
                  <a:cubicBezTo>
                    <a:pt x="92" y="122"/>
                    <a:pt x="92" y="122"/>
                    <a:pt x="92" y="122"/>
                  </a:cubicBezTo>
                  <a:cubicBezTo>
                    <a:pt x="98" y="128"/>
                    <a:pt x="98" y="137"/>
                    <a:pt x="92" y="142"/>
                  </a:cubicBezTo>
                  <a:close/>
                  <a:moveTo>
                    <a:pt x="172" y="63"/>
                  </a:moveTo>
                  <a:cubicBezTo>
                    <a:pt x="142" y="93"/>
                    <a:pt x="142" y="93"/>
                    <a:pt x="142" y="93"/>
                  </a:cubicBezTo>
                  <a:cubicBezTo>
                    <a:pt x="136" y="98"/>
                    <a:pt x="128" y="98"/>
                    <a:pt x="122" y="93"/>
                  </a:cubicBezTo>
                  <a:cubicBezTo>
                    <a:pt x="112" y="83"/>
                    <a:pt x="112" y="83"/>
                    <a:pt x="112" y="83"/>
                  </a:cubicBezTo>
                  <a:cubicBezTo>
                    <a:pt x="107" y="77"/>
                    <a:pt x="107" y="68"/>
                    <a:pt x="112" y="63"/>
                  </a:cubicBezTo>
                  <a:cubicBezTo>
                    <a:pt x="142" y="33"/>
                    <a:pt x="142" y="33"/>
                    <a:pt x="142" y="33"/>
                  </a:cubicBezTo>
                  <a:cubicBezTo>
                    <a:pt x="147" y="28"/>
                    <a:pt x="156" y="28"/>
                    <a:pt x="162" y="33"/>
                  </a:cubicBezTo>
                  <a:cubicBezTo>
                    <a:pt x="172" y="43"/>
                    <a:pt x="172" y="43"/>
                    <a:pt x="172" y="43"/>
                  </a:cubicBezTo>
                  <a:cubicBezTo>
                    <a:pt x="177" y="49"/>
                    <a:pt x="177" y="57"/>
                    <a:pt x="172" y="63"/>
                  </a:cubicBezTo>
                  <a:close/>
                  <a:moveTo>
                    <a:pt x="31" y="91"/>
                  </a:moveTo>
                  <a:cubicBezTo>
                    <a:pt x="37" y="86"/>
                    <a:pt x="41" y="87"/>
                    <a:pt x="44" y="83"/>
                  </a:cubicBezTo>
                  <a:cubicBezTo>
                    <a:pt x="48" y="78"/>
                    <a:pt x="38" y="75"/>
                    <a:pt x="30" y="74"/>
                  </a:cubicBezTo>
                  <a:cubicBezTo>
                    <a:pt x="22" y="72"/>
                    <a:pt x="17" y="82"/>
                    <a:pt x="14" y="91"/>
                  </a:cubicBezTo>
                  <a:cubicBezTo>
                    <a:pt x="12" y="100"/>
                    <a:pt x="0" y="148"/>
                    <a:pt x="0" y="148"/>
                  </a:cubicBezTo>
                  <a:cubicBezTo>
                    <a:pt x="26" y="122"/>
                    <a:pt x="26" y="122"/>
                    <a:pt x="26" y="122"/>
                  </a:cubicBezTo>
                  <a:cubicBezTo>
                    <a:pt x="26" y="122"/>
                    <a:pt x="26" y="97"/>
                    <a:pt x="31" y="91"/>
                  </a:cubicBezTo>
                  <a:close/>
                  <a:moveTo>
                    <a:pt x="83" y="45"/>
                  </a:moveTo>
                  <a:cubicBezTo>
                    <a:pt x="87" y="41"/>
                    <a:pt x="85" y="37"/>
                    <a:pt x="91" y="31"/>
                  </a:cubicBezTo>
                  <a:cubicBezTo>
                    <a:pt x="97" y="26"/>
                    <a:pt x="122" y="27"/>
                    <a:pt x="122" y="27"/>
                  </a:cubicBezTo>
                  <a:cubicBezTo>
                    <a:pt x="148" y="0"/>
                    <a:pt x="148" y="0"/>
                    <a:pt x="148" y="0"/>
                  </a:cubicBezTo>
                  <a:cubicBezTo>
                    <a:pt x="148" y="0"/>
                    <a:pt x="100" y="12"/>
                    <a:pt x="91" y="14"/>
                  </a:cubicBezTo>
                  <a:cubicBezTo>
                    <a:pt x="82" y="17"/>
                    <a:pt x="72" y="22"/>
                    <a:pt x="74" y="30"/>
                  </a:cubicBezTo>
                  <a:cubicBezTo>
                    <a:pt x="75" y="38"/>
                    <a:pt x="78" y="48"/>
                    <a:pt x="83"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4" name="Freeform 124">
              <a:extLst>
                <a:ext uri="{FF2B5EF4-FFF2-40B4-BE49-F238E27FC236}">
                  <a16:creationId xmlns:a16="http://schemas.microsoft.com/office/drawing/2014/main" id="{4A72588C-C32C-46CB-B5FD-27667AE2EF3A}"/>
                </a:ext>
              </a:extLst>
            </p:cNvPr>
            <p:cNvSpPr>
              <a:spLocks noEditPoints="1"/>
            </p:cNvSpPr>
            <p:nvPr userDrawn="1"/>
          </p:nvSpPr>
          <p:spPr bwMode="auto">
            <a:xfrm rot="2436245" flipH="1" flipV="1">
              <a:off x="4535125" y="5906200"/>
              <a:ext cx="349593" cy="449070"/>
            </a:xfrm>
            <a:custGeom>
              <a:avLst/>
              <a:gdLst>
                <a:gd name="T0" fmla="*/ 12 w 156"/>
                <a:gd name="T1" fmla="*/ 200 h 200"/>
                <a:gd name="T2" fmla="*/ 0 w 156"/>
                <a:gd name="T3" fmla="*/ 37 h 200"/>
                <a:gd name="T4" fmla="*/ 12 w 156"/>
                <a:gd name="T5" fmla="*/ 175 h 200"/>
                <a:gd name="T6" fmla="*/ 50 w 156"/>
                <a:gd name="T7" fmla="*/ 187 h 200"/>
                <a:gd name="T8" fmla="*/ 64 w 156"/>
                <a:gd name="T9" fmla="*/ 24 h 200"/>
                <a:gd name="T10" fmla="*/ 156 w 156"/>
                <a:gd name="T11" fmla="*/ 37 h 200"/>
                <a:gd name="T12" fmla="*/ 144 w 156"/>
                <a:gd name="T13" fmla="*/ 200 h 200"/>
                <a:gd name="T14" fmla="*/ 128 w 156"/>
                <a:gd name="T15" fmla="*/ 180 h 200"/>
                <a:gd name="T16" fmla="*/ 116 w 156"/>
                <a:gd name="T17" fmla="*/ 168 h 200"/>
                <a:gd name="T18" fmla="*/ 116 w 156"/>
                <a:gd name="T19" fmla="*/ 164 h 200"/>
                <a:gd name="T20" fmla="*/ 128 w 156"/>
                <a:gd name="T21" fmla="*/ 152 h 200"/>
                <a:gd name="T22" fmla="*/ 116 w 156"/>
                <a:gd name="T23" fmla="*/ 164 h 200"/>
                <a:gd name="T24" fmla="*/ 128 w 156"/>
                <a:gd name="T25" fmla="*/ 148 h 200"/>
                <a:gd name="T26" fmla="*/ 116 w 156"/>
                <a:gd name="T27" fmla="*/ 136 h 200"/>
                <a:gd name="T28" fmla="*/ 116 w 156"/>
                <a:gd name="T29" fmla="*/ 132 h 200"/>
                <a:gd name="T30" fmla="*/ 128 w 156"/>
                <a:gd name="T31" fmla="*/ 120 h 200"/>
                <a:gd name="T32" fmla="*/ 116 w 156"/>
                <a:gd name="T33" fmla="*/ 132 h 200"/>
                <a:gd name="T34" fmla="*/ 112 w 156"/>
                <a:gd name="T35" fmla="*/ 180 h 200"/>
                <a:gd name="T36" fmla="*/ 100 w 156"/>
                <a:gd name="T37" fmla="*/ 168 h 200"/>
                <a:gd name="T38" fmla="*/ 100 w 156"/>
                <a:gd name="T39" fmla="*/ 164 h 200"/>
                <a:gd name="T40" fmla="*/ 112 w 156"/>
                <a:gd name="T41" fmla="*/ 152 h 200"/>
                <a:gd name="T42" fmla="*/ 100 w 156"/>
                <a:gd name="T43" fmla="*/ 164 h 200"/>
                <a:gd name="T44" fmla="*/ 112 w 156"/>
                <a:gd name="T45" fmla="*/ 148 h 200"/>
                <a:gd name="T46" fmla="*/ 100 w 156"/>
                <a:gd name="T47" fmla="*/ 136 h 200"/>
                <a:gd name="T48" fmla="*/ 100 w 156"/>
                <a:gd name="T49" fmla="*/ 132 h 200"/>
                <a:gd name="T50" fmla="*/ 112 w 156"/>
                <a:gd name="T51" fmla="*/ 120 h 200"/>
                <a:gd name="T52" fmla="*/ 100 w 156"/>
                <a:gd name="T53" fmla="*/ 132 h 200"/>
                <a:gd name="T54" fmla="*/ 96 w 156"/>
                <a:gd name="T55" fmla="*/ 180 h 200"/>
                <a:gd name="T56" fmla="*/ 84 w 156"/>
                <a:gd name="T57" fmla="*/ 168 h 200"/>
                <a:gd name="T58" fmla="*/ 84 w 156"/>
                <a:gd name="T59" fmla="*/ 164 h 200"/>
                <a:gd name="T60" fmla="*/ 96 w 156"/>
                <a:gd name="T61" fmla="*/ 152 h 200"/>
                <a:gd name="T62" fmla="*/ 84 w 156"/>
                <a:gd name="T63" fmla="*/ 164 h 200"/>
                <a:gd name="T64" fmla="*/ 96 w 156"/>
                <a:gd name="T65" fmla="*/ 148 h 200"/>
                <a:gd name="T66" fmla="*/ 84 w 156"/>
                <a:gd name="T67" fmla="*/ 136 h 200"/>
                <a:gd name="T68" fmla="*/ 84 w 156"/>
                <a:gd name="T69" fmla="*/ 132 h 200"/>
                <a:gd name="T70" fmla="*/ 96 w 156"/>
                <a:gd name="T71" fmla="*/ 120 h 200"/>
                <a:gd name="T72" fmla="*/ 84 w 156"/>
                <a:gd name="T73" fmla="*/ 132 h 200"/>
                <a:gd name="T74" fmla="*/ 137 w 156"/>
                <a:gd name="T75" fmla="*/ 35 h 200"/>
                <a:gd name="T76" fmla="*/ 76 w 156"/>
                <a:gd name="T77" fmla="*/ 42 h 200"/>
                <a:gd name="T78" fmla="*/ 82 w 156"/>
                <a:gd name="T79" fmla="*/ 76 h 200"/>
                <a:gd name="T80" fmla="*/ 144 w 156"/>
                <a:gd name="T81" fmla="*/ 69 h 200"/>
                <a:gd name="T82" fmla="*/ 144 w 156"/>
                <a:gd name="T83" fmla="*/ 120 h 200"/>
                <a:gd name="T84" fmla="*/ 132 w 156"/>
                <a:gd name="T85" fmla="*/ 132 h 200"/>
                <a:gd name="T86" fmla="*/ 144 w 156"/>
                <a:gd name="T87" fmla="*/ 120 h 200"/>
                <a:gd name="T88" fmla="*/ 132 w 156"/>
                <a:gd name="T89" fmla="*/ 136 h 200"/>
                <a:gd name="T90" fmla="*/ 144 w 156"/>
                <a:gd name="T91" fmla="*/ 148 h 200"/>
                <a:gd name="T92" fmla="*/ 144 w 156"/>
                <a:gd name="T93" fmla="*/ 152 h 200"/>
                <a:gd name="T94" fmla="*/ 132 w 156"/>
                <a:gd name="T95" fmla="*/ 164 h 200"/>
                <a:gd name="T96" fmla="*/ 144 w 156"/>
                <a:gd name="T97" fmla="*/ 152 h 200"/>
                <a:gd name="T98" fmla="*/ 132 w 156"/>
                <a:gd name="T99" fmla="*/ 168 h 200"/>
                <a:gd name="T100" fmla="*/ 144 w 156"/>
                <a:gd name="T101" fmla="*/ 180 h 200"/>
                <a:gd name="T102" fmla="*/ 50 w 156"/>
                <a:gd name="T103" fmla="*/ 180 h 200"/>
                <a:gd name="T104" fmla="*/ 20 w 156"/>
                <a:gd name="T105" fmla="*/ 173 h 200"/>
                <a:gd name="T106" fmla="*/ 26 w 156"/>
                <a:gd name="T107" fmla="*/ 12 h 200"/>
                <a:gd name="T108" fmla="*/ 36 w 156"/>
                <a:gd name="T109" fmla="*/ 0 h 200"/>
                <a:gd name="T110" fmla="*/ 44 w 156"/>
                <a:gd name="T111" fmla="*/ 12 h 200"/>
                <a:gd name="T112" fmla="*/ 56 w 156"/>
                <a:gd name="T113" fmla="*/ 18 h 200"/>
                <a:gd name="T114" fmla="*/ 50 w 156"/>
                <a:gd name="T115" fmla="*/ 1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200">
                  <a:moveTo>
                    <a:pt x="144" y="200"/>
                  </a:moveTo>
                  <a:cubicBezTo>
                    <a:pt x="12" y="200"/>
                    <a:pt x="12" y="200"/>
                    <a:pt x="12" y="200"/>
                  </a:cubicBezTo>
                  <a:cubicBezTo>
                    <a:pt x="5" y="200"/>
                    <a:pt x="0" y="194"/>
                    <a:pt x="0" y="187"/>
                  </a:cubicBezTo>
                  <a:cubicBezTo>
                    <a:pt x="0" y="37"/>
                    <a:pt x="0" y="37"/>
                    <a:pt x="0" y="37"/>
                  </a:cubicBezTo>
                  <a:cubicBezTo>
                    <a:pt x="0" y="30"/>
                    <a:pt x="5" y="25"/>
                    <a:pt x="12" y="25"/>
                  </a:cubicBezTo>
                  <a:cubicBezTo>
                    <a:pt x="12" y="175"/>
                    <a:pt x="12" y="175"/>
                    <a:pt x="12" y="175"/>
                  </a:cubicBezTo>
                  <a:cubicBezTo>
                    <a:pt x="12" y="182"/>
                    <a:pt x="18" y="187"/>
                    <a:pt x="25" y="187"/>
                  </a:cubicBezTo>
                  <a:cubicBezTo>
                    <a:pt x="50" y="187"/>
                    <a:pt x="50" y="187"/>
                    <a:pt x="50" y="187"/>
                  </a:cubicBezTo>
                  <a:cubicBezTo>
                    <a:pt x="57" y="187"/>
                    <a:pt x="64" y="182"/>
                    <a:pt x="64" y="175"/>
                  </a:cubicBezTo>
                  <a:cubicBezTo>
                    <a:pt x="64" y="24"/>
                    <a:pt x="64" y="24"/>
                    <a:pt x="64" y="24"/>
                  </a:cubicBezTo>
                  <a:cubicBezTo>
                    <a:pt x="144" y="24"/>
                    <a:pt x="144" y="24"/>
                    <a:pt x="144" y="24"/>
                  </a:cubicBezTo>
                  <a:cubicBezTo>
                    <a:pt x="151" y="24"/>
                    <a:pt x="156" y="30"/>
                    <a:pt x="156" y="37"/>
                  </a:cubicBezTo>
                  <a:cubicBezTo>
                    <a:pt x="156" y="187"/>
                    <a:pt x="156" y="187"/>
                    <a:pt x="156" y="187"/>
                  </a:cubicBezTo>
                  <a:cubicBezTo>
                    <a:pt x="156" y="194"/>
                    <a:pt x="151" y="200"/>
                    <a:pt x="144" y="200"/>
                  </a:cubicBezTo>
                  <a:close/>
                  <a:moveTo>
                    <a:pt x="116" y="180"/>
                  </a:moveTo>
                  <a:cubicBezTo>
                    <a:pt x="128" y="180"/>
                    <a:pt x="128" y="180"/>
                    <a:pt x="128" y="180"/>
                  </a:cubicBezTo>
                  <a:cubicBezTo>
                    <a:pt x="128" y="168"/>
                    <a:pt x="128" y="168"/>
                    <a:pt x="128" y="168"/>
                  </a:cubicBezTo>
                  <a:cubicBezTo>
                    <a:pt x="116" y="168"/>
                    <a:pt x="116" y="168"/>
                    <a:pt x="116" y="168"/>
                  </a:cubicBezTo>
                  <a:lnTo>
                    <a:pt x="116" y="180"/>
                  </a:lnTo>
                  <a:close/>
                  <a:moveTo>
                    <a:pt x="116" y="164"/>
                  </a:moveTo>
                  <a:cubicBezTo>
                    <a:pt x="128" y="164"/>
                    <a:pt x="128" y="164"/>
                    <a:pt x="128" y="164"/>
                  </a:cubicBezTo>
                  <a:cubicBezTo>
                    <a:pt x="128" y="152"/>
                    <a:pt x="128" y="152"/>
                    <a:pt x="128" y="152"/>
                  </a:cubicBezTo>
                  <a:cubicBezTo>
                    <a:pt x="116" y="152"/>
                    <a:pt x="116" y="152"/>
                    <a:pt x="116" y="152"/>
                  </a:cubicBezTo>
                  <a:lnTo>
                    <a:pt x="116" y="164"/>
                  </a:lnTo>
                  <a:close/>
                  <a:moveTo>
                    <a:pt x="116" y="148"/>
                  </a:moveTo>
                  <a:cubicBezTo>
                    <a:pt x="128" y="148"/>
                    <a:pt x="128" y="148"/>
                    <a:pt x="128" y="148"/>
                  </a:cubicBezTo>
                  <a:cubicBezTo>
                    <a:pt x="128" y="136"/>
                    <a:pt x="128" y="136"/>
                    <a:pt x="128" y="136"/>
                  </a:cubicBezTo>
                  <a:cubicBezTo>
                    <a:pt x="116" y="136"/>
                    <a:pt x="116" y="136"/>
                    <a:pt x="116" y="136"/>
                  </a:cubicBezTo>
                  <a:lnTo>
                    <a:pt x="116" y="148"/>
                  </a:lnTo>
                  <a:close/>
                  <a:moveTo>
                    <a:pt x="116" y="132"/>
                  </a:moveTo>
                  <a:cubicBezTo>
                    <a:pt x="128" y="132"/>
                    <a:pt x="128" y="132"/>
                    <a:pt x="128" y="132"/>
                  </a:cubicBezTo>
                  <a:cubicBezTo>
                    <a:pt x="128" y="120"/>
                    <a:pt x="128" y="120"/>
                    <a:pt x="128" y="120"/>
                  </a:cubicBezTo>
                  <a:cubicBezTo>
                    <a:pt x="116" y="120"/>
                    <a:pt x="116" y="120"/>
                    <a:pt x="116" y="120"/>
                  </a:cubicBezTo>
                  <a:lnTo>
                    <a:pt x="116" y="132"/>
                  </a:lnTo>
                  <a:close/>
                  <a:moveTo>
                    <a:pt x="100" y="180"/>
                  </a:moveTo>
                  <a:cubicBezTo>
                    <a:pt x="112" y="180"/>
                    <a:pt x="112" y="180"/>
                    <a:pt x="112" y="180"/>
                  </a:cubicBezTo>
                  <a:cubicBezTo>
                    <a:pt x="112" y="168"/>
                    <a:pt x="112" y="168"/>
                    <a:pt x="112" y="168"/>
                  </a:cubicBezTo>
                  <a:cubicBezTo>
                    <a:pt x="100" y="168"/>
                    <a:pt x="100" y="168"/>
                    <a:pt x="100" y="168"/>
                  </a:cubicBezTo>
                  <a:lnTo>
                    <a:pt x="100" y="180"/>
                  </a:lnTo>
                  <a:close/>
                  <a:moveTo>
                    <a:pt x="100" y="164"/>
                  </a:moveTo>
                  <a:cubicBezTo>
                    <a:pt x="112" y="164"/>
                    <a:pt x="112" y="164"/>
                    <a:pt x="112" y="164"/>
                  </a:cubicBezTo>
                  <a:cubicBezTo>
                    <a:pt x="112" y="152"/>
                    <a:pt x="112" y="152"/>
                    <a:pt x="112" y="152"/>
                  </a:cubicBezTo>
                  <a:cubicBezTo>
                    <a:pt x="100" y="152"/>
                    <a:pt x="100" y="152"/>
                    <a:pt x="100" y="152"/>
                  </a:cubicBezTo>
                  <a:lnTo>
                    <a:pt x="100" y="164"/>
                  </a:lnTo>
                  <a:close/>
                  <a:moveTo>
                    <a:pt x="100" y="148"/>
                  </a:moveTo>
                  <a:cubicBezTo>
                    <a:pt x="112" y="148"/>
                    <a:pt x="112" y="148"/>
                    <a:pt x="112" y="148"/>
                  </a:cubicBezTo>
                  <a:cubicBezTo>
                    <a:pt x="112" y="136"/>
                    <a:pt x="112" y="136"/>
                    <a:pt x="112" y="136"/>
                  </a:cubicBezTo>
                  <a:cubicBezTo>
                    <a:pt x="100" y="136"/>
                    <a:pt x="100" y="136"/>
                    <a:pt x="100" y="136"/>
                  </a:cubicBezTo>
                  <a:lnTo>
                    <a:pt x="100" y="148"/>
                  </a:lnTo>
                  <a:close/>
                  <a:moveTo>
                    <a:pt x="100" y="132"/>
                  </a:moveTo>
                  <a:cubicBezTo>
                    <a:pt x="112" y="132"/>
                    <a:pt x="112" y="132"/>
                    <a:pt x="112" y="132"/>
                  </a:cubicBezTo>
                  <a:cubicBezTo>
                    <a:pt x="112" y="120"/>
                    <a:pt x="112" y="120"/>
                    <a:pt x="112" y="120"/>
                  </a:cubicBezTo>
                  <a:cubicBezTo>
                    <a:pt x="100" y="120"/>
                    <a:pt x="100" y="120"/>
                    <a:pt x="100" y="120"/>
                  </a:cubicBezTo>
                  <a:lnTo>
                    <a:pt x="100" y="132"/>
                  </a:lnTo>
                  <a:close/>
                  <a:moveTo>
                    <a:pt x="84" y="180"/>
                  </a:moveTo>
                  <a:cubicBezTo>
                    <a:pt x="96" y="180"/>
                    <a:pt x="96" y="180"/>
                    <a:pt x="96" y="180"/>
                  </a:cubicBezTo>
                  <a:cubicBezTo>
                    <a:pt x="96" y="168"/>
                    <a:pt x="96" y="168"/>
                    <a:pt x="96" y="168"/>
                  </a:cubicBezTo>
                  <a:cubicBezTo>
                    <a:pt x="84" y="168"/>
                    <a:pt x="84" y="168"/>
                    <a:pt x="84" y="168"/>
                  </a:cubicBezTo>
                  <a:lnTo>
                    <a:pt x="84" y="180"/>
                  </a:lnTo>
                  <a:close/>
                  <a:moveTo>
                    <a:pt x="84" y="164"/>
                  </a:moveTo>
                  <a:cubicBezTo>
                    <a:pt x="96" y="164"/>
                    <a:pt x="96" y="164"/>
                    <a:pt x="96" y="164"/>
                  </a:cubicBezTo>
                  <a:cubicBezTo>
                    <a:pt x="96" y="152"/>
                    <a:pt x="96" y="152"/>
                    <a:pt x="96" y="152"/>
                  </a:cubicBezTo>
                  <a:cubicBezTo>
                    <a:pt x="84" y="152"/>
                    <a:pt x="84" y="152"/>
                    <a:pt x="84" y="152"/>
                  </a:cubicBezTo>
                  <a:lnTo>
                    <a:pt x="84" y="164"/>
                  </a:lnTo>
                  <a:close/>
                  <a:moveTo>
                    <a:pt x="84" y="148"/>
                  </a:moveTo>
                  <a:cubicBezTo>
                    <a:pt x="96" y="148"/>
                    <a:pt x="96" y="148"/>
                    <a:pt x="96" y="148"/>
                  </a:cubicBezTo>
                  <a:cubicBezTo>
                    <a:pt x="96" y="136"/>
                    <a:pt x="96" y="136"/>
                    <a:pt x="96" y="136"/>
                  </a:cubicBezTo>
                  <a:cubicBezTo>
                    <a:pt x="84" y="136"/>
                    <a:pt x="84" y="136"/>
                    <a:pt x="84" y="136"/>
                  </a:cubicBezTo>
                  <a:lnTo>
                    <a:pt x="84" y="148"/>
                  </a:lnTo>
                  <a:close/>
                  <a:moveTo>
                    <a:pt x="84" y="132"/>
                  </a:moveTo>
                  <a:cubicBezTo>
                    <a:pt x="96" y="132"/>
                    <a:pt x="96" y="132"/>
                    <a:pt x="96" y="132"/>
                  </a:cubicBezTo>
                  <a:cubicBezTo>
                    <a:pt x="96" y="120"/>
                    <a:pt x="96" y="120"/>
                    <a:pt x="96" y="120"/>
                  </a:cubicBezTo>
                  <a:cubicBezTo>
                    <a:pt x="84" y="120"/>
                    <a:pt x="84" y="120"/>
                    <a:pt x="84" y="120"/>
                  </a:cubicBezTo>
                  <a:lnTo>
                    <a:pt x="84" y="132"/>
                  </a:lnTo>
                  <a:close/>
                  <a:moveTo>
                    <a:pt x="144" y="42"/>
                  </a:moveTo>
                  <a:cubicBezTo>
                    <a:pt x="144" y="38"/>
                    <a:pt x="141" y="35"/>
                    <a:pt x="137" y="35"/>
                  </a:cubicBezTo>
                  <a:cubicBezTo>
                    <a:pt x="82" y="35"/>
                    <a:pt x="82" y="35"/>
                    <a:pt x="82" y="35"/>
                  </a:cubicBezTo>
                  <a:cubicBezTo>
                    <a:pt x="78" y="35"/>
                    <a:pt x="76" y="38"/>
                    <a:pt x="76" y="42"/>
                  </a:cubicBezTo>
                  <a:cubicBezTo>
                    <a:pt x="76" y="69"/>
                    <a:pt x="76" y="69"/>
                    <a:pt x="76" y="69"/>
                  </a:cubicBezTo>
                  <a:cubicBezTo>
                    <a:pt x="76" y="73"/>
                    <a:pt x="78" y="76"/>
                    <a:pt x="82" y="76"/>
                  </a:cubicBezTo>
                  <a:cubicBezTo>
                    <a:pt x="137" y="76"/>
                    <a:pt x="137" y="76"/>
                    <a:pt x="137" y="76"/>
                  </a:cubicBezTo>
                  <a:cubicBezTo>
                    <a:pt x="141" y="76"/>
                    <a:pt x="144" y="73"/>
                    <a:pt x="144" y="69"/>
                  </a:cubicBezTo>
                  <a:lnTo>
                    <a:pt x="144" y="42"/>
                  </a:lnTo>
                  <a:close/>
                  <a:moveTo>
                    <a:pt x="144" y="120"/>
                  </a:moveTo>
                  <a:cubicBezTo>
                    <a:pt x="132" y="120"/>
                    <a:pt x="132" y="120"/>
                    <a:pt x="132" y="120"/>
                  </a:cubicBezTo>
                  <a:cubicBezTo>
                    <a:pt x="132" y="132"/>
                    <a:pt x="132" y="132"/>
                    <a:pt x="132" y="132"/>
                  </a:cubicBezTo>
                  <a:cubicBezTo>
                    <a:pt x="144" y="132"/>
                    <a:pt x="144" y="132"/>
                    <a:pt x="144" y="132"/>
                  </a:cubicBezTo>
                  <a:lnTo>
                    <a:pt x="144" y="120"/>
                  </a:lnTo>
                  <a:close/>
                  <a:moveTo>
                    <a:pt x="144" y="136"/>
                  </a:moveTo>
                  <a:cubicBezTo>
                    <a:pt x="132" y="136"/>
                    <a:pt x="132" y="136"/>
                    <a:pt x="132" y="136"/>
                  </a:cubicBezTo>
                  <a:cubicBezTo>
                    <a:pt x="132" y="148"/>
                    <a:pt x="132" y="148"/>
                    <a:pt x="132" y="148"/>
                  </a:cubicBezTo>
                  <a:cubicBezTo>
                    <a:pt x="144" y="148"/>
                    <a:pt x="144" y="148"/>
                    <a:pt x="144" y="148"/>
                  </a:cubicBezTo>
                  <a:lnTo>
                    <a:pt x="144" y="136"/>
                  </a:lnTo>
                  <a:close/>
                  <a:moveTo>
                    <a:pt x="144" y="152"/>
                  </a:moveTo>
                  <a:cubicBezTo>
                    <a:pt x="132" y="152"/>
                    <a:pt x="132" y="152"/>
                    <a:pt x="132" y="152"/>
                  </a:cubicBezTo>
                  <a:cubicBezTo>
                    <a:pt x="132" y="164"/>
                    <a:pt x="132" y="164"/>
                    <a:pt x="132" y="164"/>
                  </a:cubicBezTo>
                  <a:cubicBezTo>
                    <a:pt x="144" y="164"/>
                    <a:pt x="144" y="164"/>
                    <a:pt x="144" y="164"/>
                  </a:cubicBezTo>
                  <a:lnTo>
                    <a:pt x="144" y="152"/>
                  </a:lnTo>
                  <a:close/>
                  <a:moveTo>
                    <a:pt x="144" y="168"/>
                  </a:moveTo>
                  <a:cubicBezTo>
                    <a:pt x="132" y="168"/>
                    <a:pt x="132" y="168"/>
                    <a:pt x="132" y="168"/>
                  </a:cubicBezTo>
                  <a:cubicBezTo>
                    <a:pt x="132" y="180"/>
                    <a:pt x="132" y="180"/>
                    <a:pt x="132" y="180"/>
                  </a:cubicBezTo>
                  <a:cubicBezTo>
                    <a:pt x="144" y="180"/>
                    <a:pt x="144" y="180"/>
                    <a:pt x="144" y="180"/>
                  </a:cubicBezTo>
                  <a:lnTo>
                    <a:pt x="144" y="168"/>
                  </a:lnTo>
                  <a:close/>
                  <a:moveTo>
                    <a:pt x="50" y="180"/>
                  </a:moveTo>
                  <a:cubicBezTo>
                    <a:pt x="26" y="180"/>
                    <a:pt x="26" y="180"/>
                    <a:pt x="26" y="180"/>
                  </a:cubicBezTo>
                  <a:cubicBezTo>
                    <a:pt x="22" y="180"/>
                    <a:pt x="20" y="177"/>
                    <a:pt x="20" y="173"/>
                  </a:cubicBezTo>
                  <a:cubicBezTo>
                    <a:pt x="20" y="18"/>
                    <a:pt x="20" y="18"/>
                    <a:pt x="20" y="18"/>
                  </a:cubicBezTo>
                  <a:cubicBezTo>
                    <a:pt x="20" y="15"/>
                    <a:pt x="22" y="12"/>
                    <a:pt x="26" y="12"/>
                  </a:cubicBezTo>
                  <a:cubicBezTo>
                    <a:pt x="36" y="12"/>
                    <a:pt x="36" y="12"/>
                    <a:pt x="36" y="12"/>
                  </a:cubicBezTo>
                  <a:cubicBezTo>
                    <a:pt x="36" y="0"/>
                    <a:pt x="36" y="0"/>
                    <a:pt x="36" y="0"/>
                  </a:cubicBezTo>
                  <a:cubicBezTo>
                    <a:pt x="44" y="0"/>
                    <a:pt x="44" y="0"/>
                    <a:pt x="44" y="0"/>
                  </a:cubicBezTo>
                  <a:cubicBezTo>
                    <a:pt x="44" y="12"/>
                    <a:pt x="44" y="12"/>
                    <a:pt x="44" y="12"/>
                  </a:cubicBezTo>
                  <a:cubicBezTo>
                    <a:pt x="50" y="12"/>
                    <a:pt x="50" y="12"/>
                    <a:pt x="50" y="12"/>
                  </a:cubicBezTo>
                  <a:cubicBezTo>
                    <a:pt x="53" y="12"/>
                    <a:pt x="56" y="15"/>
                    <a:pt x="56" y="18"/>
                  </a:cubicBezTo>
                  <a:cubicBezTo>
                    <a:pt x="56" y="173"/>
                    <a:pt x="56" y="173"/>
                    <a:pt x="56" y="173"/>
                  </a:cubicBezTo>
                  <a:cubicBezTo>
                    <a:pt x="56" y="177"/>
                    <a:pt x="53" y="180"/>
                    <a:pt x="50" y="18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5" name="Freeform 5">
              <a:extLst>
                <a:ext uri="{FF2B5EF4-FFF2-40B4-BE49-F238E27FC236}">
                  <a16:creationId xmlns:a16="http://schemas.microsoft.com/office/drawing/2014/main" id="{FCE80F74-700B-4E27-AE3C-15250CB6FAF7}"/>
                </a:ext>
              </a:extLst>
            </p:cNvPr>
            <p:cNvSpPr>
              <a:spLocks/>
            </p:cNvSpPr>
            <p:nvPr userDrawn="1"/>
          </p:nvSpPr>
          <p:spPr bwMode="auto">
            <a:xfrm rot="20193509" flipH="1" flipV="1">
              <a:off x="3003208" y="5577558"/>
              <a:ext cx="314410" cy="448364"/>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6" name="Freeform 76">
              <a:extLst>
                <a:ext uri="{FF2B5EF4-FFF2-40B4-BE49-F238E27FC236}">
                  <a16:creationId xmlns:a16="http://schemas.microsoft.com/office/drawing/2014/main" id="{1616E5B5-26DD-4150-94AE-6BF1258EA2E9}"/>
                </a:ext>
              </a:extLst>
            </p:cNvPr>
            <p:cNvSpPr>
              <a:spLocks noEditPoints="1"/>
            </p:cNvSpPr>
            <p:nvPr userDrawn="1"/>
          </p:nvSpPr>
          <p:spPr bwMode="auto">
            <a:xfrm rot="1187272" flipH="1" flipV="1">
              <a:off x="482235" y="6053258"/>
              <a:ext cx="696926" cy="867919"/>
            </a:xfrm>
            <a:custGeom>
              <a:avLst/>
              <a:gdLst>
                <a:gd name="T0" fmla="*/ 452 w 452"/>
                <a:gd name="T1" fmla="*/ 402 h 564"/>
                <a:gd name="T2" fmla="*/ 367 w 452"/>
                <a:gd name="T3" fmla="*/ 269 h 564"/>
                <a:gd name="T4" fmla="*/ 360 w 452"/>
                <a:gd name="T5" fmla="*/ 135 h 564"/>
                <a:gd name="T6" fmla="*/ 226 w 452"/>
                <a:gd name="T7" fmla="*/ 0 h 564"/>
                <a:gd name="T8" fmla="*/ 92 w 452"/>
                <a:gd name="T9" fmla="*/ 135 h 564"/>
                <a:gd name="T10" fmla="*/ 85 w 452"/>
                <a:gd name="T11" fmla="*/ 269 h 564"/>
                <a:gd name="T12" fmla="*/ 0 w 452"/>
                <a:gd name="T13" fmla="*/ 402 h 564"/>
                <a:gd name="T14" fmla="*/ 83 w 452"/>
                <a:gd name="T15" fmla="*/ 406 h 564"/>
                <a:gd name="T16" fmla="*/ 83 w 452"/>
                <a:gd name="T17" fmla="*/ 558 h 564"/>
                <a:gd name="T18" fmla="*/ 83 w 452"/>
                <a:gd name="T19" fmla="*/ 564 h 564"/>
                <a:gd name="T20" fmla="*/ 369 w 452"/>
                <a:gd name="T21" fmla="*/ 564 h 564"/>
                <a:gd name="T22" fmla="*/ 369 w 452"/>
                <a:gd name="T23" fmla="*/ 552 h 564"/>
                <a:gd name="T24" fmla="*/ 369 w 452"/>
                <a:gd name="T25" fmla="*/ 552 h 564"/>
                <a:gd name="T26" fmla="*/ 369 w 452"/>
                <a:gd name="T27" fmla="*/ 406 h 564"/>
                <a:gd name="T28" fmla="*/ 452 w 452"/>
                <a:gd name="T29" fmla="*/ 402 h 564"/>
                <a:gd name="T30" fmla="*/ 265 w 452"/>
                <a:gd name="T31" fmla="*/ 69 h 564"/>
                <a:gd name="T32" fmla="*/ 293 w 452"/>
                <a:gd name="T33" fmla="*/ 98 h 564"/>
                <a:gd name="T34" fmla="*/ 265 w 452"/>
                <a:gd name="T35" fmla="*/ 126 h 564"/>
                <a:gd name="T36" fmla="*/ 237 w 452"/>
                <a:gd name="T37" fmla="*/ 98 h 564"/>
                <a:gd name="T38" fmla="*/ 265 w 452"/>
                <a:gd name="T39" fmla="*/ 69 h 564"/>
                <a:gd name="T40" fmla="*/ 226 w 452"/>
                <a:gd name="T41" fmla="*/ 135 h 564"/>
                <a:gd name="T42" fmla="*/ 293 w 452"/>
                <a:gd name="T43" fmla="*/ 181 h 564"/>
                <a:gd name="T44" fmla="*/ 226 w 452"/>
                <a:gd name="T45" fmla="*/ 228 h 564"/>
                <a:gd name="T46" fmla="*/ 159 w 452"/>
                <a:gd name="T47" fmla="*/ 181 h 564"/>
                <a:gd name="T48" fmla="*/ 224 w 452"/>
                <a:gd name="T49" fmla="*/ 137 h 564"/>
                <a:gd name="T50" fmla="*/ 226 w 452"/>
                <a:gd name="T51" fmla="*/ 135 h 564"/>
                <a:gd name="T52" fmla="*/ 187 w 452"/>
                <a:gd name="T53" fmla="*/ 69 h 564"/>
                <a:gd name="T54" fmla="*/ 216 w 452"/>
                <a:gd name="T55" fmla="*/ 98 h 564"/>
                <a:gd name="T56" fmla="*/ 187 w 452"/>
                <a:gd name="T57" fmla="*/ 126 h 564"/>
                <a:gd name="T58" fmla="*/ 159 w 452"/>
                <a:gd name="T59" fmla="*/ 98 h 564"/>
                <a:gd name="T60" fmla="*/ 187 w 452"/>
                <a:gd name="T61" fmla="*/ 69 h 564"/>
                <a:gd name="T62" fmla="*/ 116 w 452"/>
                <a:gd name="T63" fmla="*/ 552 h 564"/>
                <a:gd name="T64" fmla="*/ 159 w 452"/>
                <a:gd name="T65" fmla="*/ 527 h 564"/>
                <a:gd name="T66" fmla="*/ 202 w 452"/>
                <a:gd name="T67" fmla="*/ 552 h 564"/>
                <a:gd name="T68" fmla="*/ 116 w 452"/>
                <a:gd name="T69" fmla="*/ 552 h 564"/>
                <a:gd name="T70" fmla="*/ 214 w 452"/>
                <a:gd name="T71" fmla="*/ 552 h 564"/>
                <a:gd name="T72" fmla="*/ 159 w 452"/>
                <a:gd name="T73" fmla="*/ 515 h 564"/>
                <a:gd name="T74" fmla="*/ 131 w 452"/>
                <a:gd name="T75" fmla="*/ 520 h 564"/>
                <a:gd name="T76" fmla="*/ 133 w 452"/>
                <a:gd name="T77" fmla="*/ 381 h 564"/>
                <a:gd name="T78" fmla="*/ 229 w 452"/>
                <a:gd name="T79" fmla="*/ 267 h 564"/>
                <a:gd name="T80" fmla="*/ 321 w 452"/>
                <a:gd name="T81" fmla="*/ 386 h 564"/>
                <a:gd name="T82" fmla="*/ 322 w 452"/>
                <a:gd name="T83" fmla="*/ 523 h 564"/>
                <a:gd name="T84" fmla="*/ 289 w 452"/>
                <a:gd name="T85" fmla="*/ 515 h 564"/>
                <a:gd name="T86" fmla="*/ 233 w 452"/>
                <a:gd name="T87" fmla="*/ 552 h 564"/>
                <a:gd name="T88" fmla="*/ 214 w 452"/>
                <a:gd name="T89" fmla="*/ 552 h 564"/>
                <a:gd name="T90" fmla="*/ 246 w 452"/>
                <a:gd name="T91" fmla="*/ 552 h 564"/>
                <a:gd name="T92" fmla="*/ 289 w 452"/>
                <a:gd name="T93" fmla="*/ 527 h 564"/>
                <a:gd name="T94" fmla="*/ 332 w 452"/>
                <a:gd name="T95" fmla="*/ 552 h 564"/>
                <a:gd name="T96" fmla="*/ 246 w 452"/>
                <a:gd name="T97" fmla="*/ 552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564">
                  <a:moveTo>
                    <a:pt x="452" y="402"/>
                  </a:moveTo>
                  <a:cubicBezTo>
                    <a:pt x="395" y="372"/>
                    <a:pt x="373" y="323"/>
                    <a:pt x="367" y="269"/>
                  </a:cubicBezTo>
                  <a:cubicBezTo>
                    <a:pt x="366" y="209"/>
                    <a:pt x="364" y="156"/>
                    <a:pt x="360" y="135"/>
                  </a:cubicBezTo>
                  <a:cubicBezTo>
                    <a:pt x="348" y="62"/>
                    <a:pt x="313" y="0"/>
                    <a:pt x="226" y="0"/>
                  </a:cubicBezTo>
                  <a:cubicBezTo>
                    <a:pt x="139" y="0"/>
                    <a:pt x="104" y="62"/>
                    <a:pt x="92" y="135"/>
                  </a:cubicBezTo>
                  <a:cubicBezTo>
                    <a:pt x="88" y="156"/>
                    <a:pt x="86" y="209"/>
                    <a:pt x="85" y="269"/>
                  </a:cubicBezTo>
                  <a:cubicBezTo>
                    <a:pt x="79" y="323"/>
                    <a:pt x="57" y="372"/>
                    <a:pt x="0" y="402"/>
                  </a:cubicBezTo>
                  <a:cubicBezTo>
                    <a:pt x="0" y="402"/>
                    <a:pt x="42" y="426"/>
                    <a:pt x="83" y="406"/>
                  </a:cubicBezTo>
                  <a:cubicBezTo>
                    <a:pt x="83" y="465"/>
                    <a:pt x="83" y="558"/>
                    <a:pt x="83" y="558"/>
                  </a:cubicBezTo>
                  <a:cubicBezTo>
                    <a:pt x="83" y="564"/>
                    <a:pt x="83" y="564"/>
                    <a:pt x="83" y="564"/>
                  </a:cubicBezTo>
                  <a:cubicBezTo>
                    <a:pt x="369" y="564"/>
                    <a:pt x="369" y="564"/>
                    <a:pt x="369" y="564"/>
                  </a:cubicBezTo>
                  <a:cubicBezTo>
                    <a:pt x="369" y="552"/>
                    <a:pt x="369" y="552"/>
                    <a:pt x="369" y="552"/>
                  </a:cubicBezTo>
                  <a:cubicBezTo>
                    <a:pt x="369" y="552"/>
                    <a:pt x="369" y="552"/>
                    <a:pt x="369" y="552"/>
                  </a:cubicBezTo>
                  <a:cubicBezTo>
                    <a:pt x="369" y="530"/>
                    <a:pt x="369" y="456"/>
                    <a:pt x="369" y="406"/>
                  </a:cubicBezTo>
                  <a:cubicBezTo>
                    <a:pt x="410" y="426"/>
                    <a:pt x="452" y="402"/>
                    <a:pt x="452" y="402"/>
                  </a:cubicBezTo>
                  <a:close/>
                  <a:moveTo>
                    <a:pt x="265" y="69"/>
                  </a:moveTo>
                  <a:cubicBezTo>
                    <a:pt x="281" y="69"/>
                    <a:pt x="293" y="82"/>
                    <a:pt x="293" y="98"/>
                  </a:cubicBezTo>
                  <a:cubicBezTo>
                    <a:pt x="293" y="113"/>
                    <a:pt x="281" y="126"/>
                    <a:pt x="265" y="126"/>
                  </a:cubicBezTo>
                  <a:cubicBezTo>
                    <a:pt x="249" y="126"/>
                    <a:pt x="237" y="113"/>
                    <a:pt x="237" y="98"/>
                  </a:cubicBezTo>
                  <a:cubicBezTo>
                    <a:pt x="237" y="82"/>
                    <a:pt x="249" y="69"/>
                    <a:pt x="265" y="69"/>
                  </a:cubicBezTo>
                  <a:close/>
                  <a:moveTo>
                    <a:pt x="226" y="135"/>
                  </a:moveTo>
                  <a:cubicBezTo>
                    <a:pt x="293" y="181"/>
                    <a:pt x="293" y="181"/>
                    <a:pt x="293" y="181"/>
                  </a:cubicBezTo>
                  <a:cubicBezTo>
                    <a:pt x="226" y="228"/>
                    <a:pt x="226" y="228"/>
                    <a:pt x="226" y="228"/>
                  </a:cubicBezTo>
                  <a:cubicBezTo>
                    <a:pt x="159" y="181"/>
                    <a:pt x="159" y="181"/>
                    <a:pt x="159" y="181"/>
                  </a:cubicBezTo>
                  <a:cubicBezTo>
                    <a:pt x="224" y="137"/>
                    <a:pt x="224" y="137"/>
                    <a:pt x="224" y="137"/>
                  </a:cubicBezTo>
                  <a:lnTo>
                    <a:pt x="226" y="135"/>
                  </a:lnTo>
                  <a:close/>
                  <a:moveTo>
                    <a:pt x="187" y="69"/>
                  </a:moveTo>
                  <a:cubicBezTo>
                    <a:pt x="203" y="69"/>
                    <a:pt x="216" y="82"/>
                    <a:pt x="216" y="98"/>
                  </a:cubicBezTo>
                  <a:cubicBezTo>
                    <a:pt x="216" y="113"/>
                    <a:pt x="203" y="126"/>
                    <a:pt x="187" y="126"/>
                  </a:cubicBezTo>
                  <a:cubicBezTo>
                    <a:pt x="171" y="126"/>
                    <a:pt x="159" y="113"/>
                    <a:pt x="159" y="98"/>
                  </a:cubicBezTo>
                  <a:cubicBezTo>
                    <a:pt x="159" y="82"/>
                    <a:pt x="171" y="69"/>
                    <a:pt x="187" y="69"/>
                  </a:cubicBezTo>
                  <a:close/>
                  <a:moveTo>
                    <a:pt x="116" y="552"/>
                  </a:moveTo>
                  <a:cubicBezTo>
                    <a:pt x="119" y="543"/>
                    <a:pt x="129" y="527"/>
                    <a:pt x="159" y="527"/>
                  </a:cubicBezTo>
                  <a:cubicBezTo>
                    <a:pt x="188" y="527"/>
                    <a:pt x="198" y="543"/>
                    <a:pt x="202" y="552"/>
                  </a:cubicBezTo>
                  <a:cubicBezTo>
                    <a:pt x="190" y="552"/>
                    <a:pt x="128" y="552"/>
                    <a:pt x="116" y="552"/>
                  </a:cubicBezTo>
                  <a:close/>
                  <a:moveTo>
                    <a:pt x="214" y="552"/>
                  </a:moveTo>
                  <a:cubicBezTo>
                    <a:pt x="211" y="540"/>
                    <a:pt x="199" y="515"/>
                    <a:pt x="159" y="515"/>
                  </a:cubicBezTo>
                  <a:cubicBezTo>
                    <a:pt x="147" y="515"/>
                    <a:pt x="138" y="517"/>
                    <a:pt x="131" y="520"/>
                  </a:cubicBezTo>
                  <a:cubicBezTo>
                    <a:pt x="131" y="478"/>
                    <a:pt x="132" y="411"/>
                    <a:pt x="133" y="381"/>
                  </a:cubicBezTo>
                  <a:cubicBezTo>
                    <a:pt x="135" y="328"/>
                    <a:pt x="155" y="267"/>
                    <a:pt x="229" y="267"/>
                  </a:cubicBezTo>
                  <a:cubicBezTo>
                    <a:pt x="303" y="267"/>
                    <a:pt x="318" y="328"/>
                    <a:pt x="321" y="386"/>
                  </a:cubicBezTo>
                  <a:cubicBezTo>
                    <a:pt x="322" y="410"/>
                    <a:pt x="322" y="480"/>
                    <a:pt x="322" y="523"/>
                  </a:cubicBezTo>
                  <a:cubicBezTo>
                    <a:pt x="314" y="518"/>
                    <a:pt x="303" y="515"/>
                    <a:pt x="289" y="515"/>
                  </a:cubicBezTo>
                  <a:cubicBezTo>
                    <a:pt x="249" y="515"/>
                    <a:pt x="237" y="540"/>
                    <a:pt x="233" y="552"/>
                  </a:cubicBezTo>
                  <a:lnTo>
                    <a:pt x="214" y="552"/>
                  </a:lnTo>
                  <a:close/>
                  <a:moveTo>
                    <a:pt x="246" y="552"/>
                  </a:moveTo>
                  <a:cubicBezTo>
                    <a:pt x="249" y="543"/>
                    <a:pt x="259" y="527"/>
                    <a:pt x="289" y="527"/>
                  </a:cubicBezTo>
                  <a:cubicBezTo>
                    <a:pt x="318" y="527"/>
                    <a:pt x="328" y="543"/>
                    <a:pt x="332" y="552"/>
                  </a:cubicBezTo>
                  <a:cubicBezTo>
                    <a:pt x="320" y="552"/>
                    <a:pt x="258" y="552"/>
                    <a:pt x="246" y="55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7" name="Freeform 5">
              <a:extLst>
                <a:ext uri="{FF2B5EF4-FFF2-40B4-BE49-F238E27FC236}">
                  <a16:creationId xmlns:a16="http://schemas.microsoft.com/office/drawing/2014/main" id="{82FA85C0-2A0C-426D-85C3-F706FA33FD71}"/>
                </a:ext>
              </a:extLst>
            </p:cNvPr>
            <p:cNvSpPr>
              <a:spLocks noEditPoints="1"/>
            </p:cNvSpPr>
            <p:nvPr userDrawn="1"/>
          </p:nvSpPr>
          <p:spPr bwMode="auto">
            <a:xfrm rot="20932726" flipH="1" flipV="1">
              <a:off x="10489459" y="4413740"/>
              <a:ext cx="752475" cy="655637"/>
            </a:xfrm>
            <a:custGeom>
              <a:avLst/>
              <a:gdLst>
                <a:gd name="T0" fmla="*/ 60 w 200"/>
                <a:gd name="T1" fmla="*/ 106 h 174"/>
                <a:gd name="T2" fmla="*/ 62 w 200"/>
                <a:gd name="T3" fmla="*/ 114 h 174"/>
                <a:gd name="T4" fmla="*/ 192 w 200"/>
                <a:gd name="T5" fmla="*/ 126 h 174"/>
                <a:gd name="T6" fmla="*/ 53 w 200"/>
                <a:gd name="T7" fmla="*/ 98 h 174"/>
                <a:gd name="T8" fmla="*/ 20 w 200"/>
                <a:gd name="T9" fmla="*/ 16 h 174"/>
                <a:gd name="T10" fmla="*/ 10 w 200"/>
                <a:gd name="T11" fmla="*/ 0 h 174"/>
                <a:gd name="T12" fmla="*/ 33 w 200"/>
                <a:gd name="T13" fmla="*/ 8 h 174"/>
                <a:gd name="T14" fmla="*/ 191 w 200"/>
                <a:gd name="T15" fmla="*/ 28 h 174"/>
                <a:gd name="T16" fmla="*/ 191 w 200"/>
                <a:gd name="T17" fmla="*/ 39 h 174"/>
                <a:gd name="T18" fmla="*/ 191 w 200"/>
                <a:gd name="T19" fmla="*/ 36 h 174"/>
                <a:gd name="T20" fmla="*/ 191 w 200"/>
                <a:gd name="T21" fmla="*/ 41 h 174"/>
                <a:gd name="T22" fmla="*/ 200 w 200"/>
                <a:gd name="T23" fmla="*/ 39 h 174"/>
                <a:gd name="T24" fmla="*/ 200 w 200"/>
                <a:gd name="T25" fmla="*/ 91 h 174"/>
                <a:gd name="T26" fmla="*/ 76 w 200"/>
                <a:gd name="T27" fmla="*/ 98 h 174"/>
                <a:gd name="T28" fmla="*/ 62 w 200"/>
                <a:gd name="T29" fmla="*/ 98 h 174"/>
                <a:gd name="T30" fmla="*/ 72 w 200"/>
                <a:gd name="T31" fmla="*/ 73 h 174"/>
                <a:gd name="T32" fmla="*/ 65 w 200"/>
                <a:gd name="T33" fmla="*/ 31 h 174"/>
                <a:gd name="T34" fmla="*/ 66 w 200"/>
                <a:gd name="T35" fmla="*/ 41 h 174"/>
                <a:gd name="T36" fmla="*/ 47 w 200"/>
                <a:gd name="T37" fmla="*/ 47 h 174"/>
                <a:gd name="T38" fmla="*/ 67 w 200"/>
                <a:gd name="T39" fmla="*/ 47 h 174"/>
                <a:gd name="T40" fmla="*/ 53 w 200"/>
                <a:gd name="T41" fmla="*/ 67 h 174"/>
                <a:gd name="T42" fmla="*/ 96 w 200"/>
                <a:gd name="T43" fmla="*/ 32 h 174"/>
                <a:gd name="T44" fmla="*/ 96 w 200"/>
                <a:gd name="T45" fmla="*/ 41 h 174"/>
                <a:gd name="T46" fmla="*/ 74 w 200"/>
                <a:gd name="T47" fmla="*/ 47 h 174"/>
                <a:gd name="T48" fmla="*/ 97 w 200"/>
                <a:gd name="T49" fmla="*/ 47 h 174"/>
                <a:gd name="T50" fmla="*/ 77 w 200"/>
                <a:gd name="T51" fmla="*/ 67 h 174"/>
                <a:gd name="T52" fmla="*/ 98 w 200"/>
                <a:gd name="T53" fmla="*/ 73 h 174"/>
                <a:gd name="T54" fmla="*/ 99 w 200"/>
                <a:gd name="T55" fmla="*/ 79 h 174"/>
                <a:gd name="T56" fmla="*/ 80 w 200"/>
                <a:gd name="T57" fmla="*/ 85 h 174"/>
                <a:gd name="T58" fmla="*/ 99 w 200"/>
                <a:gd name="T59" fmla="*/ 85 h 174"/>
                <a:gd name="T60" fmla="*/ 103 w 200"/>
                <a:gd name="T61" fmla="*/ 41 h 174"/>
                <a:gd name="T62" fmla="*/ 129 w 200"/>
                <a:gd name="T63" fmla="*/ 47 h 174"/>
                <a:gd name="T64" fmla="*/ 129 w 200"/>
                <a:gd name="T65" fmla="*/ 54 h 174"/>
                <a:gd name="T66" fmla="*/ 104 w 200"/>
                <a:gd name="T67" fmla="*/ 60 h 174"/>
                <a:gd name="T68" fmla="*/ 129 w 200"/>
                <a:gd name="T69" fmla="*/ 60 h 174"/>
                <a:gd name="T70" fmla="*/ 105 w 200"/>
                <a:gd name="T71" fmla="*/ 79 h 174"/>
                <a:gd name="T72" fmla="*/ 131 w 200"/>
                <a:gd name="T73" fmla="*/ 85 h 174"/>
                <a:gd name="T74" fmla="*/ 131 w 200"/>
                <a:gd name="T75" fmla="*/ 96 h 174"/>
                <a:gd name="T76" fmla="*/ 134 w 200"/>
                <a:gd name="T77" fmla="*/ 34 h 174"/>
                <a:gd name="T78" fmla="*/ 163 w 200"/>
                <a:gd name="T79" fmla="*/ 35 h 174"/>
                <a:gd name="T80" fmla="*/ 135 w 200"/>
                <a:gd name="T81" fmla="*/ 54 h 174"/>
                <a:gd name="T82" fmla="*/ 163 w 200"/>
                <a:gd name="T83" fmla="*/ 60 h 174"/>
                <a:gd name="T84" fmla="*/ 163 w 200"/>
                <a:gd name="T85" fmla="*/ 67 h 174"/>
                <a:gd name="T86" fmla="*/ 136 w 200"/>
                <a:gd name="T87" fmla="*/ 73 h 174"/>
                <a:gd name="T88" fmla="*/ 163 w 200"/>
                <a:gd name="T89" fmla="*/ 73 h 174"/>
                <a:gd name="T90" fmla="*/ 137 w 200"/>
                <a:gd name="T91" fmla="*/ 96 h 174"/>
                <a:gd name="T92" fmla="*/ 191 w 200"/>
                <a:gd name="T93" fmla="*/ 47 h 174"/>
                <a:gd name="T94" fmla="*/ 191 w 200"/>
                <a:gd name="T95" fmla="*/ 54 h 174"/>
                <a:gd name="T96" fmla="*/ 169 w 200"/>
                <a:gd name="T97" fmla="*/ 60 h 174"/>
                <a:gd name="T98" fmla="*/ 191 w 200"/>
                <a:gd name="T99" fmla="*/ 60 h 174"/>
                <a:gd name="T100" fmla="*/ 169 w 200"/>
                <a:gd name="T101" fmla="*/ 79 h 174"/>
                <a:gd name="T102" fmla="*/ 191 w 200"/>
                <a:gd name="T103" fmla="*/ 85 h 174"/>
                <a:gd name="T104" fmla="*/ 191 w 200"/>
                <a:gd name="T105" fmla="*/ 95 h 174"/>
                <a:gd name="T106" fmla="*/ 191 w 200"/>
                <a:gd name="T107" fmla="*/ 85 h 174"/>
                <a:gd name="T108" fmla="*/ 85 w 200"/>
                <a:gd name="T109" fmla="*/ 174 h 174"/>
                <a:gd name="T110" fmla="*/ 85 w 200"/>
                <a:gd name="T111" fmla="*/ 163 h 174"/>
                <a:gd name="T112" fmla="*/ 76 w 200"/>
                <a:gd name="T113" fmla="*/ 153 h 174"/>
                <a:gd name="T114" fmla="*/ 191 w 200"/>
                <a:gd name="T115" fmla="*/ 153 h 174"/>
                <a:gd name="T116" fmla="*/ 171 w 200"/>
                <a:gd name="T117" fmla="*/ 133 h 174"/>
                <a:gd name="T118" fmla="*/ 171 w 200"/>
                <a:gd name="T119" fmla="*/ 14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174">
                  <a:moveTo>
                    <a:pt x="191" y="102"/>
                  </a:moveTo>
                  <a:cubicBezTo>
                    <a:pt x="191" y="102"/>
                    <a:pt x="191" y="102"/>
                    <a:pt x="191" y="102"/>
                  </a:cubicBezTo>
                  <a:cubicBezTo>
                    <a:pt x="60" y="106"/>
                    <a:pt x="60" y="106"/>
                    <a:pt x="60" y="106"/>
                  </a:cubicBezTo>
                  <a:cubicBezTo>
                    <a:pt x="60" y="106"/>
                    <a:pt x="60" y="106"/>
                    <a:pt x="60" y="106"/>
                  </a:cubicBezTo>
                  <a:cubicBezTo>
                    <a:pt x="54" y="106"/>
                    <a:pt x="53" y="114"/>
                    <a:pt x="61" y="114"/>
                  </a:cubicBezTo>
                  <a:cubicBezTo>
                    <a:pt x="61" y="114"/>
                    <a:pt x="61" y="114"/>
                    <a:pt x="62" y="114"/>
                  </a:cubicBezTo>
                  <a:cubicBezTo>
                    <a:pt x="192" y="114"/>
                    <a:pt x="192" y="114"/>
                    <a:pt x="192" y="114"/>
                  </a:cubicBezTo>
                  <a:cubicBezTo>
                    <a:pt x="195" y="114"/>
                    <a:pt x="197" y="116"/>
                    <a:pt x="197" y="118"/>
                  </a:cubicBezTo>
                  <a:cubicBezTo>
                    <a:pt x="197" y="121"/>
                    <a:pt x="195" y="126"/>
                    <a:pt x="192" y="126"/>
                  </a:cubicBezTo>
                  <a:cubicBezTo>
                    <a:pt x="62" y="126"/>
                    <a:pt x="62" y="126"/>
                    <a:pt x="62" y="126"/>
                  </a:cubicBezTo>
                  <a:cubicBezTo>
                    <a:pt x="61" y="126"/>
                    <a:pt x="61" y="126"/>
                    <a:pt x="61" y="126"/>
                  </a:cubicBezTo>
                  <a:cubicBezTo>
                    <a:pt x="40" y="126"/>
                    <a:pt x="42" y="98"/>
                    <a:pt x="53" y="98"/>
                  </a:cubicBezTo>
                  <a:cubicBezTo>
                    <a:pt x="53" y="98"/>
                    <a:pt x="53" y="98"/>
                    <a:pt x="54" y="98"/>
                  </a:cubicBezTo>
                  <a:cubicBezTo>
                    <a:pt x="29" y="16"/>
                    <a:pt x="29" y="16"/>
                    <a:pt x="29" y="16"/>
                  </a:cubicBezTo>
                  <a:cubicBezTo>
                    <a:pt x="20" y="16"/>
                    <a:pt x="20" y="16"/>
                    <a:pt x="20" y="16"/>
                  </a:cubicBezTo>
                  <a:cubicBezTo>
                    <a:pt x="18" y="19"/>
                    <a:pt x="15" y="22"/>
                    <a:pt x="10" y="22"/>
                  </a:cubicBezTo>
                  <a:cubicBezTo>
                    <a:pt x="4" y="22"/>
                    <a:pt x="0" y="17"/>
                    <a:pt x="0" y="11"/>
                  </a:cubicBezTo>
                  <a:cubicBezTo>
                    <a:pt x="0" y="5"/>
                    <a:pt x="4" y="0"/>
                    <a:pt x="10" y="0"/>
                  </a:cubicBezTo>
                  <a:cubicBezTo>
                    <a:pt x="15" y="0"/>
                    <a:pt x="19" y="4"/>
                    <a:pt x="20" y="8"/>
                  </a:cubicBezTo>
                  <a:cubicBezTo>
                    <a:pt x="33" y="8"/>
                    <a:pt x="33" y="8"/>
                    <a:pt x="33" y="8"/>
                  </a:cubicBezTo>
                  <a:cubicBezTo>
                    <a:pt x="33" y="8"/>
                    <a:pt x="33" y="8"/>
                    <a:pt x="33" y="8"/>
                  </a:cubicBezTo>
                  <a:cubicBezTo>
                    <a:pt x="35" y="8"/>
                    <a:pt x="35" y="8"/>
                    <a:pt x="35" y="8"/>
                  </a:cubicBezTo>
                  <a:cubicBezTo>
                    <a:pt x="40" y="22"/>
                    <a:pt x="40" y="22"/>
                    <a:pt x="40" y="22"/>
                  </a:cubicBezTo>
                  <a:cubicBezTo>
                    <a:pt x="191" y="28"/>
                    <a:pt x="191" y="28"/>
                    <a:pt x="191" y="28"/>
                  </a:cubicBezTo>
                  <a:cubicBezTo>
                    <a:pt x="191" y="28"/>
                    <a:pt x="191" y="28"/>
                    <a:pt x="191" y="28"/>
                  </a:cubicBezTo>
                  <a:cubicBezTo>
                    <a:pt x="191" y="28"/>
                    <a:pt x="200" y="29"/>
                    <a:pt x="200" y="39"/>
                  </a:cubicBezTo>
                  <a:cubicBezTo>
                    <a:pt x="191" y="39"/>
                    <a:pt x="191" y="39"/>
                    <a:pt x="191" y="39"/>
                  </a:cubicBezTo>
                  <a:cubicBezTo>
                    <a:pt x="191" y="39"/>
                    <a:pt x="191" y="39"/>
                    <a:pt x="191" y="39"/>
                  </a:cubicBezTo>
                  <a:cubicBezTo>
                    <a:pt x="191" y="36"/>
                    <a:pt x="191" y="36"/>
                    <a:pt x="191" y="36"/>
                  </a:cubicBezTo>
                  <a:cubicBezTo>
                    <a:pt x="191" y="36"/>
                    <a:pt x="191" y="36"/>
                    <a:pt x="191" y="36"/>
                  </a:cubicBezTo>
                  <a:cubicBezTo>
                    <a:pt x="169" y="35"/>
                    <a:pt x="169" y="35"/>
                    <a:pt x="169" y="35"/>
                  </a:cubicBezTo>
                  <a:cubicBezTo>
                    <a:pt x="169" y="41"/>
                    <a:pt x="169" y="41"/>
                    <a:pt x="169" y="41"/>
                  </a:cubicBezTo>
                  <a:cubicBezTo>
                    <a:pt x="191" y="41"/>
                    <a:pt x="191" y="41"/>
                    <a:pt x="191" y="41"/>
                  </a:cubicBezTo>
                  <a:cubicBezTo>
                    <a:pt x="191" y="39"/>
                    <a:pt x="191" y="39"/>
                    <a:pt x="191" y="39"/>
                  </a:cubicBezTo>
                  <a:cubicBezTo>
                    <a:pt x="191" y="39"/>
                    <a:pt x="199" y="39"/>
                    <a:pt x="200" y="39"/>
                  </a:cubicBezTo>
                  <a:cubicBezTo>
                    <a:pt x="200" y="39"/>
                    <a:pt x="200" y="39"/>
                    <a:pt x="200" y="39"/>
                  </a:cubicBezTo>
                  <a:cubicBezTo>
                    <a:pt x="200" y="39"/>
                    <a:pt x="200" y="39"/>
                    <a:pt x="200" y="39"/>
                  </a:cubicBezTo>
                  <a:cubicBezTo>
                    <a:pt x="200" y="91"/>
                    <a:pt x="200" y="91"/>
                    <a:pt x="200" y="91"/>
                  </a:cubicBezTo>
                  <a:cubicBezTo>
                    <a:pt x="200" y="91"/>
                    <a:pt x="200" y="91"/>
                    <a:pt x="200" y="91"/>
                  </a:cubicBezTo>
                  <a:cubicBezTo>
                    <a:pt x="200" y="102"/>
                    <a:pt x="191" y="102"/>
                    <a:pt x="191" y="102"/>
                  </a:cubicBezTo>
                  <a:close/>
                  <a:moveTo>
                    <a:pt x="62" y="98"/>
                  </a:moveTo>
                  <a:cubicBezTo>
                    <a:pt x="76" y="98"/>
                    <a:pt x="76" y="98"/>
                    <a:pt x="76" y="98"/>
                  </a:cubicBezTo>
                  <a:cubicBezTo>
                    <a:pt x="74" y="85"/>
                    <a:pt x="74" y="85"/>
                    <a:pt x="74" y="85"/>
                  </a:cubicBezTo>
                  <a:cubicBezTo>
                    <a:pt x="58" y="85"/>
                    <a:pt x="58" y="85"/>
                    <a:pt x="58" y="85"/>
                  </a:cubicBezTo>
                  <a:lnTo>
                    <a:pt x="62" y="98"/>
                  </a:lnTo>
                  <a:close/>
                  <a:moveTo>
                    <a:pt x="57" y="79"/>
                  </a:moveTo>
                  <a:cubicBezTo>
                    <a:pt x="73" y="79"/>
                    <a:pt x="73" y="79"/>
                    <a:pt x="73" y="79"/>
                  </a:cubicBezTo>
                  <a:cubicBezTo>
                    <a:pt x="72" y="73"/>
                    <a:pt x="72" y="73"/>
                    <a:pt x="72" y="73"/>
                  </a:cubicBezTo>
                  <a:cubicBezTo>
                    <a:pt x="54" y="73"/>
                    <a:pt x="54" y="73"/>
                    <a:pt x="54" y="73"/>
                  </a:cubicBezTo>
                  <a:lnTo>
                    <a:pt x="57" y="79"/>
                  </a:lnTo>
                  <a:close/>
                  <a:moveTo>
                    <a:pt x="65" y="31"/>
                  </a:moveTo>
                  <a:cubicBezTo>
                    <a:pt x="42" y="30"/>
                    <a:pt x="42" y="30"/>
                    <a:pt x="42" y="30"/>
                  </a:cubicBezTo>
                  <a:cubicBezTo>
                    <a:pt x="46" y="41"/>
                    <a:pt x="46" y="41"/>
                    <a:pt x="46" y="41"/>
                  </a:cubicBezTo>
                  <a:cubicBezTo>
                    <a:pt x="66" y="41"/>
                    <a:pt x="66" y="41"/>
                    <a:pt x="66" y="41"/>
                  </a:cubicBezTo>
                  <a:lnTo>
                    <a:pt x="65" y="31"/>
                  </a:lnTo>
                  <a:close/>
                  <a:moveTo>
                    <a:pt x="67" y="47"/>
                  </a:moveTo>
                  <a:cubicBezTo>
                    <a:pt x="47" y="47"/>
                    <a:pt x="47" y="47"/>
                    <a:pt x="47" y="47"/>
                  </a:cubicBezTo>
                  <a:cubicBezTo>
                    <a:pt x="49" y="54"/>
                    <a:pt x="49" y="54"/>
                    <a:pt x="49" y="54"/>
                  </a:cubicBezTo>
                  <a:cubicBezTo>
                    <a:pt x="68" y="54"/>
                    <a:pt x="68" y="54"/>
                    <a:pt x="68" y="54"/>
                  </a:cubicBezTo>
                  <a:lnTo>
                    <a:pt x="67" y="47"/>
                  </a:lnTo>
                  <a:close/>
                  <a:moveTo>
                    <a:pt x="69" y="60"/>
                  </a:moveTo>
                  <a:cubicBezTo>
                    <a:pt x="50" y="60"/>
                    <a:pt x="50" y="60"/>
                    <a:pt x="50" y="60"/>
                  </a:cubicBezTo>
                  <a:cubicBezTo>
                    <a:pt x="53" y="67"/>
                    <a:pt x="53" y="67"/>
                    <a:pt x="53" y="67"/>
                  </a:cubicBezTo>
                  <a:cubicBezTo>
                    <a:pt x="71" y="67"/>
                    <a:pt x="71" y="67"/>
                    <a:pt x="71" y="67"/>
                  </a:cubicBezTo>
                  <a:lnTo>
                    <a:pt x="69" y="60"/>
                  </a:lnTo>
                  <a:close/>
                  <a:moveTo>
                    <a:pt x="96" y="32"/>
                  </a:moveTo>
                  <a:cubicBezTo>
                    <a:pt x="71" y="31"/>
                    <a:pt x="71" y="31"/>
                    <a:pt x="71" y="31"/>
                  </a:cubicBezTo>
                  <a:cubicBezTo>
                    <a:pt x="73" y="41"/>
                    <a:pt x="73" y="41"/>
                    <a:pt x="73" y="41"/>
                  </a:cubicBezTo>
                  <a:cubicBezTo>
                    <a:pt x="96" y="41"/>
                    <a:pt x="96" y="41"/>
                    <a:pt x="96" y="41"/>
                  </a:cubicBezTo>
                  <a:lnTo>
                    <a:pt x="96" y="32"/>
                  </a:lnTo>
                  <a:close/>
                  <a:moveTo>
                    <a:pt x="97" y="47"/>
                  </a:moveTo>
                  <a:cubicBezTo>
                    <a:pt x="74" y="47"/>
                    <a:pt x="74" y="47"/>
                    <a:pt x="74" y="47"/>
                  </a:cubicBezTo>
                  <a:cubicBezTo>
                    <a:pt x="75" y="54"/>
                    <a:pt x="75" y="54"/>
                    <a:pt x="75" y="54"/>
                  </a:cubicBezTo>
                  <a:cubicBezTo>
                    <a:pt x="97" y="54"/>
                    <a:pt x="97" y="54"/>
                    <a:pt x="97" y="54"/>
                  </a:cubicBezTo>
                  <a:lnTo>
                    <a:pt x="97" y="47"/>
                  </a:lnTo>
                  <a:close/>
                  <a:moveTo>
                    <a:pt x="97" y="60"/>
                  </a:moveTo>
                  <a:cubicBezTo>
                    <a:pt x="76" y="60"/>
                    <a:pt x="76" y="60"/>
                    <a:pt x="76" y="60"/>
                  </a:cubicBezTo>
                  <a:cubicBezTo>
                    <a:pt x="77" y="67"/>
                    <a:pt x="77" y="67"/>
                    <a:pt x="77" y="67"/>
                  </a:cubicBezTo>
                  <a:cubicBezTo>
                    <a:pt x="98" y="67"/>
                    <a:pt x="98" y="67"/>
                    <a:pt x="98" y="67"/>
                  </a:cubicBezTo>
                  <a:lnTo>
                    <a:pt x="97" y="60"/>
                  </a:lnTo>
                  <a:close/>
                  <a:moveTo>
                    <a:pt x="98" y="73"/>
                  </a:moveTo>
                  <a:cubicBezTo>
                    <a:pt x="78" y="73"/>
                    <a:pt x="78" y="73"/>
                    <a:pt x="78" y="73"/>
                  </a:cubicBezTo>
                  <a:cubicBezTo>
                    <a:pt x="79" y="79"/>
                    <a:pt x="79" y="79"/>
                    <a:pt x="79" y="79"/>
                  </a:cubicBezTo>
                  <a:cubicBezTo>
                    <a:pt x="99" y="79"/>
                    <a:pt x="99" y="79"/>
                    <a:pt x="99" y="79"/>
                  </a:cubicBezTo>
                  <a:lnTo>
                    <a:pt x="98" y="73"/>
                  </a:lnTo>
                  <a:close/>
                  <a:moveTo>
                    <a:pt x="99" y="85"/>
                  </a:moveTo>
                  <a:cubicBezTo>
                    <a:pt x="80" y="85"/>
                    <a:pt x="80" y="85"/>
                    <a:pt x="80" y="85"/>
                  </a:cubicBezTo>
                  <a:cubicBezTo>
                    <a:pt x="82" y="98"/>
                    <a:pt x="82" y="98"/>
                    <a:pt x="82" y="98"/>
                  </a:cubicBezTo>
                  <a:cubicBezTo>
                    <a:pt x="99" y="97"/>
                    <a:pt x="99" y="97"/>
                    <a:pt x="99" y="97"/>
                  </a:cubicBezTo>
                  <a:lnTo>
                    <a:pt x="99" y="85"/>
                  </a:lnTo>
                  <a:close/>
                  <a:moveTo>
                    <a:pt x="128" y="33"/>
                  </a:moveTo>
                  <a:cubicBezTo>
                    <a:pt x="102" y="32"/>
                    <a:pt x="102" y="32"/>
                    <a:pt x="102" y="32"/>
                  </a:cubicBezTo>
                  <a:cubicBezTo>
                    <a:pt x="103" y="41"/>
                    <a:pt x="103" y="41"/>
                    <a:pt x="103" y="41"/>
                  </a:cubicBezTo>
                  <a:cubicBezTo>
                    <a:pt x="129" y="41"/>
                    <a:pt x="129" y="41"/>
                    <a:pt x="129" y="41"/>
                  </a:cubicBezTo>
                  <a:lnTo>
                    <a:pt x="128" y="33"/>
                  </a:lnTo>
                  <a:close/>
                  <a:moveTo>
                    <a:pt x="129" y="47"/>
                  </a:moveTo>
                  <a:cubicBezTo>
                    <a:pt x="103" y="47"/>
                    <a:pt x="103" y="47"/>
                    <a:pt x="103" y="47"/>
                  </a:cubicBezTo>
                  <a:cubicBezTo>
                    <a:pt x="103" y="54"/>
                    <a:pt x="103" y="54"/>
                    <a:pt x="103" y="54"/>
                  </a:cubicBezTo>
                  <a:cubicBezTo>
                    <a:pt x="129" y="54"/>
                    <a:pt x="129" y="54"/>
                    <a:pt x="129" y="54"/>
                  </a:cubicBezTo>
                  <a:lnTo>
                    <a:pt x="129" y="47"/>
                  </a:lnTo>
                  <a:close/>
                  <a:moveTo>
                    <a:pt x="129" y="60"/>
                  </a:moveTo>
                  <a:cubicBezTo>
                    <a:pt x="104" y="60"/>
                    <a:pt x="104" y="60"/>
                    <a:pt x="104" y="60"/>
                  </a:cubicBezTo>
                  <a:cubicBezTo>
                    <a:pt x="104" y="67"/>
                    <a:pt x="104" y="67"/>
                    <a:pt x="104" y="67"/>
                  </a:cubicBezTo>
                  <a:cubicBezTo>
                    <a:pt x="130" y="67"/>
                    <a:pt x="130" y="67"/>
                    <a:pt x="130" y="67"/>
                  </a:cubicBezTo>
                  <a:lnTo>
                    <a:pt x="129" y="60"/>
                  </a:lnTo>
                  <a:close/>
                  <a:moveTo>
                    <a:pt x="130" y="73"/>
                  </a:moveTo>
                  <a:cubicBezTo>
                    <a:pt x="104" y="73"/>
                    <a:pt x="104" y="73"/>
                    <a:pt x="104" y="73"/>
                  </a:cubicBezTo>
                  <a:cubicBezTo>
                    <a:pt x="105" y="79"/>
                    <a:pt x="105" y="79"/>
                    <a:pt x="105" y="79"/>
                  </a:cubicBezTo>
                  <a:cubicBezTo>
                    <a:pt x="130" y="79"/>
                    <a:pt x="130" y="79"/>
                    <a:pt x="130" y="79"/>
                  </a:cubicBezTo>
                  <a:lnTo>
                    <a:pt x="130" y="73"/>
                  </a:lnTo>
                  <a:close/>
                  <a:moveTo>
                    <a:pt x="131" y="85"/>
                  </a:moveTo>
                  <a:cubicBezTo>
                    <a:pt x="105" y="85"/>
                    <a:pt x="105" y="85"/>
                    <a:pt x="105" y="85"/>
                  </a:cubicBezTo>
                  <a:cubicBezTo>
                    <a:pt x="106" y="97"/>
                    <a:pt x="106" y="97"/>
                    <a:pt x="106" y="97"/>
                  </a:cubicBezTo>
                  <a:cubicBezTo>
                    <a:pt x="131" y="96"/>
                    <a:pt x="131" y="96"/>
                    <a:pt x="131" y="96"/>
                  </a:cubicBezTo>
                  <a:lnTo>
                    <a:pt x="131" y="85"/>
                  </a:lnTo>
                  <a:close/>
                  <a:moveTo>
                    <a:pt x="163" y="35"/>
                  </a:moveTo>
                  <a:cubicBezTo>
                    <a:pt x="134" y="34"/>
                    <a:pt x="134" y="34"/>
                    <a:pt x="134" y="34"/>
                  </a:cubicBezTo>
                  <a:cubicBezTo>
                    <a:pt x="135" y="41"/>
                    <a:pt x="135" y="41"/>
                    <a:pt x="135" y="41"/>
                  </a:cubicBezTo>
                  <a:cubicBezTo>
                    <a:pt x="163" y="41"/>
                    <a:pt x="163" y="41"/>
                    <a:pt x="163" y="41"/>
                  </a:cubicBezTo>
                  <a:lnTo>
                    <a:pt x="163" y="35"/>
                  </a:lnTo>
                  <a:close/>
                  <a:moveTo>
                    <a:pt x="163" y="47"/>
                  </a:moveTo>
                  <a:cubicBezTo>
                    <a:pt x="135" y="47"/>
                    <a:pt x="135" y="47"/>
                    <a:pt x="135" y="47"/>
                  </a:cubicBezTo>
                  <a:cubicBezTo>
                    <a:pt x="135" y="54"/>
                    <a:pt x="135" y="54"/>
                    <a:pt x="135" y="54"/>
                  </a:cubicBezTo>
                  <a:cubicBezTo>
                    <a:pt x="163" y="54"/>
                    <a:pt x="163" y="54"/>
                    <a:pt x="163" y="54"/>
                  </a:cubicBezTo>
                  <a:lnTo>
                    <a:pt x="163" y="47"/>
                  </a:lnTo>
                  <a:close/>
                  <a:moveTo>
                    <a:pt x="163" y="60"/>
                  </a:moveTo>
                  <a:cubicBezTo>
                    <a:pt x="136" y="60"/>
                    <a:pt x="136" y="60"/>
                    <a:pt x="136" y="60"/>
                  </a:cubicBezTo>
                  <a:cubicBezTo>
                    <a:pt x="136" y="67"/>
                    <a:pt x="136" y="67"/>
                    <a:pt x="136" y="67"/>
                  </a:cubicBezTo>
                  <a:cubicBezTo>
                    <a:pt x="163" y="67"/>
                    <a:pt x="163" y="67"/>
                    <a:pt x="163" y="67"/>
                  </a:cubicBezTo>
                  <a:lnTo>
                    <a:pt x="163" y="60"/>
                  </a:lnTo>
                  <a:close/>
                  <a:moveTo>
                    <a:pt x="163" y="73"/>
                  </a:moveTo>
                  <a:cubicBezTo>
                    <a:pt x="136" y="73"/>
                    <a:pt x="136" y="73"/>
                    <a:pt x="136" y="73"/>
                  </a:cubicBezTo>
                  <a:cubicBezTo>
                    <a:pt x="137" y="79"/>
                    <a:pt x="137" y="79"/>
                    <a:pt x="137" y="79"/>
                  </a:cubicBezTo>
                  <a:cubicBezTo>
                    <a:pt x="163" y="79"/>
                    <a:pt x="163" y="79"/>
                    <a:pt x="163" y="79"/>
                  </a:cubicBezTo>
                  <a:lnTo>
                    <a:pt x="163" y="73"/>
                  </a:lnTo>
                  <a:close/>
                  <a:moveTo>
                    <a:pt x="163" y="85"/>
                  </a:moveTo>
                  <a:cubicBezTo>
                    <a:pt x="137" y="85"/>
                    <a:pt x="137" y="85"/>
                    <a:pt x="137" y="85"/>
                  </a:cubicBezTo>
                  <a:cubicBezTo>
                    <a:pt x="137" y="96"/>
                    <a:pt x="137" y="96"/>
                    <a:pt x="137" y="96"/>
                  </a:cubicBezTo>
                  <a:cubicBezTo>
                    <a:pt x="163" y="96"/>
                    <a:pt x="163" y="96"/>
                    <a:pt x="163" y="96"/>
                  </a:cubicBezTo>
                  <a:lnTo>
                    <a:pt x="163" y="85"/>
                  </a:lnTo>
                  <a:close/>
                  <a:moveTo>
                    <a:pt x="191" y="47"/>
                  </a:moveTo>
                  <a:cubicBezTo>
                    <a:pt x="169" y="47"/>
                    <a:pt x="169" y="47"/>
                    <a:pt x="169" y="47"/>
                  </a:cubicBezTo>
                  <a:cubicBezTo>
                    <a:pt x="169" y="54"/>
                    <a:pt x="169" y="54"/>
                    <a:pt x="169" y="54"/>
                  </a:cubicBezTo>
                  <a:cubicBezTo>
                    <a:pt x="191" y="54"/>
                    <a:pt x="191" y="54"/>
                    <a:pt x="191" y="54"/>
                  </a:cubicBezTo>
                  <a:lnTo>
                    <a:pt x="191" y="47"/>
                  </a:lnTo>
                  <a:close/>
                  <a:moveTo>
                    <a:pt x="191" y="60"/>
                  </a:moveTo>
                  <a:cubicBezTo>
                    <a:pt x="169" y="60"/>
                    <a:pt x="169" y="60"/>
                    <a:pt x="169" y="60"/>
                  </a:cubicBezTo>
                  <a:cubicBezTo>
                    <a:pt x="169" y="67"/>
                    <a:pt x="169" y="67"/>
                    <a:pt x="169" y="67"/>
                  </a:cubicBezTo>
                  <a:cubicBezTo>
                    <a:pt x="191" y="67"/>
                    <a:pt x="191" y="67"/>
                    <a:pt x="191" y="67"/>
                  </a:cubicBezTo>
                  <a:lnTo>
                    <a:pt x="191" y="60"/>
                  </a:lnTo>
                  <a:close/>
                  <a:moveTo>
                    <a:pt x="191" y="73"/>
                  </a:moveTo>
                  <a:cubicBezTo>
                    <a:pt x="169" y="73"/>
                    <a:pt x="169" y="73"/>
                    <a:pt x="169" y="73"/>
                  </a:cubicBezTo>
                  <a:cubicBezTo>
                    <a:pt x="169" y="79"/>
                    <a:pt x="169" y="79"/>
                    <a:pt x="169" y="79"/>
                  </a:cubicBezTo>
                  <a:cubicBezTo>
                    <a:pt x="191" y="79"/>
                    <a:pt x="191" y="79"/>
                    <a:pt x="191" y="79"/>
                  </a:cubicBezTo>
                  <a:lnTo>
                    <a:pt x="191" y="73"/>
                  </a:lnTo>
                  <a:close/>
                  <a:moveTo>
                    <a:pt x="191" y="85"/>
                  </a:moveTo>
                  <a:cubicBezTo>
                    <a:pt x="169" y="85"/>
                    <a:pt x="169" y="85"/>
                    <a:pt x="169" y="85"/>
                  </a:cubicBezTo>
                  <a:cubicBezTo>
                    <a:pt x="169" y="95"/>
                    <a:pt x="169" y="95"/>
                    <a:pt x="169" y="95"/>
                  </a:cubicBezTo>
                  <a:cubicBezTo>
                    <a:pt x="191" y="95"/>
                    <a:pt x="191" y="95"/>
                    <a:pt x="191" y="95"/>
                  </a:cubicBezTo>
                  <a:cubicBezTo>
                    <a:pt x="191" y="95"/>
                    <a:pt x="191" y="95"/>
                    <a:pt x="191" y="95"/>
                  </a:cubicBezTo>
                  <a:cubicBezTo>
                    <a:pt x="191" y="91"/>
                    <a:pt x="191" y="91"/>
                    <a:pt x="191" y="91"/>
                  </a:cubicBezTo>
                  <a:lnTo>
                    <a:pt x="191" y="85"/>
                  </a:lnTo>
                  <a:close/>
                  <a:moveTo>
                    <a:pt x="85" y="133"/>
                  </a:moveTo>
                  <a:cubicBezTo>
                    <a:pt x="97" y="133"/>
                    <a:pt x="106" y="142"/>
                    <a:pt x="106" y="153"/>
                  </a:cubicBezTo>
                  <a:cubicBezTo>
                    <a:pt x="106" y="164"/>
                    <a:pt x="97" y="174"/>
                    <a:pt x="85" y="174"/>
                  </a:cubicBezTo>
                  <a:cubicBezTo>
                    <a:pt x="74" y="174"/>
                    <a:pt x="65" y="164"/>
                    <a:pt x="65" y="153"/>
                  </a:cubicBezTo>
                  <a:cubicBezTo>
                    <a:pt x="65" y="142"/>
                    <a:pt x="74" y="133"/>
                    <a:pt x="85" y="133"/>
                  </a:cubicBezTo>
                  <a:close/>
                  <a:moveTo>
                    <a:pt x="85" y="163"/>
                  </a:moveTo>
                  <a:cubicBezTo>
                    <a:pt x="90" y="163"/>
                    <a:pt x="95" y="158"/>
                    <a:pt x="95" y="153"/>
                  </a:cubicBezTo>
                  <a:cubicBezTo>
                    <a:pt x="95" y="148"/>
                    <a:pt x="90" y="144"/>
                    <a:pt x="85" y="144"/>
                  </a:cubicBezTo>
                  <a:cubicBezTo>
                    <a:pt x="80" y="144"/>
                    <a:pt x="76" y="148"/>
                    <a:pt x="76" y="153"/>
                  </a:cubicBezTo>
                  <a:cubicBezTo>
                    <a:pt x="76" y="158"/>
                    <a:pt x="80" y="163"/>
                    <a:pt x="85" y="163"/>
                  </a:cubicBezTo>
                  <a:close/>
                  <a:moveTo>
                    <a:pt x="171" y="133"/>
                  </a:moveTo>
                  <a:cubicBezTo>
                    <a:pt x="182" y="133"/>
                    <a:pt x="191" y="142"/>
                    <a:pt x="191" y="153"/>
                  </a:cubicBezTo>
                  <a:cubicBezTo>
                    <a:pt x="191" y="164"/>
                    <a:pt x="182" y="174"/>
                    <a:pt x="171" y="174"/>
                  </a:cubicBezTo>
                  <a:cubicBezTo>
                    <a:pt x="159" y="174"/>
                    <a:pt x="150" y="164"/>
                    <a:pt x="150" y="153"/>
                  </a:cubicBezTo>
                  <a:cubicBezTo>
                    <a:pt x="150" y="142"/>
                    <a:pt x="159" y="133"/>
                    <a:pt x="171" y="133"/>
                  </a:cubicBezTo>
                  <a:close/>
                  <a:moveTo>
                    <a:pt x="171" y="163"/>
                  </a:moveTo>
                  <a:cubicBezTo>
                    <a:pt x="176" y="163"/>
                    <a:pt x="180" y="158"/>
                    <a:pt x="180" y="153"/>
                  </a:cubicBezTo>
                  <a:cubicBezTo>
                    <a:pt x="180" y="148"/>
                    <a:pt x="176" y="144"/>
                    <a:pt x="171" y="144"/>
                  </a:cubicBezTo>
                  <a:cubicBezTo>
                    <a:pt x="165" y="144"/>
                    <a:pt x="161" y="148"/>
                    <a:pt x="161" y="153"/>
                  </a:cubicBezTo>
                  <a:cubicBezTo>
                    <a:pt x="161" y="158"/>
                    <a:pt x="165" y="163"/>
                    <a:pt x="171" y="16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8" name="Freeform 6">
              <a:extLst>
                <a:ext uri="{FF2B5EF4-FFF2-40B4-BE49-F238E27FC236}">
                  <a16:creationId xmlns:a16="http://schemas.microsoft.com/office/drawing/2014/main" id="{DDBD15D7-508F-42C7-AD86-E2E5F79EAE1B}"/>
                </a:ext>
              </a:extLst>
            </p:cNvPr>
            <p:cNvSpPr>
              <a:spLocks noEditPoints="1"/>
            </p:cNvSpPr>
            <p:nvPr userDrawn="1"/>
          </p:nvSpPr>
          <p:spPr bwMode="auto">
            <a:xfrm rot="5145695" flipH="1" flipV="1">
              <a:off x="9171224" y="3715572"/>
              <a:ext cx="739775" cy="606425"/>
            </a:xfrm>
            <a:custGeom>
              <a:avLst/>
              <a:gdLst>
                <a:gd name="T0" fmla="*/ 186 w 197"/>
                <a:gd name="T1" fmla="*/ 92 h 161"/>
                <a:gd name="T2" fmla="*/ 185 w 197"/>
                <a:gd name="T3" fmla="*/ 98 h 161"/>
                <a:gd name="T4" fmla="*/ 173 w 197"/>
                <a:gd name="T5" fmla="*/ 141 h 161"/>
                <a:gd name="T6" fmla="*/ 144 w 197"/>
                <a:gd name="T7" fmla="*/ 161 h 161"/>
                <a:gd name="T8" fmla="*/ 55 w 197"/>
                <a:gd name="T9" fmla="*/ 161 h 161"/>
                <a:gd name="T10" fmla="*/ 26 w 197"/>
                <a:gd name="T11" fmla="*/ 141 h 161"/>
                <a:gd name="T12" fmla="*/ 15 w 197"/>
                <a:gd name="T13" fmla="*/ 98 h 161"/>
                <a:gd name="T14" fmla="*/ 14 w 197"/>
                <a:gd name="T15" fmla="*/ 93 h 161"/>
                <a:gd name="T16" fmla="*/ 0 w 197"/>
                <a:gd name="T17" fmla="*/ 76 h 161"/>
                <a:gd name="T18" fmla="*/ 16 w 197"/>
                <a:gd name="T19" fmla="*/ 61 h 161"/>
                <a:gd name="T20" fmla="*/ 38 w 197"/>
                <a:gd name="T21" fmla="*/ 61 h 161"/>
                <a:gd name="T22" fmla="*/ 38 w 197"/>
                <a:gd name="T23" fmla="*/ 60 h 161"/>
                <a:gd name="T24" fmla="*/ 68 w 197"/>
                <a:gd name="T25" fmla="*/ 7 h 161"/>
                <a:gd name="T26" fmla="*/ 83 w 197"/>
                <a:gd name="T27" fmla="*/ 3 h 161"/>
                <a:gd name="T28" fmla="*/ 87 w 197"/>
                <a:gd name="T29" fmla="*/ 17 h 161"/>
                <a:gd name="T30" fmla="*/ 63 w 197"/>
                <a:gd name="T31" fmla="*/ 61 h 161"/>
                <a:gd name="T32" fmla="*/ 132 w 197"/>
                <a:gd name="T33" fmla="*/ 61 h 161"/>
                <a:gd name="T34" fmla="*/ 108 w 197"/>
                <a:gd name="T35" fmla="*/ 17 h 161"/>
                <a:gd name="T36" fmla="*/ 112 w 197"/>
                <a:gd name="T37" fmla="*/ 3 h 161"/>
                <a:gd name="T38" fmla="*/ 126 w 197"/>
                <a:gd name="T39" fmla="*/ 7 h 161"/>
                <a:gd name="T40" fmla="*/ 156 w 197"/>
                <a:gd name="T41" fmla="*/ 60 h 161"/>
                <a:gd name="T42" fmla="*/ 157 w 197"/>
                <a:gd name="T43" fmla="*/ 61 h 161"/>
                <a:gd name="T44" fmla="*/ 181 w 197"/>
                <a:gd name="T45" fmla="*/ 61 h 161"/>
                <a:gd name="T46" fmla="*/ 197 w 197"/>
                <a:gd name="T47" fmla="*/ 76 h 161"/>
                <a:gd name="T48" fmla="*/ 186 w 197"/>
                <a:gd name="T49" fmla="*/ 92 h 161"/>
                <a:gd name="T50" fmla="*/ 69 w 197"/>
                <a:gd name="T51" fmla="*/ 133 h 161"/>
                <a:gd name="T52" fmla="*/ 60 w 197"/>
                <a:gd name="T53" fmla="*/ 98 h 161"/>
                <a:gd name="T54" fmla="*/ 49 w 197"/>
                <a:gd name="T55" fmla="*/ 92 h 161"/>
                <a:gd name="T56" fmla="*/ 43 w 197"/>
                <a:gd name="T57" fmla="*/ 102 h 161"/>
                <a:gd name="T58" fmla="*/ 53 w 197"/>
                <a:gd name="T59" fmla="*/ 137 h 161"/>
                <a:gd name="T60" fmla="*/ 63 w 197"/>
                <a:gd name="T61" fmla="*/ 143 h 161"/>
                <a:gd name="T62" fmla="*/ 69 w 197"/>
                <a:gd name="T63" fmla="*/ 133 h 161"/>
                <a:gd name="T64" fmla="*/ 107 w 197"/>
                <a:gd name="T65" fmla="*/ 99 h 161"/>
                <a:gd name="T66" fmla="*/ 99 w 197"/>
                <a:gd name="T67" fmla="*/ 91 h 161"/>
                <a:gd name="T68" fmla="*/ 90 w 197"/>
                <a:gd name="T69" fmla="*/ 99 h 161"/>
                <a:gd name="T70" fmla="*/ 90 w 197"/>
                <a:gd name="T71" fmla="*/ 135 h 161"/>
                <a:gd name="T72" fmla="*/ 99 w 197"/>
                <a:gd name="T73" fmla="*/ 143 h 161"/>
                <a:gd name="T74" fmla="*/ 107 w 197"/>
                <a:gd name="T75" fmla="*/ 135 h 161"/>
                <a:gd name="T76" fmla="*/ 107 w 197"/>
                <a:gd name="T77" fmla="*/ 99 h 161"/>
                <a:gd name="T78" fmla="*/ 135 w 197"/>
                <a:gd name="T79" fmla="*/ 143 h 161"/>
                <a:gd name="T80" fmla="*/ 145 w 197"/>
                <a:gd name="T81" fmla="*/ 137 h 161"/>
                <a:gd name="T82" fmla="*/ 155 w 197"/>
                <a:gd name="T83" fmla="*/ 102 h 161"/>
                <a:gd name="T84" fmla="*/ 149 w 197"/>
                <a:gd name="T85" fmla="*/ 92 h 161"/>
                <a:gd name="T86" fmla="*/ 138 w 197"/>
                <a:gd name="T87" fmla="*/ 98 h 161"/>
                <a:gd name="T88" fmla="*/ 128 w 197"/>
                <a:gd name="T89" fmla="*/ 133 h 161"/>
                <a:gd name="T90" fmla="*/ 135 w 197"/>
                <a:gd name="T91" fmla="*/ 14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7" h="161">
                  <a:moveTo>
                    <a:pt x="186" y="92"/>
                  </a:moveTo>
                  <a:cubicBezTo>
                    <a:pt x="186" y="94"/>
                    <a:pt x="186" y="96"/>
                    <a:pt x="185" y="98"/>
                  </a:cubicBezTo>
                  <a:cubicBezTo>
                    <a:pt x="173" y="141"/>
                    <a:pt x="173" y="141"/>
                    <a:pt x="173" y="141"/>
                  </a:cubicBezTo>
                  <a:cubicBezTo>
                    <a:pt x="170" y="153"/>
                    <a:pt x="157" y="161"/>
                    <a:pt x="144" y="161"/>
                  </a:cubicBezTo>
                  <a:cubicBezTo>
                    <a:pt x="55" y="161"/>
                    <a:pt x="55" y="161"/>
                    <a:pt x="55" y="161"/>
                  </a:cubicBezTo>
                  <a:cubicBezTo>
                    <a:pt x="42" y="161"/>
                    <a:pt x="29" y="153"/>
                    <a:pt x="26" y="141"/>
                  </a:cubicBezTo>
                  <a:cubicBezTo>
                    <a:pt x="15" y="98"/>
                    <a:pt x="15" y="98"/>
                    <a:pt x="15" y="98"/>
                  </a:cubicBezTo>
                  <a:cubicBezTo>
                    <a:pt x="14" y="96"/>
                    <a:pt x="14" y="95"/>
                    <a:pt x="14" y="93"/>
                  </a:cubicBezTo>
                  <a:cubicBezTo>
                    <a:pt x="6" y="92"/>
                    <a:pt x="0" y="85"/>
                    <a:pt x="0" y="76"/>
                  </a:cubicBezTo>
                  <a:cubicBezTo>
                    <a:pt x="0" y="67"/>
                    <a:pt x="8" y="61"/>
                    <a:pt x="16" y="61"/>
                  </a:cubicBezTo>
                  <a:cubicBezTo>
                    <a:pt x="38" y="61"/>
                    <a:pt x="38" y="61"/>
                    <a:pt x="38" y="61"/>
                  </a:cubicBezTo>
                  <a:cubicBezTo>
                    <a:pt x="38" y="61"/>
                    <a:pt x="38" y="61"/>
                    <a:pt x="38" y="60"/>
                  </a:cubicBezTo>
                  <a:cubicBezTo>
                    <a:pt x="68" y="7"/>
                    <a:pt x="68" y="7"/>
                    <a:pt x="68" y="7"/>
                  </a:cubicBezTo>
                  <a:cubicBezTo>
                    <a:pt x="71" y="2"/>
                    <a:pt x="78" y="0"/>
                    <a:pt x="83" y="3"/>
                  </a:cubicBezTo>
                  <a:cubicBezTo>
                    <a:pt x="88" y="6"/>
                    <a:pt x="90" y="12"/>
                    <a:pt x="87" y="17"/>
                  </a:cubicBezTo>
                  <a:cubicBezTo>
                    <a:pt x="63" y="61"/>
                    <a:pt x="63" y="61"/>
                    <a:pt x="63" y="61"/>
                  </a:cubicBezTo>
                  <a:cubicBezTo>
                    <a:pt x="132" y="61"/>
                    <a:pt x="132" y="61"/>
                    <a:pt x="132" y="61"/>
                  </a:cubicBezTo>
                  <a:cubicBezTo>
                    <a:pt x="108" y="17"/>
                    <a:pt x="108" y="17"/>
                    <a:pt x="108" y="17"/>
                  </a:cubicBezTo>
                  <a:cubicBezTo>
                    <a:pt x="105" y="12"/>
                    <a:pt x="107" y="6"/>
                    <a:pt x="112" y="3"/>
                  </a:cubicBezTo>
                  <a:cubicBezTo>
                    <a:pt x="117" y="0"/>
                    <a:pt x="123" y="2"/>
                    <a:pt x="126" y="7"/>
                  </a:cubicBezTo>
                  <a:cubicBezTo>
                    <a:pt x="156" y="60"/>
                    <a:pt x="156" y="60"/>
                    <a:pt x="156" y="60"/>
                  </a:cubicBezTo>
                  <a:cubicBezTo>
                    <a:pt x="156" y="61"/>
                    <a:pt x="156" y="61"/>
                    <a:pt x="157" y="61"/>
                  </a:cubicBezTo>
                  <a:cubicBezTo>
                    <a:pt x="181" y="61"/>
                    <a:pt x="181" y="61"/>
                    <a:pt x="181" y="61"/>
                  </a:cubicBezTo>
                  <a:cubicBezTo>
                    <a:pt x="190" y="61"/>
                    <a:pt x="197" y="67"/>
                    <a:pt x="197" y="76"/>
                  </a:cubicBezTo>
                  <a:cubicBezTo>
                    <a:pt x="197" y="84"/>
                    <a:pt x="192" y="90"/>
                    <a:pt x="186" y="92"/>
                  </a:cubicBezTo>
                  <a:close/>
                  <a:moveTo>
                    <a:pt x="69" y="133"/>
                  </a:moveTo>
                  <a:cubicBezTo>
                    <a:pt x="60" y="98"/>
                    <a:pt x="60" y="98"/>
                    <a:pt x="60" y="98"/>
                  </a:cubicBezTo>
                  <a:cubicBezTo>
                    <a:pt x="58" y="94"/>
                    <a:pt x="54" y="91"/>
                    <a:pt x="49" y="92"/>
                  </a:cubicBezTo>
                  <a:cubicBezTo>
                    <a:pt x="44" y="93"/>
                    <a:pt x="42" y="98"/>
                    <a:pt x="43" y="102"/>
                  </a:cubicBezTo>
                  <a:cubicBezTo>
                    <a:pt x="53" y="137"/>
                    <a:pt x="53" y="137"/>
                    <a:pt x="53" y="137"/>
                  </a:cubicBezTo>
                  <a:cubicBezTo>
                    <a:pt x="54" y="141"/>
                    <a:pt x="59" y="144"/>
                    <a:pt x="63" y="143"/>
                  </a:cubicBezTo>
                  <a:cubicBezTo>
                    <a:pt x="68" y="141"/>
                    <a:pt x="71" y="137"/>
                    <a:pt x="69" y="133"/>
                  </a:cubicBezTo>
                  <a:close/>
                  <a:moveTo>
                    <a:pt x="107" y="99"/>
                  </a:moveTo>
                  <a:cubicBezTo>
                    <a:pt x="107" y="95"/>
                    <a:pt x="103" y="91"/>
                    <a:pt x="99" y="91"/>
                  </a:cubicBezTo>
                  <a:cubicBezTo>
                    <a:pt x="94" y="91"/>
                    <a:pt x="90" y="95"/>
                    <a:pt x="90" y="99"/>
                  </a:cubicBezTo>
                  <a:cubicBezTo>
                    <a:pt x="90" y="135"/>
                    <a:pt x="90" y="135"/>
                    <a:pt x="90" y="135"/>
                  </a:cubicBezTo>
                  <a:cubicBezTo>
                    <a:pt x="90" y="140"/>
                    <a:pt x="94" y="143"/>
                    <a:pt x="99" y="143"/>
                  </a:cubicBezTo>
                  <a:cubicBezTo>
                    <a:pt x="103" y="143"/>
                    <a:pt x="107" y="140"/>
                    <a:pt x="107" y="135"/>
                  </a:cubicBezTo>
                  <a:lnTo>
                    <a:pt x="107" y="99"/>
                  </a:lnTo>
                  <a:close/>
                  <a:moveTo>
                    <a:pt x="135" y="143"/>
                  </a:moveTo>
                  <a:cubicBezTo>
                    <a:pt x="139" y="144"/>
                    <a:pt x="144" y="141"/>
                    <a:pt x="145" y="137"/>
                  </a:cubicBezTo>
                  <a:cubicBezTo>
                    <a:pt x="155" y="102"/>
                    <a:pt x="155" y="102"/>
                    <a:pt x="155" y="102"/>
                  </a:cubicBezTo>
                  <a:cubicBezTo>
                    <a:pt x="156" y="98"/>
                    <a:pt x="154" y="93"/>
                    <a:pt x="149" y="92"/>
                  </a:cubicBezTo>
                  <a:cubicBezTo>
                    <a:pt x="144" y="91"/>
                    <a:pt x="140" y="94"/>
                    <a:pt x="138" y="98"/>
                  </a:cubicBezTo>
                  <a:cubicBezTo>
                    <a:pt x="128" y="133"/>
                    <a:pt x="128" y="133"/>
                    <a:pt x="128" y="133"/>
                  </a:cubicBezTo>
                  <a:cubicBezTo>
                    <a:pt x="127" y="137"/>
                    <a:pt x="130" y="141"/>
                    <a:pt x="135" y="14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9" name="Freeform 7">
              <a:extLst>
                <a:ext uri="{FF2B5EF4-FFF2-40B4-BE49-F238E27FC236}">
                  <a16:creationId xmlns:a16="http://schemas.microsoft.com/office/drawing/2014/main" id="{F524225B-7677-4EC7-9D3B-51AC3A27B4BA}"/>
                </a:ext>
              </a:extLst>
            </p:cNvPr>
            <p:cNvSpPr>
              <a:spLocks noEditPoints="1"/>
            </p:cNvSpPr>
            <p:nvPr userDrawn="1"/>
          </p:nvSpPr>
          <p:spPr bwMode="auto">
            <a:xfrm rot="20058153" flipH="1" flipV="1">
              <a:off x="10444224" y="2482855"/>
              <a:ext cx="687388" cy="722312"/>
            </a:xfrm>
            <a:custGeom>
              <a:avLst/>
              <a:gdLst>
                <a:gd name="T0" fmla="*/ 164 w 183"/>
                <a:gd name="T1" fmla="*/ 192 h 192"/>
                <a:gd name="T2" fmla="*/ 19 w 183"/>
                <a:gd name="T3" fmla="*/ 192 h 192"/>
                <a:gd name="T4" fmla="*/ 2 w 183"/>
                <a:gd name="T5" fmla="*/ 170 h 192"/>
                <a:gd name="T6" fmla="*/ 18 w 183"/>
                <a:gd name="T7" fmla="*/ 58 h 192"/>
                <a:gd name="T8" fmla="*/ 36 w 183"/>
                <a:gd name="T9" fmla="*/ 44 h 192"/>
                <a:gd name="T10" fmla="*/ 45 w 183"/>
                <a:gd name="T11" fmla="*/ 44 h 192"/>
                <a:gd name="T12" fmla="*/ 91 w 183"/>
                <a:gd name="T13" fmla="*/ 0 h 192"/>
                <a:gd name="T14" fmla="*/ 137 w 183"/>
                <a:gd name="T15" fmla="*/ 44 h 192"/>
                <a:gd name="T16" fmla="*/ 147 w 183"/>
                <a:gd name="T17" fmla="*/ 44 h 192"/>
                <a:gd name="T18" fmla="*/ 165 w 183"/>
                <a:gd name="T19" fmla="*/ 58 h 192"/>
                <a:gd name="T20" fmla="*/ 181 w 183"/>
                <a:gd name="T21" fmla="*/ 170 h 192"/>
                <a:gd name="T22" fmla="*/ 164 w 183"/>
                <a:gd name="T23" fmla="*/ 192 h 192"/>
                <a:gd name="T24" fmla="*/ 39 w 183"/>
                <a:gd name="T25" fmla="*/ 76 h 192"/>
                <a:gd name="T26" fmla="*/ 50 w 183"/>
                <a:gd name="T27" fmla="*/ 88 h 192"/>
                <a:gd name="T28" fmla="*/ 61 w 183"/>
                <a:gd name="T29" fmla="*/ 76 h 192"/>
                <a:gd name="T30" fmla="*/ 50 w 183"/>
                <a:gd name="T31" fmla="*/ 65 h 192"/>
                <a:gd name="T32" fmla="*/ 39 w 183"/>
                <a:gd name="T33" fmla="*/ 76 h 192"/>
                <a:gd name="T34" fmla="*/ 91 w 183"/>
                <a:gd name="T35" fmla="*/ 8 h 192"/>
                <a:gd name="T36" fmla="*/ 52 w 183"/>
                <a:gd name="T37" fmla="*/ 44 h 192"/>
                <a:gd name="T38" fmla="*/ 130 w 183"/>
                <a:gd name="T39" fmla="*/ 44 h 192"/>
                <a:gd name="T40" fmla="*/ 91 w 183"/>
                <a:gd name="T41" fmla="*/ 8 h 192"/>
                <a:gd name="T42" fmla="*/ 134 w 183"/>
                <a:gd name="T43" fmla="*/ 65 h 192"/>
                <a:gd name="T44" fmla="*/ 122 w 183"/>
                <a:gd name="T45" fmla="*/ 76 h 192"/>
                <a:gd name="T46" fmla="*/ 134 w 183"/>
                <a:gd name="T47" fmla="*/ 88 h 192"/>
                <a:gd name="T48" fmla="*/ 145 w 183"/>
                <a:gd name="T49" fmla="*/ 76 h 192"/>
                <a:gd name="T50" fmla="*/ 134 w 183"/>
                <a:gd name="T51" fmla="*/ 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92">
                  <a:moveTo>
                    <a:pt x="164" y="192"/>
                  </a:moveTo>
                  <a:cubicBezTo>
                    <a:pt x="19" y="192"/>
                    <a:pt x="19" y="192"/>
                    <a:pt x="19" y="192"/>
                  </a:cubicBezTo>
                  <a:cubicBezTo>
                    <a:pt x="8" y="192"/>
                    <a:pt x="0" y="182"/>
                    <a:pt x="2" y="170"/>
                  </a:cubicBezTo>
                  <a:cubicBezTo>
                    <a:pt x="18" y="58"/>
                    <a:pt x="18" y="58"/>
                    <a:pt x="18" y="58"/>
                  </a:cubicBezTo>
                  <a:cubicBezTo>
                    <a:pt x="19" y="50"/>
                    <a:pt x="27" y="44"/>
                    <a:pt x="36" y="44"/>
                  </a:cubicBezTo>
                  <a:cubicBezTo>
                    <a:pt x="45" y="44"/>
                    <a:pt x="45" y="44"/>
                    <a:pt x="45" y="44"/>
                  </a:cubicBezTo>
                  <a:cubicBezTo>
                    <a:pt x="46" y="15"/>
                    <a:pt x="66" y="0"/>
                    <a:pt x="91" y="0"/>
                  </a:cubicBezTo>
                  <a:cubicBezTo>
                    <a:pt x="116" y="0"/>
                    <a:pt x="136" y="15"/>
                    <a:pt x="137" y="44"/>
                  </a:cubicBezTo>
                  <a:cubicBezTo>
                    <a:pt x="147" y="44"/>
                    <a:pt x="147" y="44"/>
                    <a:pt x="147" y="44"/>
                  </a:cubicBezTo>
                  <a:cubicBezTo>
                    <a:pt x="156" y="44"/>
                    <a:pt x="164" y="50"/>
                    <a:pt x="165" y="58"/>
                  </a:cubicBezTo>
                  <a:cubicBezTo>
                    <a:pt x="181" y="170"/>
                    <a:pt x="181" y="170"/>
                    <a:pt x="181" y="170"/>
                  </a:cubicBezTo>
                  <a:cubicBezTo>
                    <a:pt x="183" y="182"/>
                    <a:pt x="175" y="192"/>
                    <a:pt x="164" y="192"/>
                  </a:cubicBezTo>
                  <a:close/>
                  <a:moveTo>
                    <a:pt x="39" y="76"/>
                  </a:moveTo>
                  <a:cubicBezTo>
                    <a:pt x="39" y="82"/>
                    <a:pt x="44" y="88"/>
                    <a:pt x="50" y="88"/>
                  </a:cubicBezTo>
                  <a:cubicBezTo>
                    <a:pt x="56" y="88"/>
                    <a:pt x="61" y="82"/>
                    <a:pt x="61" y="76"/>
                  </a:cubicBezTo>
                  <a:cubicBezTo>
                    <a:pt x="61" y="70"/>
                    <a:pt x="56" y="65"/>
                    <a:pt x="50" y="65"/>
                  </a:cubicBezTo>
                  <a:cubicBezTo>
                    <a:pt x="44" y="65"/>
                    <a:pt x="39" y="70"/>
                    <a:pt x="39" y="76"/>
                  </a:cubicBezTo>
                  <a:close/>
                  <a:moveTo>
                    <a:pt x="91" y="8"/>
                  </a:moveTo>
                  <a:cubicBezTo>
                    <a:pt x="70" y="8"/>
                    <a:pt x="54" y="20"/>
                    <a:pt x="52" y="44"/>
                  </a:cubicBezTo>
                  <a:cubicBezTo>
                    <a:pt x="130" y="44"/>
                    <a:pt x="130" y="44"/>
                    <a:pt x="130" y="44"/>
                  </a:cubicBezTo>
                  <a:cubicBezTo>
                    <a:pt x="129" y="20"/>
                    <a:pt x="112" y="8"/>
                    <a:pt x="91" y="8"/>
                  </a:cubicBezTo>
                  <a:close/>
                  <a:moveTo>
                    <a:pt x="134" y="65"/>
                  </a:moveTo>
                  <a:cubicBezTo>
                    <a:pt x="128" y="65"/>
                    <a:pt x="122" y="70"/>
                    <a:pt x="122" y="76"/>
                  </a:cubicBezTo>
                  <a:cubicBezTo>
                    <a:pt x="122" y="82"/>
                    <a:pt x="128" y="88"/>
                    <a:pt x="134" y="88"/>
                  </a:cubicBezTo>
                  <a:cubicBezTo>
                    <a:pt x="140" y="88"/>
                    <a:pt x="145" y="82"/>
                    <a:pt x="145" y="76"/>
                  </a:cubicBezTo>
                  <a:cubicBezTo>
                    <a:pt x="145" y="70"/>
                    <a:pt x="140" y="65"/>
                    <a:pt x="134" y="6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0" name="Freeform 10">
              <a:extLst>
                <a:ext uri="{FF2B5EF4-FFF2-40B4-BE49-F238E27FC236}">
                  <a16:creationId xmlns:a16="http://schemas.microsoft.com/office/drawing/2014/main" id="{9E654AE3-A710-442A-B96F-EB542F46E07A}"/>
                </a:ext>
              </a:extLst>
            </p:cNvPr>
            <p:cNvSpPr>
              <a:spLocks noEditPoints="1"/>
            </p:cNvSpPr>
            <p:nvPr userDrawn="1"/>
          </p:nvSpPr>
          <p:spPr bwMode="auto">
            <a:xfrm rot="18356885" flipH="1" flipV="1">
              <a:off x="1667071" y="-59064"/>
              <a:ext cx="566738" cy="752475"/>
            </a:xfrm>
            <a:custGeom>
              <a:avLst/>
              <a:gdLst>
                <a:gd name="T0" fmla="*/ 9 w 151"/>
                <a:gd name="T1" fmla="*/ 0 h 200"/>
                <a:gd name="T2" fmla="*/ 0 w 151"/>
                <a:gd name="T3" fmla="*/ 191 h 200"/>
                <a:gd name="T4" fmla="*/ 142 w 151"/>
                <a:gd name="T5" fmla="*/ 200 h 200"/>
                <a:gd name="T6" fmla="*/ 151 w 151"/>
                <a:gd name="T7" fmla="*/ 10 h 200"/>
                <a:gd name="T8" fmla="*/ 50 w 151"/>
                <a:gd name="T9" fmla="*/ 161 h 200"/>
                <a:gd name="T10" fmla="*/ 29 w 151"/>
                <a:gd name="T11" fmla="*/ 165 h 200"/>
                <a:gd name="T12" fmla="*/ 24 w 151"/>
                <a:gd name="T13" fmla="*/ 152 h 200"/>
                <a:gd name="T14" fmla="*/ 46 w 151"/>
                <a:gd name="T15" fmla="*/ 148 h 200"/>
                <a:gd name="T16" fmla="*/ 50 w 151"/>
                <a:gd name="T17" fmla="*/ 161 h 200"/>
                <a:gd name="T18" fmla="*/ 46 w 151"/>
                <a:gd name="T19" fmla="*/ 137 h 200"/>
                <a:gd name="T20" fmla="*/ 24 w 151"/>
                <a:gd name="T21" fmla="*/ 133 h 200"/>
                <a:gd name="T22" fmla="*/ 29 w 151"/>
                <a:gd name="T23" fmla="*/ 120 h 200"/>
                <a:gd name="T24" fmla="*/ 50 w 151"/>
                <a:gd name="T25" fmla="*/ 124 h 200"/>
                <a:gd name="T26" fmla="*/ 50 w 151"/>
                <a:gd name="T27" fmla="*/ 105 h 200"/>
                <a:gd name="T28" fmla="*/ 29 w 151"/>
                <a:gd name="T29" fmla="*/ 109 h 200"/>
                <a:gd name="T30" fmla="*/ 24 w 151"/>
                <a:gd name="T31" fmla="*/ 96 h 200"/>
                <a:gd name="T32" fmla="*/ 46 w 151"/>
                <a:gd name="T33" fmla="*/ 92 h 200"/>
                <a:gd name="T34" fmla="*/ 50 w 151"/>
                <a:gd name="T35" fmla="*/ 105 h 200"/>
                <a:gd name="T36" fmla="*/ 83 w 151"/>
                <a:gd name="T37" fmla="*/ 165 h 200"/>
                <a:gd name="T38" fmla="*/ 63 w 151"/>
                <a:gd name="T39" fmla="*/ 161 h 200"/>
                <a:gd name="T40" fmla="*/ 67 w 151"/>
                <a:gd name="T41" fmla="*/ 148 h 200"/>
                <a:gd name="T42" fmla="*/ 88 w 151"/>
                <a:gd name="T43" fmla="*/ 152 h 200"/>
                <a:gd name="T44" fmla="*/ 88 w 151"/>
                <a:gd name="T45" fmla="*/ 133 h 200"/>
                <a:gd name="T46" fmla="*/ 67 w 151"/>
                <a:gd name="T47" fmla="*/ 137 h 200"/>
                <a:gd name="T48" fmla="*/ 63 w 151"/>
                <a:gd name="T49" fmla="*/ 124 h 200"/>
                <a:gd name="T50" fmla="*/ 83 w 151"/>
                <a:gd name="T51" fmla="*/ 120 h 200"/>
                <a:gd name="T52" fmla="*/ 88 w 151"/>
                <a:gd name="T53" fmla="*/ 133 h 200"/>
                <a:gd name="T54" fmla="*/ 83 w 151"/>
                <a:gd name="T55" fmla="*/ 109 h 200"/>
                <a:gd name="T56" fmla="*/ 63 w 151"/>
                <a:gd name="T57" fmla="*/ 105 h 200"/>
                <a:gd name="T58" fmla="*/ 67 w 151"/>
                <a:gd name="T59" fmla="*/ 92 h 200"/>
                <a:gd name="T60" fmla="*/ 88 w 151"/>
                <a:gd name="T61" fmla="*/ 96 h 200"/>
                <a:gd name="T62" fmla="*/ 128 w 151"/>
                <a:gd name="T63" fmla="*/ 161 h 200"/>
                <a:gd name="T64" fmla="*/ 104 w 151"/>
                <a:gd name="T65" fmla="*/ 164 h 200"/>
                <a:gd name="T66" fmla="*/ 99 w 151"/>
                <a:gd name="T67" fmla="*/ 152 h 200"/>
                <a:gd name="T68" fmla="*/ 123 w 151"/>
                <a:gd name="T69" fmla="*/ 148 h 200"/>
                <a:gd name="T70" fmla="*/ 128 w 151"/>
                <a:gd name="T71" fmla="*/ 161 h 200"/>
                <a:gd name="T72" fmla="*/ 123 w 151"/>
                <a:gd name="T73" fmla="*/ 136 h 200"/>
                <a:gd name="T74" fmla="*/ 99 w 151"/>
                <a:gd name="T75" fmla="*/ 133 h 200"/>
                <a:gd name="T76" fmla="*/ 104 w 151"/>
                <a:gd name="T77" fmla="*/ 120 h 200"/>
                <a:gd name="T78" fmla="*/ 128 w 151"/>
                <a:gd name="T79" fmla="*/ 124 h 200"/>
                <a:gd name="T80" fmla="*/ 128 w 151"/>
                <a:gd name="T81" fmla="*/ 105 h 200"/>
                <a:gd name="T82" fmla="*/ 104 w 151"/>
                <a:gd name="T83" fmla="*/ 108 h 200"/>
                <a:gd name="T84" fmla="*/ 99 w 151"/>
                <a:gd name="T85" fmla="*/ 96 h 200"/>
                <a:gd name="T86" fmla="*/ 123 w 151"/>
                <a:gd name="T87" fmla="*/ 92 h 200"/>
                <a:gd name="T88" fmla="*/ 128 w 151"/>
                <a:gd name="T89" fmla="*/ 105 h 200"/>
                <a:gd name="T90" fmla="*/ 103 w 151"/>
                <a:gd name="T91" fmla="*/ 72 h 200"/>
                <a:gd name="T92" fmla="*/ 103 w 151"/>
                <a:gd name="T93" fmla="*/ 56 h 200"/>
                <a:gd name="T94" fmla="*/ 130 w 151"/>
                <a:gd name="T95" fmla="*/ 63 h 200"/>
                <a:gd name="T96" fmla="*/ 136 w 151"/>
                <a:gd name="T97" fmla="*/ 42 h 200"/>
                <a:gd name="T98" fmla="*/ 22 w 151"/>
                <a:gd name="T99" fmla="*/ 48 h 200"/>
                <a:gd name="T100" fmla="*/ 16 w 151"/>
                <a:gd name="T101" fmla="*/ 23 h 200"/>
                <a:gd name="T102" fmla="*/ 129 w 151"/>
                <a:gd name="T103" fmla="*/ 16 h 200"/>
                <a:gd name="T104" fmla="*/ 136 w 151"/>
                <a:gd name="T105" fmla="*/ 42 h 200"/>
                <a:gd name="T106" fmla="*/ 120 w 151"/>
                <a:gd name="T107" fmla="*/ 23 h 200"/>
                <a:gd name="T108" fmla="*/ 124 w 151"/>
                <a:gd name="T109" fmla="*/ 45 h 200"/>
                <a:gd name="T110" fmla="*/ 127 w 151"/>
                <a:gd name="T111" fmla="*/ 2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1" h="200">
                  <a:moveTo>
                    <a:pt x="142" y="0"/>
                  </a:moveTo>
                  <a:cubicBezTo>
                    <a:pt x="9" y="0"/>
                    <a:pt x="9" y="0"/>
                    <a:pt x="9" y="0"/>
                  </a:cubicBezTo>
                  <a:cubicBezTo>
                    <a:pt x="4" y="0"/>
                    <a:pt x="0" y="4"/>
                    <a:pt x="0" y="10"/>
                  </a:cubicBezTo>
                  <a:cubicBezTo>
                    <a:pt x="0" y="191"/>
                    <a:pt x="0" y="191"/>
                    <a:pt x="0" y="191"/>
                  </a:cubicBezTo>
                  <a:cubicBezTo>
                    <a:pt x="0" y="196"/>
                    <a:pt x="4" y="200"/>
                    <a:pt x="9" y="200"/>
                  </a:cubicBezTo>
                  <a:cubicBezTo>
                    <a:pt x="142" y="200"/>
                    <a:pt x="142" y="200"/>
                    <a:pt x="142" y="200"/>
                  </a:cubicBezTo>
                  <a:cubicBezTo>
                    <a:pt x="147" y="200"/>
                    <a:pt x="151" y="196"/>
                    <a:pt x="151" y="191"/>
                  </a:cubicBezTo>
                  <a:cubicBezTo>
                    <a:pt x="151" y="10"/>
                    <a:pt x="151" y="10"/>
                    <a:pt x="151" y="10"/>
                  </a:cubicBezTo>
                  <a:cubicBezTo>
                    <a:pt x="151" y="4"/>
                    <a:pt x="147" y="0"/>
                    <a:pt x="142" y="0"/>
                  </a:cubicBezTo>
                  <a:close/>
                  <a:moveTo>
                    <a:pt x="50" y="161"/>
                  </a:moveTo>
                  <a:cubicBezTo>
                    <a:pt x="50" y="163"/>
                    <a:pt x="48" y="165"/>
                    <a:pt x="46" y="165"/>
                  </a:cubicBezTo>
                  <a:cubicBezTo>
                    <a:pt x="29" y="165"/>
                    <a:pt x="29" y="165"/>
                    <a:pt x="29" y="165"/>
                  </a:cubicBezTo>
                  <a:cubicBezTo>
                    <a:pt x="26" y="165"/>
                    <a:pt x="24" y="163"/>
                    <a:pt x="24" y="161"/>
                  </a:cubicBezTo>
                  <a:cubicBezTo>
                    <a:pt x="24" y="152"/>
                    <a:pt x="24" y="152"/>
                    <a:pt x="24" y="152"/>
                  </a:cubicBezTo>
                  <a:cubicBezTo>
                    <a:pt x="24" y="150"/>
                    <a:pt x="26" y="148"/>
                    <a:pt x="29" y="148"/>
                  </a:cubicBezTo>
                  <a:cubicBezTo>
                    <a:pt x="46" y="148"/>
                    <a:pt x="46" y="148"/>
                    <a:pt x="46" y="148"/>
                  </a:cubicBezTo>
                  <a:cubicBezTo>
                    <a:pt x="48" y="148"/>
                    <a:pt x="50" y="150"/>
                    <a:pt x="50" y="152"/>
                  </a:cubicBezTo>
                  <a:lnTo>
                    <a:pt x="50" y="161"/>
                  </a:lnTo>
                  <a:close/>
                  <a:moveTo>
                    <a:pt x="50" y="133"/>
                  </a:moveTo>
                  <a:cubicBezTo>
                    <a:pt x="50" y="135"/>
                    <a:pt x="48" y="137"/>
                    <a:pt x="46" y="137"/>
                  </a:cubicBezTo>
                  <a:cubicBezTo>
                    <a:pt x="29" y="137"/>
                    <a:pt x="29" y="137"/>
                    <a:pt x="29" y="137"/>
                  </a:cubicBezTo>
                  <a:cubicBezTo>
                    <a:pt x="26" y="137"/>
                    <a:pt x="24" y="135"/>
                    <a:pt x="24" y="133"/>
                  </a:cubicBezTo>
                  <a:cubicBezTo>
                    <a:pt x="24" y="124"/>
                    <a:pt x="24" y="124"/>
                    <a:pt x="24" y="124"/>
                  </a:cubicBezTo>
                  <a:cubicBezTo>
                    <a:pt x="24" y="122"/>
                    <a:pt x="26" y="120"/>
                    <a:pt x="29" y="120"/>
                  </a:cubicBezTo>
                  <a:cubicBezTo>
                    <a:pt x="46" y="120"/>
                    <a:pt x="46" y="120"/>
                    <a:pt x="46" y="120"/>
                  </a:cubicBezTo>
                  <a:cubicBezTo>
                    <a:pt x="48" y="120"/>
                    <a:pt x="50" y="122"/>
                    <a:pt x="50" y="124"/>
                  </a:cubicBezTo>
                  <a:lnTo>
                    <a:pt x="50" y="133"/>
                  </a:lnTo>
                  <a:close/>
                  <a:moveTo>
                    <a:pt x="50" y="105"/>
                  </a:moveTo>
                  <a:cubicBezTo>
                    <a:pt x="50" y="107"/>
                    <a:pt x="48" y="109"/>
                    <a:pt x="46" y="109"/>
                  </a:cubicBezTo>
                  <a:cubicBezTo>
                    <a:pt x="29" y="109"/>
                    <a:pt x="29" y="109"/>
                    <a:pt x="29" y="109"/>
                  </a:cubicBezTo>
                  <a:cubicBezTo>
                    <a:pt x="26" y="109"/>
                    <a:pt x="24" y="107"/>
                    <a:pt x="24" y="105"/>
                  </a:cubicBezTo>
                  <a:cubicBezTo>
                    <a:pt x="24" y="96"/>
                    <a:pt x="24" y="96"/>
                    <a:pt x="24" y="96"/>
                  </a:cubicBezTo>
                  <a:cubicBezTo>
                    <a:pt x="24" y="94"/>
                    <a:pt x="26" y="92"/>
                    <a:pt x="29" y="92"/>
                  </a:cubicBezTo>
                  <a:cubicBezTo>
                    <a:pt x="46" y="92"/>
                    <a:pt x="46" y="92"/>
                    <a:pt x="46" y="92"/>
                  </a:cubicBezTo>
                  <a:cubicBezTo>
                    <a:pt x="48" y="92"/>
                    <a:pt x="50" y="94"/>
                    <a:pt x="50" y="96"/>
                  </a:cubicBezTo>
                  <a:lnTo>
                    <a:pt x="50" y="105"/>
                  </a:lnTo>
                  <a:close/>
                  <a:moveTo>
                    <a:pt x="88" y="161"/>
                  </a:moveTo>
                  <a:cubicBezTo>
                    <a:pt x="88" y="163"/>
                    <a:pt x="86" y="165"/>
                    <a:pt x="83" y="165"/>
                  </a:cubicBezTo>
                  <a:cubicBezTo>
                    <a:pt x="67" y="165"/>
                    <a:pt x="67" y="165"/>
                    <a:pt x="67" y="165"/>
                  </a:cubicBezTo>
                  <a:cubicBezTo>
                    <a:pt x="65" y="165"/>
                    <a:pt x="63" y="163"/>
                    <a:pt x="63" y="161"/>
                  </a:cubicBezTo>
                  <a:cubicBezTo>
                    <a:pt x="63" y="152"/>
                    <a:pt x="63" y="152"/>
                    <a:pt x="63" y="152"/>
                  </a:cubicBezTo>
                  <a:cubicBezTo>
                    <a:pt x="63" y="150"/>
                    <a:pt x="65" y="148"/>
                    <a:pt x="67" y="148"/>
                  </a:cubicBezTo>
                  <a:cubicBezTo>
                    <a:pt x="83" y="148"/>
                    <a:pt x="83" y="148"/>
                    <a:pt x="83" y="148"/>
                  </a:cubicBezTo>
                  <a:cubicBezTo>
                    <a:pt x="86" y="148"/>
                    <a:pt x="88" y="150"/>
                    <a:pt x="88" y="152"/>
                  </a:cubicBezTo>
                  <a:lnTo>
                    <a:pt x="88" y="161"/>
                  </a:lnTo>
                  <a:close/>
                  <a:moveTo>
                    <a:pt x="88" y="133"/>
                  </a:moveTo>
                  <a:cubicBezTo>
                    <a:pt x="88" y="135"/>
                    <a:pt x="86" y="137"/>
                    <a:pt x="83" y="137"/>
                  </a:cubicBezTo>
                  <a:cubicBezTo>
                    <a:pt x="67" y="137"/>
                    <a:pt x="67" y="137"/>
                    <a:pt x="67" y="137"/>
                  </a:cubicBezTo>
                  <a:cubicBezTo>
                    <a:pt x="65" y="137"/>
                    <a:pt x="63" y="135"/>
                    <a:pt x="63" y="133"/>
                  </a:cubicBezTo>
                  <a:cubicBezTo>
                    <a:pt x="63" y="124"/>
                    <a:pt x="63" y="124"/>
                    <a:pt x="63" y="124"/>
                  </a:cubicBezTo>
                  <a:cubicBezTo>
                    <a:pt x="63" y="122"/>
                    <a:pt x="65" y="120"/>
                    <a:pt x="67" y="120"/>
                  </a:cubicBezTo>
                  <a:cubicBezTo>
                    <a:pt x="83" y="120"/>
                    <a:pt x="83" y="120"/>
                    <a:pt x="83" y="120"/>
                  </a:cubicBezTo>
                  <a:cubicBezTo>
                    <a:pt x="86" y="120"/>
                    <a:pt x="88" y="122"/>
                    <a:pt x="88" y="124"/>
                  </a:cubicBezTo>
                  <a:lnTo>
                    <a:pt x="88" y="133"/>
                  </a:lnTo>
                  <a:close/>
                  <a:moveTo>
                    <a:pt x="88" y="105"/>
                  </a:moveTo>
                  <a:cubicBezTo>
                    <a:pt x="88" y="107"/>
                    <a:pt x="86" y="109"/>
                    <a:pt x="83" y="109"/>
                  </a:cubicBezTo>
                  <a:cubicBezTo>
                    <a:pt x="67" y="109"/>
                    <a:pt x="67" y="109"/>
                    <a:pt x="67" y="109"/>
                  </a:cubicBezTo>
                  <a:cubicBezTo>
                    <a:pt x="65" y="109"/>
                    <a:pt x="63" y="107"/>
                    <a:pt x="63" y="105"/>
                  </a:cubicBezTo>
                  <a:cubicBezTo>
                    <a:pt x="63" y="96"/>
                    <a:pt x="63" y="96"/>
                    <a:pt x="63" y="96"/>
                  </a:cubicBezTo>
                  <a:cubicBezTo>
                    <a:pt x="63" y="94"/>
                    <a:pt x="65" y="92"/>
                    <a:pt x="67" y="92"/>
                  </a:cubicBezTo>
                  <a:cubicBezTo>
                    <a:pt x="83" y="92"/>
                    <a:pt x="83" y="92"/>
                    <a:pt x="83" y="92"/>
                  </a:cubicBezTo>
                  <a:cubicBezTo>
                    <a:pt x="86" y="92"/>
                    <a:pt x="88" y="94"/>
                    <a:pt x="88" y="96"/>
                  </a:cubicBezTo>
                  <a:lnTo>
                    <a:pt x="88" y="105"/>
                  </a:lnTo>
                  <a:close/>
                  <a:moveTo>
                    <a:pt x="128" y="161"/>
                  </a:moveTo>
                  <a:cubicBezTo>
                    <a:pt x="128" y="163"/>
                    <a:pt x="125" y="164"/>
                    <a:pt x="123" y="164"/>
                  </a:cubicBezTo>
                  <a:cubicBezTo>
                    <a:pt x="104" y="164"/>
                    <a:pt x="104" y="164"/>
                    <a:pt x="104" y="164"/>
                  </a:cubicBezTo>
                  <a:cubicBezTo>
                    <a:pt x="102" y="164"/>
                    <a:pt x="99" y="163"/>
                    <a:pt x="99" y="161"/>
                  </a:cubicBezTo>
                  <a:cubicBezTo>
                    <a:pt x="99" y="152"/>
                    <a:pt x="99" y="152"/>
                    <a:pt x="99" y="152"/>
                  </a:cubicBezTo>
                  <a:cubicBezTo>
                    <a:pt x="99" y="150"/>
                    <a:pt x="102" y="148"/>
                    <a:pt x="104" y="148"/>
                  </a:cubicBezTo>
                  <a:cubicBezTo>
                    <a:pt x="123" y="148"/>
                    <a:pt x="123" y="148"/>
                    <a:pt x="123" y="148"/>
                  </a:cubicBezTo>
                  <a:cubicBezTo>
                    <a:pt x="125" y="148"/>
                    <a:pt x="128" y="150"/>
                    <a:pt x="128" y="152"/>
                  </a:cubicBezTo>
                  <a:lnTo>
                    <a:pt x="128" y="161"/>
                  </a:lnTo>
                  <a:close/>
                  <a:moveTo>
                    <a:pt x="128" y="133"/>
                  </a:moveTo>
                  <a:cubicBezTo>
                    <a:pt x="128" y="135"/>
                    <a:pt x="125" y="136"/>
                    <a:pt x="123" y="136"/>
                  </a:cubicBezTo>
                  <a:cubicBezTo>
                    <a:pt x="104" y="136"/>
                    <a:pt x="104" y="136"/>
                    <a:pt x="104" y="136"/>
                  </a:cubicBezTo>
                  <a:cubicBezTo>
                    <a:pt x="102" y="136"/>
                    <a:pt x="99" y="135"/>
                    <a:pt x="99" y="133"/>
                  </a:cubicBezTo>
                  <a:cubicBezTo>
                    <a:pt x="99" y="124"/>
                    <a:pt x="99" y="124"/>
                    <a:pt x="99" y="124"/>
                  </a:cubicBezTo>
                  <a:cubicBezTo>
                    <a:pt x="99" y="122"/>
                    <a:pt x="102" y="120"/>
                    <a:pt x="104" y="120"/>
                  </a:cubicBezTo>
                  <a:cubicBezTo>
                    <a:pt x="123" y="120"/>
                    <a:pt x="123" y="120"/>
                    <a:pt x="123" y="120"/>
                  </a:cubicBezTo>
                  <a:cubicBezTo>
                    <a:pt x="125" y="120"/>
                    <a:pt x="128" y="122"/>
                    <a:pt x="128" y="124"/>
                  </a:cubicBezTo>
                  <a:lnTo>
                    <a:pt x="128" y="133"/>
                  </a:lnTo>
                  <a:close/>
                  <a:moveTo>
                    <a:pt x="128" y="105"/>
                  </a:moveTo>
                  <a:cubicBezTo>
                    <a:pt x="128" y="107"/>
                    <a:pt x="125" y="108"/>
                    <a:pt x="123" y="108"/>
                  </a:cubicBezTo>
                  <a:cubicBezTo>
                    <a:pt x="104" y="108"/>
                    <a:pt x="104" y="108"/>
                    <a:pt x="104" y="108"/>
                  </a:cubicBezTo>
                  <a:cubicBezTo>
                    <a:pt x="102" y="108"/>
                    <a:pt x="99" y="107"/>
                    <a:pt x="99" y="105"/>
                  </a:cubicBezTo>
                  <a:cubicBezTo>
                    <a:pt x="99" y="96"/>
                    <a:pt x="99" y="96"/>
                    <a:pt x="99" y="96"/>
                  </a:cubicBezTo>
                  <a:cubicBezTo>
                    <a:pt x="99" y="94"/>
                    <a:pt x="102" y="92"/>
                    <a:pt x="104" y="92"/>
                  </a:cubicBezTo>
                  <a:cubicBezTo>
                    <a:pt x="123" y="92"/>
                    <a:pt x="123" y="92"/>
                    <a:pt x="123" y="92"/>
                  </a:cubicBezTo>
                  <a:cubicBezTo>
                    <a:pt x="125" y="92"/>
                    <a:pt x="128" y="94"/>
                    <a:pt x="128" y="96"/>
                  </a:cubicBezTo>
                  <a:lnTo>
                    <a:pt x="128" y="105"/>
                  </a:lnTo>
                  <a:close/>
                  <a:moveTo>
                    <a:pt x="126" y="72"/>
                  </a:moveTo>
                  <a:cubicBezTo>
                    <a:pt x="103" y="72"/>
                    <a:pt x="103" y="72"/>
                    <a:pt x="103" y="72"/>
                  </a:cubicBezTo>
                  <a:cubicBezTo>
                    <a:pt x="100" y="72"/>
                    <a:pt x="99" y="67"/>
                    <a:pt x="99" y="63"/>
                  </a:cubicBezTo>
                  <a:cubicBezTo>
                    <a:pt x="99" y="60"/>
                    <a:pt x="100" y="56"/>
                    <a:pt x="103" y="56"/>
                  </a:cubicBezTo>
                  <a:cubicBezTo>
                    <a:pt x="126" y="56"/>
                    <a:pt x="126" y="56"/>
                    <a:pt x="126" y="56"/>
                  </a:cubicBezTo>
                  <a:cubicBezTo>
                    <a:pt x="128" y="56"/>
                    <a:pt x="130" y="60"/>
                    <a:pt x="130" y="63"/>
                  </a:cubicBezTo>
                  <a:cubicBezTo>
                    <a:pt x="130" y="67"/>
                    <a:pt x="128" y="72"/>
                    <a:pt x="126" y="72"/>
                  </a:cubicBezTo>
                  <a:close/>
                  <a:moveTo>
                    <a:pt x="136" y="42"/>
                  </a:moveTo>
                  <a:cubicBezTo>
                    <a:pt x="136" y="45"/>
                    <a:pt x="133" y="48"/>
                    <a:pt x="129" y="48"/>
                  </a:cubicBezTo>
                  <a:cubicBezTo>
                    <a:pt x="22" y="48"/>
                    <a:pt x="22" y="48"/>
                    <a:pt x="22" y="48"/>
                  </a:cubicBezTo>
                  <a:cubicBezTo>
                    <a:pt x="19" y="48"/>
                    <a:pt x="16" y="45"/>
                    <a:pt x="16" y="42"/>
                  </a:cubicBezTo>
                  <a:cubicBezTo>
                    <a:pt x="16" y="23"/>
                    <a:pt x="16" y="23"/>
                    <a:pt x="16" y="23"/>
                  </a:cubicBezTo>
                  <a:cubicBezTo>
                    <a:pt x="16" y="19"/>
                    <a:pt x="19" y="16"/>
                    <a:pt x="22" y="16"/>
                  </a:cubicBezTo>
                  <a:cubicBezTo>
                    <a:pt x="129" y="16"/>
                    <a:pt x="129" y="16"/>
                    <a:pt x="129" y="16"/>
                  </a:cubicBezTo>
                  <a:cubicBezTo>
                    <a:pt x="133" y="16"/>
                    <a:pt x="136" y="19"/>
                    <a:pt x="136" y="23"/>
                  </a:cubicBezTo>
                  <a:lnTo>
                    <a:pt x="136" y="42"/>
                  </a:lnTo>
                  <a:close/>
                  <a:moveTo>
                    <a:pt x="124" y="20"/>
                  </a:moveTo>
                  <a:cubicBezTo>
                    <a:pt x="122" y="20"/>
                    <a:pt x="120" y="21"/>
                    <a:pt x="120" y="23"/>
                  </a:cubicBezTo>
                  <a:cubicBezTo>
                    <a:pt x="120" y="42"/>
                    <a:pt x="120" y="42"/>
                    <a:pt x="120" y="42"/>
                  </a:cubicBezTo>
                  <a:cubicBezTo>
                    <a:pt x="120" y="44"/>
                    <a:pt x="122" y="45"/>
                    <a:pt x="124" y="45"/>
                  </a:cubicBezTo>
                  <a:cubicBezTo>
                    <a:pt x="126" y="45"/>
                    <a:pt x="127" y="44"/>
                    <a:pt x="127" y="42"/>
                  </a:cubicBezTo>
                  <a:cubicBezTo>
                    <a:pt x="127" y="23"/>
                    <a:pt x="127" y="23"/>
                    <a:pt x="127" y="23"/>
                  </a:cubicBezTo>
                  <a:cubicBezTo>
                    <a:pt x="127" y="21"/>
                    <a:pt x="126" y="20"/>
                    <a:pt x="124"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1" name="Freeform 12">
              <a:extLst>
                <a:ext uri="{FF2B5EF4-FFF2-40B4-BE49-F238E27FC236}">
                  <a16:creationId xmlns:a16="http://schemas.microsoft.com/office/drawing/2014/main" id="{82B813D0-1A86-411F-B71F-6F791B82CCB7}"/>
                </a:ext>
              </a:extLst>
            </p:cNvPr>
            <p:cNvSpPr>
              <a:spLocks noEditPoints="1"/>
            </p:cNvSpPr>
            <p:nvPr userDrawn="1"/>
          </p:nvSpPr>
          <p:spPr bwMode="auto">
            <a:xfrm rot="19786341" flipH="1" flipV="1">
              <a:off x="10209714" y="3389815"/>
              <a:ext cx="946467" cy="852618"/>
            </a:xfrm>
            <a:custGeom>
              <a:avLst/>
              <a:gdLst>
                <a:gd name="T0" fmla="*/ 8 w 200"/>
                <a:gd name="T1" fmla="*/ 180 h 180"/>
                <a:gd name="T2" fmla="*/ 8 w 200"/>
                <a:gd name="T3" fmla="*/ 164 h 180"/>
                <a:gd name="T4" fmla="*/ 20 w 200"/>
                <a:gd name="T5" fmla="*/ 100 h 180"/>
                <a:gd name="T6" fmla="*/ 32 w 200"/>
                <a:gd name="T7" fmla="*/ 164 h 180"/>
                <a:gd name="T8" fmla="*/ 80 w 200"/>
                <a:gd name="T9" fmla="*/ 96 h 180"/>
                <a:gd name="T10" fmla="*/ 88 w 200"/>
                <a:gd name="T11" fmla="*/ 164 h 180"/>
                <a:gd name="T12" fmla="*/ 172 w 200"/>
                <a:gd name="T13" fmla="*/ 100 h 180"/>
                <a:gd name="T14" fmla="*/ 184 w 200"/>
                <a:gd name="T15" fmla="*/ 164 h 180"/>
                <a:gd name="T16" fmla="*/ 200 w 200"/>
                <a:gd name="T17" fmla="*/ 172 h 180"/>
                <a:gd name="T18" fmla="*/ 96 w 200"/>
                <a:gd name="T19" fmla="*/ 129 h 180"/>
                <a:gd name="T20" fmla="*/ 129 w 200"/>
                <a:gd name="T21" fmla="*/ 102 h 180"/>
                <a:gd name="T22" fmla="*/ 96 w 200"/>
                <a:gd name="T23" fmla="*/ 129 h 180"/>
                <a:gd name="T24" fmla="*/ 131 w 200"/>
                <a:gd name="T25" fmla="*/ 152 h 180"/>
                <a:gd name="T26" fmla="*/ 158 w 200"/>
                <a:gd name="T27" fmla="*/ 119 h 180"/>
                <a:gd name="T28" fmla="*/ 100 w 200"/>
                <a:gd name="T29" fmla="*/ 149 h 180"/>
                <a:gd name="T30" fmla="*/ 151 w 200"/>
                <a:gd name="T31" fmla="*/ 104 h 180"/>
                <a:gd name="T32" fmla="*/ 100 w 200"/>
                <a:gd name="T33" fmla="*/ 149 h 180"/>
                <a:gd name="T34" fmla="*/ 64 w 200"/>
                <a:gd name="T35" fmla="*/ 102 h 180"/>
                <a:gd name="T36" fmla="*/ 68 w 200"/>
                <a:gd name="T37" fmla="*/ 116 h 180"/>
                <a:gd name="T38" fmla="*/ 71 w 200"/>
                <a:gd name="T39" fmla="*/ 146 h 180"/>
                <a:gd name="T40" fmla="*/ 57 w 200"/>
                <a:gd name="T41" fmla="*/ 146 h 180"/>
                <a:gd name="T42" fmla="*/ 60 w 200"/>
                <a:gd name="T43" fmla="*/ 115 h 180"/>
                <a:gd name="T44" fmla="*/ 181 w 200"/>
                <a:gd name="T45" fmla="*/ 92 h 180"/>
                <a:gd name="T46" fmla="*/ 163 w 200"/>
                <a:gd name="T47" fmla="*/ 76 h 180"/>
                <a:gd name="T48" fmla="*/ 134 w 200"/>
                <a:gd name="T49" fmla="*/ 76 h 180"/>
                <a:gd name="T50" fmla="*/ 116 w 200"/>
                <a:gd name="T51" fmla="*/ 92 h 180"/>
                <a:gd name="T52" fmla="*/ 99 w 200"/>
                <a:gd name="T53" fmla="*/ 76 h 180"/>
                <a:gd name="T54" fmla="*/ 69 w 200"/>
                <a:gd name="T55" fmla="*/ 76 h 180"/>
                <a:gd name="T56" fmla="*/ 51 w 200"/>
                <a:gd name="T57" fmla="*/ 92 h 180"/>
                <a:gd name="T58" fmla="*/ 34 w 200"/>
                <a:gd name="T59" fmla="*/ 76 h 180"/>
                <a:gd name="T60" fmla="*/ 4 w 200"/>
                <a:gd name="T61" fmla="*/ 76 h 180"/>
                <a:gd name="T62" fmla="*/ 4 w 200"/>
                <a:gd name="T63" fmla="*/ 72 h 180"/>
                <a:gd name="T64" fmla="*/ 196 w 200"/>
                <a:gd name="T65" fmla="*/ 76 h 180"/>
                <a:gd name="T66" fmla="*/ 181 w 200"/>
                <a:gd name="T67" fmla="*/ 92 h 180"/>
                <a:gd name="T68" fmla="*/ 177 w 200"/>
                <a:gd name="T69" fmla="*/ 12 h 180"/>
                <a:gd name="T70" fmla="*/ 4 w 200"/>
                <a:gd name="T71" fmla="*/ 68 h 180"/>
                <a:gd name="T72" fmla="*/ 164 w 200"/>
                <a:gd name="T73" fmla="*/ 64 h 180"/>
                <a:gd name="T74" fmla="*/ 160 w 200"/>
                <a:gd name="T75" fmla="*/ 16 h 180"/>
                <a:gd name="T76" fmla="*/ 164 w 200"/>
                <a:gd name="T77" fmla="*/ 64 h 180"/>
                <a:gd name="T78" fmla="*/ 140 w 200"/>
                <a:gd name="T79" fmla="*/ 64 h 180"/>
                <a:gd name="T80" fmla="*/ 124 w 200"/>
                <a:gd name="T81" fmla="*/ 16 h 180"/>
                <a:gd name="T82" fmla="*/ 96 w 200"/>
                <a:gd name="T83" fmla="*/ 64 h 180"/>
                <a:gd name="T84" fmla="*/ 104 w 200"/>
                <a:gd name="T85" fmla="*/ 16 h 180"/>
                <a:gd name="T86" fmla="*/ 96 w 200"/>
                <a:gd name="T87" fmla="*/ 64 h 180"/>
                <a:gd name="T88" fmla="*/ 76 w 200"/>
                <a:gd name="T89" fmla="*/ 16 h 180"/>
                <a:gd name="T90" fmla="*/ 60 w 200"/>
                <a:gd name="T91" fmla="*/ 64 h 180"/>
                <a:gd name="T92" fmla="*/ 36 w 200"/>
                <a:gd name="T93" fmla="*/ 64 h 180"/>
                <a:gd name="T94" fmla="*/ 40 w 200"/>
                <a:gd name="T95" fmla="*/ 16 h 180"/>
                <a:gd name="T96" fmla="*/ 36 w 200"/>
                <a:gd name="T97" fmla="*/ 64 h 180"/>
                <a:gd name="T98" fmla="*/ 180 w 200"/>
                <a:gd name="T99" fmla="*/ 0 h 180"/>
                <a:gd name="T100" fmla="*/ 20 w 200"/>
                <a:gd name="T101" fmla="*/ 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 h="180">
                  <a:moveTo>
                    <a:pt x="192" y="180"/>
                  </a:moveTo>
                  <a:cubicBezTo>
                    <a:pt x="8" y="180"/>
                    <a:pt x="8" y="180"/>
                    <a:pt x="8" y="180"/>
                  </a:cubicBezTo>
                  <a:cubicBezTo>
                    <a:pt x="3" y="180"/>
                    <a:pt x="0" y="177"/>
                    <a:pt x="0" y="172"/>
                  </a:cubicBezTo>
                  <a:cubicBezTo>
                    <a:pt x="0" y="168"/>
                    <a:pt x="3" y="164"/>
                    <a:pt x="8" y="164"/>
                  </a:cubicBezTo>
                  <a:cubicBezTo>
                    <a:pt x="20" y="164"/>
                    <a:pt x="20" y="164"/>
                    <a:pt x="20" y="164"/>
                  </a:cubicBezTo>
                  <a:cubicBezTo>
                    <a:pt x="20" y="100"/>
                    <a:pt x="20" y="100"/>
                    <a:pt x="20" y="100"/>
                  </a:cubicBezTo>
                  <a:cubicBezTo>
                    <a:pt x="32" y="100"/>
                    <a:pt x="32" y="100"/>
                    <a:pt x="32" y="100"/>
                  </a:cubicBezTo>
                  <a:cubicBezTo>
                    <a:pt x="32" y="164"/>
                    <a:pt x="32" y="164"/>
                    <a:pt x="32" y="164"/>
                  </a:cubicBezTo>
                  <a:cubicBezTo>
                    <a:pt x="80" y="164"/>
                    <a:pt x="80" y="164"/>
                    <a:pt x="80" y="164"/>
                  </a:cubicBezTo>
                  <a:cubicBezTo>
                    <a:pt x="80" y="96"/>
                    <a:pt x="80" y="96"/>
                    <a:pt x="80" y="96"/>
                  </a:cubicBezTo>
                  <a:cubicBezTo>
                    <a:pt x="88" y="96"/>
                    <a:pt x="88" y="96"/>
                    <a:pt x="88" y="96"/>
                  </a:cubicBezTo>
                  <a:cubicBezTo>
                    <a:pt x="88" y="164"/>
                    <a:pt x="88" y="164"/>
                    <a:pt x="88" y="164"/>
                  </a:cubicBezTo>
                  <a:cubicBezTo>
                    <a:pt x="172" y="164"/>
                    <a:pt x="172" y="164"/>
                    <a:pt x="172" y="164"/>
                  </a:cubicBezTo>
                  <a:cubicBezTo>
                    <a:pt x="172" y="100"/>
                    <a:pt x="172" y="100"/>
                    <a:pt x="172" y="100"/>
                  </a:cubicBezTo>
                  <a:cubicBezTo>
                    <a:pt x="184" y="100"/>
                    <a:pt x="184" y="100"/>
                    <a:pt x="184" y="100"/>
                  </a:cubicBezTo>
                  <a:cubicBezTo>
                    <a:pt x="184" y="164"/>
                    <a:pt x="184" y="164"/>
                    <a:pt x="184" y="164"/>
                  </a:cubicBezTo>
                  <a:cubicBezTo>
                    <a:pt x="192" y="164"/>
                    <a:pt x="192" y="164"/>
                    <a:pt x="192" y="164"/>
                  </a:cubicBezTo>
                  <a:cubicBezTo>
                    <a:pt x="196" y="164"/>
                    <a:pt x="200" y="168"/>
                    <a:pt x="200" y="172"/>
                  </a:cubicBezTo>
                  <a:cubicBezTo>
                    <a:pt x="200" y="177"/>
                    <a:pt x="196" y="180"/>
                    <a:pt x="192" y="180"/>
                  </a:cubicBezTo>
                  <a:close/>
                  <a:moveTo>
                    <a:pt x="96" y="129"/>
                  </a:moveTo>
                  <a:cubicBezTo>
                    <a:pt x="126" y="99"/>
                    <a:pt x="126" y="99"/>
                    <a:pt x="126" y="99"/>
                  </a:cubicBezTo>
                  <a:cubicBezTo>
                    <a:pt x="129" y="102"/>
                    <a:pt x="129" y="102"/>
                    <a:pt x="129" y="102"/>
                  </a:cubicBezTo>
                  <a:cubicBezTo>
                    <a:pt x="99" y="132"/>
                    <a:pt x="99" y="132"/>
                    <a:pt x="99" y="132"/>
                  </a:cubicBezTo>
                  <a:lnTo>
                    <a:pt x="96" y="129"/>
                  </a:lnTo>
                  <a:close/>
                  <a:moveTo>
                    <a:pt x="161" y="122"/>
                  </a:moveTo>
                  <a:cubicBezTo>
                    <a:pt x="131" y="152"/>
                    <a:pt x="131" y="152"/>
                    <a:pt x="131" y="152"/>
                  </a:cubicBezTo>
                  <a:cubicBezTo>
                    <a:pt x="128" y="149"/>
                    <a:pt x="128" y="149"/>
                    <a:pt x="128" y="149"/>
                  </a:cubicBezTo>
                  <a:cubicBezTo>
                    <a:pt x="158" y="119"/>
                    <a:pt x="158" y="119"/>
                    <a:pt x="158" y="119"/>
                  </a:cubicBezTo>
                  <a:lnTo>
                    <a:pt x="161" y="122"/>
                  </a:lnTo>
                  <a:close/>
                  <a:moveTo>
                    <a:pt x="100" y="149"/>
                  </a:moveTo>
                  <a:cubicBezTo>
                    <a:pt x="148" y="101"/>
                    <a:pt x="148" y="101"/>
                    <a:pt x="148" y="101"/>
                  </a:cubicBezTo>
                  <a:cubicBezTo>
                    <a:pt x="151" y="104"/>
                    <a:pt x="151" y="104"/>
                    <a:pt x="151" y="104"/>
                  </a:cubicBezTo>
                  <a:cubicBezTo>
                    <a:pt x="103" y="152"/>
                    <a:pt x="103" y="152"/>
                    <a:pt x="103" y="152"/>
                  </a:cubicBezTo>
                  <a:lnTo>
                    <a:pt x="100" y="149"/>
                  </a:lnTo>
                  <a:close/>
                  <a:moveTo>
                    <a:pt x="57" y="110"/>
                  </a:moveTo>
                  <a:cubicBezTo>
                    <a:pt x="57" y="106"/>
                    <a:pt x="60" y="102"/>
                    <a:pt x="64" y="102"/>
                  </a:cubicBezTo>
                  <a:cubicBezTo>
                    <a:pt x="68" y="102"/>
                    <a:pt x="71" y="106"/>
                    <a:pt x="71" y="110"/>
                  </a:cubicBezTo>
                  <a:cubicBezTo>
                    <a:pt x="71" y="112"/>
                    <a:pt x="70" y="114"/>
                    <a:pt x="68" y="116"/>
                  </a:cubicBezTo>
                  <a:cubicBezTo>
                    <a:pt x="68" y="140"/>
                    <a:pt x="68" y="140"/>
                    <a:pt x="68" y="140"/>
                  </a:cubicBezTo>
                  <a:cubicBezTo>
                    <a:pt x="70" y="141"/>
                    <a:pt x="71" y="143"/>
                    <a:pt x="71" y="146"/>
                  </a:cubicBezTo>
                  <a:cubicBezTo>
                    <a:pt x="71" y="150"/>
                    <a:pt x="68" y="153"/>
                    <a:pt x="64" y="153"/>
                  </a:cubicBezTo>
                  <a:cubicBezTo>
                    <a:pt x="60" y="153"/>
                    <a:pt x="57" y="150"/>
                    <a:pt x="57" y="146"/>
                  </a:cubicBezTo>
                  <a:cubicBezTo>
                    <a:pt x="57" y="143"/>
                    <a:pt x="58" y="141"/>
                    <a:pt x="60" y="140"/>
                  </a:cubicBezTo>
                  <a:cubicBezTo>
                    <a:pt x="60" y="115"/>
                    <a:pt x="60" y="115"/>
                    <a:pt x="60" y="115"/>
                  </a:cubicBezTo>
                  <a:cubicBezTo>
                    <a:pt x="58" y="114"/>
                    <a:pt x="57" y="112"/>
                    <a:pt x="57" y="110"/>
                  </a:cubicBezTo>
                  <a:close/>
                  <a:moveTo>
                    <a:pt x="181" y="92"/>
                  </a:moveTo>
                  <a:cubicBezTo>
                    <a:pt x="173" y="92"/>
                    <a:pt x="167" y="85"/>
                    <a:pt x="166" y="76"/>
                  </a:cubicBezTo>
                  <a:cubicBezTo>
                    <a:pt x="163" y="76"/>
                    <a:pt x="163" y="76"/>
                    <a:pt x="163" y="76"/>
                  </a:cubicBezTo>
                  <a:cubicBezTo>
                    <a:pt x="163" y="85"/>
                    <a:pt x="156" y="92"/>
                    <a:pt x="148" y="92"/>
                  </a:cubicBezTo>
                  <a:cubicBezTo>
                    <a:pt x="141" y="92"/>
                    <a:pt x="134" y="85"/>
                    <a:pt x="134" y="76"/>
                  </a:cubicBezTo>
                  <a:cubicBezTo>
                    <a:pt x="131" y="76"/>
                    <a:pt x="131" y="76"/>
                    <a:pt x="131" y="76"/>
                  </a:cubicBezTo>
                  <a:cubicBezTo>
                    <a:pt x="130" y="85"/>
                    <a:pt x="124" y="92"/>
                    <a:pt x="116" y="92"/>
                  </a:cubicBezTo>
                  <a:cubicBezTo>
                    <a:pt x="108" y="92"/>
                    <a:pt x="102" y="85"/>
                    <a:pt x="101" y="76"/>
                  </a:cubicBezTo>
                  <a:cubicBezTo>
                    <a:pt x="99" y="76"/>
                    <a:pt x="99" y="76"/>
                    <a:pt x="99" y="76"/>
                  </a:cubicBezTo>
                  <a:cubicBezTo>
                    <a:pt x="98" y="85"/>
                    <a:pt x="92" y="92"/>
                    <a:pt x="84" y="92"/>
                  </a:cubicBezTo>
                  <a:cubicBezTo>
                    <a:pt x="76" y="92"/>
                    <a:pt x="69" y="85"/>
                    <a:pt x="69" y="76"/>
                  </a:cubicBezTo>
                  <a:cubicBezTo>
                    <a:pt x="66" y="76"/>
                    <a:pt x="66" y="76"/>
                    <a:pt x="66" y="76"/>
                  </a:cubicBezTo>
                  <a:cubicBezTo>
                    <a:pt x="66" y="85"/>
                    <a:pt x="59" y="92"/>
                    <a:pt x="51" y="92"/>
                  </a:cubicBezTo>
                  <a:cubicBezTo>
                    <a:pt x="44" y="92"/>
                    <a:pt x="37" y="85"/>
                    <a:pt x="37" y="76"/>
                  </a:cubicBezTo>
                  <a:cubicBezTo>
                    <a:pt x="34" y="76"/>
                    <a:pt x="34" y="76"/>
                    <a:pt x="34" y="76"/>
                  </a:cubicBezTo>
                  <a:cubicBezTo>
                    <a:pt x="33" y="85"/>
                    <a:pt x="27" y="92"/>
                    <a:pt x="19" y="92"/>
                  </a:cubicBezTo>
                  <a:cubicBezTo>
                    <a:pt x="11" y="92"/>
                    <a:pt x="5" y="85"/>
                    <a:pt x="4" y="76"/>
                  </a:cubicBezTo>
                  <a:cubicBezTo>
                    <a:pt x="4" y="76"/>
                    <a:pt x="4" y="76"/>
                    <a:pt x="4" y="76"/>
                  </a:cubicBezTo>
                  <a:cubicBezTo>
                    <a:pt x="4" y="72"/>
                    <a:pt x="4" y="72"/>
                    <a:pt x="4" y="72"/>
                  </a:cubicBezTo>
                  <a:cubicBezTo>
                    <a:pt x="196" y="72"/>
                    <a:pt x="196" y="72"/>
                    <a:pt x="196" y="72"/>
                  </a:cubicBezTo>
                  <a:cubicBezTo>
                    <a:pt x="196" y="76"/>
                    <a:pt x="196" y="76"/>
                    <a:pt x="196" y="76"/>
                  </a:cubicBezTo>
                  <a:cubicBezTo>
                    <a:pt x="196" y="76"/>
                    <a:pt x="196" y="76"/>
                    <a:pt x="196" y="76"/>
                  </a:cubicBezTo>
                  <a:cubicBezTo>
                    <a:pt x="195" y="85"/>
                    <a:pt x="189" y="92"/>
                    <a:pt x="181" y="92"/>
                  </a:cubicBezTo>
                  <a:close/>
                  <a:moveTo>
                    <a:pt x="22" y="12"/>
                  </a:moveTo>
                  <a:cubicBezTo>
                    <a:pt x="177" y="12"/>
                    <a:pt x="177" y="12"/>
                    <a:pt x="177" y="12"/>
                  </a:cubicBezTo>
                  <a:cubicBezTo>
                    <a:pt x="196" y="68"/>
                    <a:pt x="196" y="68"/>
                    <a:pt x="196" y="68"/>
                  </a:cubicBezTo>
                  <a:cubicBezTo>
                    <a:pt x="4" y="68"/>
                    <a:pt x="4" y="68"/>
                    <a:pt x="4" y="68"/>
                  </a:cubicBezTo>
                  <a:lnTo>
                    <a:pt x="22" y="12"/>
                  </a:lnTo>
                  <a:close/>
                  <a:moveTo>
                    <a:pt x="164" y="64"/>
                  </a:moveTo>
                  <a:cubicBezTo>
                    <a:pt x="172" y="64"/>
                    <a:pt x="172" y="64"/>
                    <a:pt x="172" y="64"/>
                  </a:cubicBezTo>
                  <a:cubicBezTo>
                    <a:pt x="160" y="16"/>
                    <a:pt x="160" y="16"/>
                    <a:pt x="160" y="16"/>
                  </a:cubicBezTo>
                  <a:cubicBezTo>
                    <a:pt x="152" y="16"/>
                    <a:pt x="152" y="16"/>
                    <a:pt x="152" y="16"/>
                  </a:cubicBezTo>
                  <a:lnTo>
                    <a:pt x="164" y="64"/>
                  </a:lnTo>
                  <a:close/>
                  <a:moveTo>
                    <a:pt x="132" y="64"/>
                  </a:moveTo>
                  <a:cubicBezTo>
                    <a:pt x="140" y="64"/>
                    <a:pt x="140" y="64"/>
                    <a:pt x="140" y="64"/>
                  </a:cubicBezTo>
                  <a:cubicBezTo>
                    <a:pt x="132" y="16"/>
                    <a:pt x="132" y="16"/>
                    <a:pt x="132" y="16"/>
                  </a:cubicBezTo>
                  <a:cubicBezTo>
                    <a:pt x="124" y="16"/>
                    <a:pt x="124" y="16"/>
                    <a:pt x="124" y="16"/>
                  </a:cubicBezTo>
                  <a:lnTo>
                    <a:pt x="132" y="64"/>
                  </a:lnTo>
                  <a:close/>
                  <a:moveTo>
                    <a:pt x="96" y="64"/>
                  </a:moveTo>
                  <a:cubicBezTo>
                    <a:pt x="104" y="64"/>
                    <a:pt x="104" y="64"/>
                    <a:pt x="104" y="64"/>
                  </a:cubicBezTo>
                  <a:cubicBezTo>
                    <a:pt x="104" y="16"/>
                    <a:pt x="104" y="16"/>
                    <a:pt x="104" y="16"/>
                  </a:cubicBezTo>
                  <a:cubicBezTo>
                    <a:pt x="96" y="16"/>
                    <a:pt x="96" y="16"/>
                    <a:pt x="96" y="16"/>
                  </a:cubicBezTo>
                  <a:lnTo>
                    <a:pt x="96" y="64"/>
                  </a:lnTo>
                  <a:close/>
                  <a:moveTo>
                    <a:pt x="68" y="64"/>
                  </a:moveTo>
                  <a:cubicBezTo>
                    <a:pt x="76" y="16"/>
                    <a:pt x="76" y="16"/>
                    <a:pt x="76" y="16"/>
                  </a:cubicBezTo>
                  <a:cubicBezTo>
                    <a:pt x="68" y="16"/>
                    <a:pt x="68" y="16"/>
                    <a:pt x="68" y="16"/>
                  </a:cubicBezTo>
                  <a:cubicBezTo>
                    <a:pt x="60" y="64"/>
                    <a:pt x="60" y="64"/>
                    <a:pt x="60" y="64"/>
                  </a:cubicBezTo>
                  <a:lnTo>
                    <a:pt x="68" y="64"/>
                  </a:lnTo>
                  <a:close/>
                  <a:moveTo>
                    <a:pt x="36" y="64"/>
                  </a:moveTo>
                  <a:cubicBezTo>
                    <a:pt x="48" y="16"/>
                    <a:pt x="48" y="16"/>
                    <a:pt x="48" y="16"/>
                  </a:cubicBezTo>
                  <a:cubicBezTo>
                    <a:pt x="40" y="16"/>
                    <a:pt x="40" y="16"/>
                    <a:pt x="40" y="16"/>
                  </a:cubicBezTo>
                  <a:cubicBezTo>
                    <a:pt x="28" y="64"/>
                    <a:pt x="28" y="64"/>
                    <a:pt x="28" y="64"/>
                  </a:cubicBezTo>
                  <a:lnTo>
                    <a:pt x="36" y="64"/>
                  </a:lnTo>
                  <a:close/>
                  <a:moveTo>
                    <a:pt x="20" y="0"/>
                  </a:moveTo>
                  <a:cubicBezTo>
                    <a:pt x="180" y="0"/>
                    <a:pt x="180" y="0"/>
                    <a:pt x="180" y="0"/>
                  </a:cubicBezTo>
                  <a:cubicBezTo>
                    <a:pt x="180" y="8"/>
                    <a:pt x="180" y="8"/>
                    <a:pt x="180" y="8"/>
                  </a:cubicBezTo>
                  <a:cubicBezTo>
                    <a:pt x="20" y="8"/>
                    <a:pt x="20" y="8"/>
                    <a:pt x="20" y="8"/>
                  </a:cubicBezTo>
                  <a:lnTo>
                    <a:pt x="20"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2" name="Freeform 14">
              <a:extLst>
                <a:ext uri="{FF2B5EF4-FFF2-40B4-BE49-F238E27FC236}">
                  <a16:creationId xmlns:a16="http://schemas.microsoft.com/office/drawing/2014/main" id="{1AF62993-31A5-4B86-B8EC-ADBB7497329B}"/>
                </a:ext>
              </a:extLst>
            </p:cNvPr>
            <p:cNvSpPr>
              <a:spLocks noEditPoints="1"/>
            </p:cNvSpPr>
            <p:nvPr userDrawn="1"/>
          </p:nvSpPr>
          <p:spPr bwMode="auto">
            <a:xfrm flipH="1" flipV="1">
              <a:off x="-185" y="61549"/>
              <a:ext cx="825242" cy="825242"/>
            </a:xfrm>
            <a:custGeom>
              <a:avLst/>
              <a:gdLst>
                <a:gd name="T0" fmla="*/ 99 w 197"/>
                <a:gd name="T1" fmla="*/ 197 h 197"/>
                <a:gd name="T2" fmla="*/ 197 w 197"/>
                <a:gd name="T3" fmla="*/ 98 h 197"/>
                <a:gd name="T4" fmla="*/ 99 w 197"/>
                <a:gd name="T5" fmla="*/ 0 h 197"/>
                <a:gd name="T6" fmla="*/ 29 w 197"/>
                <a:gd name="T7" fmla="*/ 29 h 197"/>
                <a:gd name="T8" fmla="*/ 29 w 197"/>
                <a:gd name="T9" fmla="*/ 169 h 197"/>
                <a:gd name="T10" fmla="*/ 99 w 197"/>
                <a:gd name="T11" fmla="*/ 17 h 197"/>
                <a:gd name="T12" fmla="*/ 180 w 197"/>
                <a:gd name="T13" fmla="*/ 98 h 197"/>
                <a:gd name="T14" fmla="*/ 99 w 197"/>
                <a:gd name="T15" fmla="*/ 181 h 197"/>
                <a:gd name="T16" fmla="*/ 17 w 197"/>
                <a:gd name="T17" fmla="*/ 99 h 197"/>
                <a:gd name="T18" fmla="*/ 36 w 197"/>
                <a:gd name="T19" fmla="*/ 118 h 197"/>
                <a:gd name="T20" fmla="*/ 56 w 197"/>
                <a:gd name="T21" fmla="*/ 145 h 197"/>
                <a:gd name="T22" fmla="*/ 41 w 197"/>
                <a:gd name="T23" fmla="*/ 117 h 197"/>
                <a:gd name="T24" fmla="*/ 39 w 197"/>
                <a:gd name="T25" fmla="*/ 95 h 197"/>
                <a:gd name="T26" fmla="*/ 99 w 197"/>
                <a:gd name="T27" fmla="*/ 39 h 197"/>
                <a:gd name="T28" fmla="*/ 143 w 197"/>
                <a:gd name="T29" fmla="*/ 59 h 197"/>
                <a:gd name="T30" fmla="*/ 150 w 197"/>
                <a:gd name="T31" fmla="*/ 71 h 197"/>
                <a:gd name="T32" fmla="*/ 158 w 197"/>
                <a:gd name="T33" fmla="*/ 92 h 197"/>
                <a:gd name="T34" fmla="*/ 157 w 197"/>
                <a:gd name="T35" fmla="*/ 114 h 197"/>
                <a:gd name="T36" fmla="*/ 136 w 197"/>
                <a:gd name="T37" fmla="*/ 125 h 197"/>
                <a:gd name="T38" fmla="*/ 131 w 197"/>
                <a:gd name="T39" fmla="*/ 67 h 197"/>
                <a:gd name="T40" fmla="*/ 117 w 197"/>
                <a:gd name="T41" fmla="*/ 57 h 197"/>
                <a:gd name="T42" fmla="*/ 95 w 197"/>
                <a:gd name="T43" fmla="*/ 54 h 197"/>
                <a:gd name="T44" fmla="*/ 53 w 197"/>
                <a:gd name="T45" fmla="*/ 99 h 197"/>
                <a:gd name="T46" fmla="*/ 71 w 197"/>
                <a:gd name="T47" fmla="*/ 131 h 197"/>
                <a:gd name="T48" fmla="*/ 59 w 197"/>
                <a:gd name="T49" fmla="*/ 99 h 197"/>
                <a:gd name="T50" fmla="*/ 94 w 197"/>
                <a:gd name="T51" fmla="*/ 59 h 197"/>
                <a:gd name="T52" fmla="*/ 115 w 197"/>
                <a:gd name="T53" fmla="*/ 63 h 197"/>
                <a:gd name="T54" fmla="*/ 138 w 197"/>
                <a:gd name="T55" fmla="*/ 99 h 197"/>
                <a:gd name="T56" fmla="*/ 111 w 197"/>
                <a:gd name="T57" fmla="*/ 99 h 197"/>
                <a:gd name="T58" fmla="*/ 99 w 197"/>
                <a:gd name="T59" fmla="*/ 88 h 197"/>
                <a:gd name="T60" fmla="*/ 98 w 197"/>
                <a:gd name="T61" fmla="*/ 111 h 197"/>
                <a:gd name="T62" fmla="*/ 152 w 197"/>
                <a:gd name="T63" fmla="*/ 153 h 197"/>
                <a:gd name="T64" fmla="*/ 150 w 197"/>
                <a:gd name="T65" fmla="*/ 139 h 197"/>
                <a:gd name="T66" fmla="*/ 172 w 197"/>
                <a:gd name="T67" fmla="*/ 103 h 197"/>
                <a:gd name="T68" fmla="*/ 156 w 197"/>
                <a:gd name="T69" fmla="*/ 67 h 197"/>
                <a:gd name="T70" fmla="*/ 150 w 197"/>
                <a:gd name="T71" fmla="*/ 55 h 197"/>
                <a:gd name="T72" fmla="*/ 145 w 197"/>
                <a:gd name="T73" fmla="*/ 52 h 197"/>
                <a:gd name="T74" fmla="*/ 52 w 197"/>
                <a:gd name="T75" fmla="*/ 52 h 197"/>
                <a:gd name="T76" fmla="*/ 25 w 197"/>
                <a:gd name="T77" fmla="*/ 10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7" h="197">
                  <a:moveTo>
                    <a:pt x="29" y="169"/>
                  </a:moveTo>
                  <a:cubicBezTo>
                    <a:pt x="48" y="188"/>
                    <a:pt x="73" y="197"/>
                    <a:pt x="99" y="197"/>
                  </a:cubicBezTo>
                  <a:cubicBezTo>
                    <a:pt x="124" y="197"/>
                    <a:pt x="149" y="188"/>
                    <a:pt x="168" y="169"/>
                  </a:cubicBezTo>
                  <a:cubicBezTo>
                    <a:pt x="188" y="149"/>
                    <a:pt x="197" y="124"/>
                    <a:pt x="197" y="98"/>
                  </a:cubicBezTo>
                  <a:cubicBezTo>
                    <a:pt x="197" y="73"/>
                    <a:pt x="187" y="48"/>
                    <a:pt x="168" y="29"/>
                  </a:cubicBezTo>
                  <a:cubicBezTo>
                    <a:pt x="149" y="10"/>
                    <a:pt x="124" y="0"/>
                    <a:pt x="99" y="0"/>
                  </a:cubicBezTo>
                  <a:cubicBezTo>
                    <a:pt x="99" y="0"/>
                    <a:pt x="99" y="0"/>
                    <a:pt x="99" y="0"/>
                  </a:cubicBezTo>
                  <a:cubicBezTo>
                    <a:pt x="73" y="0"/>
                    <a:pt x="48" y="10"/>
                    <a:pt x="29" y="29"/>
                  </a:cubicBezTo>
                  <a:cubicBezTo>
                    <a:pt x="10" y="48"/>
                    <a:pt x="0" y="74"/>
                    <a:pt x="0" y="99"/>
                  </a:cubicBezTo>
                  <a:cubicBezTo>
                    <a:pt x="0" y="124"/>
                    <a:pt x="10" y="149"/>
                    <a:pt x="29" y="169"/>
                  </a:cubicBezTo>
                  <a:close/>
                  <a:moveTo>
                    <a:pt x="41" y="41"/>
                  </a:moveTo>
                  <a:cubicBezTo>
                    <a:pt x="57" y="25"/>
                    <a:pt x="78" y="17"/>
                    <a:pt x="99" y="17"/>
                  </a:cubicBezTo>
                  <a:cubicBezTo>
                    <a:pt x="120" y="17"/>
                    <a:pt x="140" y="25"/>
                    <a:pt x="156" y="41"/>
                  </a:cubicBezTo>
                  <a:cubicBezTo>
                    <a:pt x="172" y="57"/>
                    <a:pt x="180" y="78"/>
                    <a:pt x="180" y="98"/>
                  </a:cubicBezTo>
                  <a:cubicBezTo>
                    <a:pt x="180" y="119"/>
                    <a:pt x="173" y="141"/>
                    <a:pt x="156" y="157"/>
                  </a:cubicBezTo>
                  <a:cubicBezTo>
                    <a:pt x="140" y="173"/>
                    <a:pt x="120" y="181"/>
                    <a:pt x="99" y="181"/>
                  </a:cubicBezTo>
                  <a:cubicBezTo>
                    <a:pt x="78" y="181"/>
                    <a:pt x="57" y="173"/>
                    <a:pt x="41" y="157"/>
                  </a:cubicBezTo>
                  <a:cubicBezTo>
                    <a:pt x="25" y="141"/>
                    <a:pt x="17" y="120"/>
                    <a:pt x="17" y="99"/>
                  </a:cubicBezTo>
                  <a:cubicBezTo>
                    <a:pt x="17" y="78"/>
                    <a:pt x="25" y="57"/>
                    <a:pt x="41" y="41"/>
                  </a:cubicBezTo>
                  <a:close/>
                  <a:moveTo>
                    <a:pt x="36" y="118"/>
                  </a:moveTo>
                  <a:cubicBezTo>
                    <a:pt x="39" y="128"/>
                    <a:pt x="44" y="137"/>
                    <a:pt x="52" y="145"/>
                  </a:cubicBezTo>
                  <a:cubicBezTo>
                    <a:pt x="53" y="146"/>
                    <a:pt x="55" y="146"/>
                    <a:pt x="56" y="145"/>
                  </a:cubicBezTo>
                  <a:cubicBezTo>
                    <a:pt x="57" y="144"/>
                    <a:pt x="57" y="142"/>
                    <a:pt x="56" y="141"/>
                  </a:cubicBezTo>
                  <a:cubicBezTo>
                    <a:pt x="49" y="134"/>
                    <a:pt x="44" y="126"/>
                    <a:pt x="41" y="117"/>
                  </a:cubicBezTo>
                  <a:cubicBezTo>
                    <a:pt x="45" y="115"/>
                    <a:pt x="48" y="111"/>
                    <a:pt x="48" y="106"/>
                  </a:cubicBezTo>
                  <a:cubicBezTo>
                    <a:pt x="48" y="101"/>
                    <a:pt x="44" y="96"/>
                    <a:pt x="39" y="95"/>
                  </a:cubicBezTo>
                  <a:cubicBezTo>
                    <a:pt x="40" y="81"/>
                    <a:pt x="46" y="67"/>
                    <a:pt x="56" y="57"/>
                  </a:cubicBezTo>
                  <a:cubicBezTo>
                    <a:pt x="68" y="45"/>
                    <a:pt x="83" y="39"/>
                    <a:pt x="99" y="39"/>
                  </a:cubicBezTo>
                  <a:cubicBezTo>
                    <a:pt x="114" y="39"/>
                    <a:pt x="129" y="45"/>
                    <a:pt x="141" y="57"/>
                  </a:cubicBezTo>
                  <a:cubicBezTo>
                    <a:pt x="142" y="57"/>
                    <a:pt x="142" y="58"/>
                    <a:pt x="143" y="59"/>
                  </a:cubicBezTo>
                  <a:cubicBezTo>
                    <a:pt x="142" y="60"/>
                    <a:pt x="142" y="61"/>
                    <a:pt x="142" y="63"/>
                  </a:cubicBezTo>
                  <a:cubicBezTo>
                    <a:pt x="142" y="67"/>
                    <a:pt x="145" y="71"/>
                    <a:pt x="150" y="71"/>
                  </a:cubicBezTo>
                  <a:cubicBezTo>
                    <a:pt x="150" y="71"/>
                    <a:pt x="151" y="71"/>
                    <a:pt x="151" y="71"/>
                  </a:cubicBezTo>
                  <a:cubicBezTo>
                    <a:pt x="155" y="77"/>
                    <a:pt x="157" y="85"/>
                    <a:pt x="158" y="92"/>
                  </a:cubicBezTo>
                  <a:cubicBezTo>
                    <a:pt x="153" y="93"/>
                    <a:pt x="149" y="98"/>
                    <a:pt x="149" y="103"/>
                  </a:cubicBezTo>
                  <a:cubicBezTo>
                    <a:pt x="149" y="108"/>
                    <a:pt x="152" y="112"/>
                    <a:pt x="157" y="114"/>
                  </a:cubicBezTo>
                  <a:cubicBezTo>
                    <a:pt x="155" y="121"/>
                    <a:pt x="151" y="129"/>
                    <a:pt x="146" y="135"/>
                  </a:cubicBezTo>
                  <a:cubicBezTo>
                    <a:pt x="136" y="125"/>
                    <a:pt x="136" y="125"/>
                    <a:pt x="136" y="125"/>
                  </a:cubicBezTo>
                  <a:cubicBezTo>
                    <a:pt x="141" y="117"/>
                    <a:pt x="144" y="108"/>
                    <a:pt x="144" y="99"/>
                  </a:cubicBezTo>
                  <a:cubicBezTo>
                    <a:pt x="144" y="87"/>
                    <a:pt x="140" y="76"/>
                    <a:pt x="131" y="67"/>
                  </a:cubicBezTo>
                  <a:cubicBezTo>
                    <a:pt x="127" y="63"/>
                    <a:pt x="122" y="60"/>
                    <a:pt x="117" y="57"/>
                  </a:cubicBezTo>
                  <a:cubicBezTo>
                    <a:pt x="117" y="57"/>
                    <a:pt x="117" y="57"/>
                    <a:pt x="117" y="57"/>
                  </a:cubicBezTo>
                  <a:cubicBezTo>
                    <a:pt x="117" y="51"/>
                    <a:pt x="112" y="45"/>
                    <a:pt x="106" y="45"/>
                  </a:cubicBezTo>
                  <a:cubicBezTo>
                    <a:pt x="100" y="45"/>
                    <a:pt x="96" y="49"/>
                    <a:pt x="95" y="54"/>
                  </a:cubicBezTo>
                  <a:cubicBezTo>
                    <a:pt x="84" y="55"/>
                    <a:pt x="74" y="59"/>
                    <a:pt x="66" y="67"/>
                  </a:cubicBezTo>
                  <a:cubicBezTo>
                    <a:pt x="58" y="76"/>
                    <a:pt x="53" y="87"/>
                    <a:pt x="53" y="99"/>
                  </a:cubicBezTo>
                  <a:cubicBezTo>
                    <a:pt x="53" y="111"/>
                    <a:pt x="58" y="122"/>
                    <a:pt x="66" y="131"/>
                  </a:cubicBezTo>
                  <a:cubicBezTo>
                    <a:pt x="68" y="132"/>
                    <a:pt x="69" y="132"/>
                    <a:pt x="71" y="131"/>
                  </a:cubicBezTo>
                  <a:cubicBezTo>
                    <a:pt x="72" y="130"/>
                    <a:pt x="72" y="128"/>
                    <a:pt x="71" y="127"/>
                  </a:cubicBezTo>
                  <a:cubicBezTo>
                    <a:pt x="63" y="119"/>
                    <a:pt x="59" y="109"/>
                    <a:pt x="59" y="99"/>
                  </a:cubicBezTo>
                  <a:cubicBezTo>
                    <a:pt x="59" y="89"/>
                    <a:pt x="63" y="79"/>
                    <a:pt x="71" y="71"/>
                  </a:cubicBezTo>
                  <a:cubicBezTo>
                    <a:pt x="77" y="64"/>
                    <a:pt x="86" y="60"/>
                    <a:pt x="94" y="59"/>
                  </a:cubicBezTo>
                  <a:cubicBezTo>
                    <a:pt x="96" y="65"/>
                    <a:pt x="100" y="68"/>
                    <a:pt x="106" y="68"/>
                  </a:cubicBezTo>
                  <a:cubicBezTo>
                    <a:pt x="110" y="68"/>
                    <a:pt x="113" y="66"/>
                    <a:pt x="115" y="63"/>
                  </a:cubicBezTo>
                  <a:cubicBezTo>
                    <a:pt x="119" y="65"/>
                    <a:pt x="123" y="67"/>
                    <a:pt x="127" y="71"/>
                  </a:cubicBezTo>
                  <a:cubicBezTo>
                    <a:pt x="134" y="79"/>
                    <a:pt x="138" y="89"/>
                    <a:pt x="138" y="99"/>
                  </a:cubicBezTo>
                  <a:cubicBezTo>
                    <a:pt x="138" y="106"/>
                    <a:pt x="136" y="114"/>
                    <a:pt x="132" y="120"/>
                  </a:cubicBezTo>
                  <a:cubicBezTo>
                    <a:pt x="111" y="99"/>
                    <a:pt x="111" y="99"/>
                    <a:pt x="111" y="99"/>
                  </a:cubicBezTo>
                  <a:cubicBezTo>
                    <a:pt x="111" y="99"/>
                    <a:pt x="111" y="99"/>
                    <a:pt x="111" y="99"/>
                  </a:cubicBezTo>
                  <a:cubicBezTo>
                    <a:pt x="111" y="93"/>
                    <a:pt x="105" y="88"/>
                    <a:pt x="99" y="88"/>
                  </a:cubicBezTo>
                  <a:cubicBezTo>
                    <a:pt x="93" y="88"/>
                    <a:pt x="88" y="93"/>
                    <a:pt x="88" y="99"/>
                  </a:cubicBezTo>
                  <a:cubicBezTo>
                    <a:pt x="88" y="105"/>
                    <a:pt x="92" y="110"/>
                    <a:pt x="98" y="111"/>
                  </a:cubicBezTo>
                  <a:cubicBezTo>
                    <a:pt x="140" y="153"/>
                    <a:pt x="140" y="153"/>
                    <a:pt x="140" y="153"/>
                  </a:cubicBezTo>
                  <a:cubicBezTo>
                    <a:pt x="144" y="156"/>
                    <a:pt x="149" y="156"/>
                    <a:pt x="152" y="153"/>
                  </a:cubicBezTo>
                  <a:cubicBezTo>
                    <a:pt x="155" y="149"/>
                    <a:pt x="155" y="144"/>
                    <a:pt x="152" y="141"/>
                  </a:cubicBezTo>
                  <a:cubicBezTo>
                    <a:pt x="150" y="139"/>
                    <a:pt x="150" y="139"/>
                    <a:pt x="150" y="139"/>
                  </a:cubicBezTo>
                  <a:cubicBezTo>
                    <a:pt x="156" y="132"/>
                    <a:pt x="160" y="123"/>
                    <a:pt x="162" y="115"/>
                  </a:cubicBezTo>
                  <a:cubicBezTo>
                    <a:pt x="168" y="114"/>
                    <a:pt x="172" y="109"/>
                    <a:pt x="172" y="103"/>
                  </a:cubicBezTo>
                  <a:cubicBezTo>
                    <a:pt x="172" y="98"/>
                    <a:pt x="169" y="93"/>
                    <a:pt x="164" y="92"/>
                  </a:cubicBezTo>
                  <a:cubicBezTo>
                    <a:pt x="163" y="84"/>
                    <a:pt x="160" y="75"/>
                    <a:pt x="156" y="67"/>
                  </a:cubicBezTo>
                  <a:cubicBezTo>
                    <a:pt x="157" y="66"/>
                    <a:pt x="158" y="65"/>
                    <a:pt x="158" y="63"/>
                  </a:cubicBezTo>
                  <a:cubicBezTo>
                    <a:pt x="158" y="58"/>
                    <a:pt x="154" y="55"/>
                    <a:pt x="150" y="55"/>
                  </a:cubicBezTo>
                  <a:cubicBezTo>
                    <a:pt x="149" y="55"/>
                    <a:pt x="148" y="55"/>
                    <a:pt x="148" y="55"/>
                  </a:cubicBezTo>
                  <a:cubicBezTo>
                    <a:pt x="147" y="54"/>
                    <a:pt x="146" y="53"/>
                    <a:pt x="145" y="52"/>
                  </a:cubicBezTo>
                  <a:cubicBezTo>
                    <a:pt x="132" y="40"/>
                    <a:pt x="115" y="33"/>
                    <a:pt x="99" y="33"/>
                  </a:cubicBezTo>
                  <a:cubicBezTo>
                    <a:pt x="82" y="33"/>
                    <a:pt x="65" y="40"/>
                    <a:pt x="52" y="52"/>
                  </a:cubicBezTo>
                  <a:cubicBezTo>
                    <a:pt x="40" y="64"/>
                    <a:pt x="34" y="80"/>
                    <a:pt x="33" y="95"/>
                  </a:cubicBezTo>
                  <a:cubicBezTo>
                    <a:pt x="28" y="97"/>
                    <a:pt x="25" y="101"/>
                    <a:pt x="25" y="106"/>
                  </a:cubicBezTo>
                  <a:cubicBezTo>
                    <a:pt x="25" y="112"/>
                    <a:pt x="30" y="117"/>
                    <a:pt x="36" y="11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3" name="Freeform 20">
              <a:extLst>
                <a:ext uri="{FF2B5EF4-FFF2-40B4-BE49-F238E27FC236}">
                  <a16:creationId xmlns:a16="http://schemas.microsoft.com/office/drawing/2014/main" id="{DDEEF447-1BAF-4BBE-86C1-3ED233BE00E1}"/>
                </a:ext>
              </a:extLst>
            </p:cNvPr>
            <p:cNvSpPr>
              <a:spLocks noEditPoints="1"/>
            </p:cNvSpPr>
            <p:nvPr userDrawn="1"/>
          </p:nvSpPr>
          <p:spPr bwMode="auto">
            <a:xfrm flipH="1" flipV="1">
              <a:off x="6343221" y="1893150"/>
              <a:ext cx="731838" cy="730250"/>
            </a:xfrm>
            <a:custGeom>
              <a:avLst/>
              <a:gdLst>
                <a:gd name="T0" fmla="*/ 414 w 461"/>
                <a:gd name="T1" fmla="*/ 211 h 460"/>
                <a:gd name="T2" fmla="*/ 442 w 461"/>
                <a:gd name="T3" fmla="*/ 116 h 460"/>
                <a:gd name="T4" fmla="*/ 348 w 461"/>
                <a:gd name="T5" fmla="*/ 88 h 460"/>
                <a:gd name="T6" fmla="*/ 301 w 461"/>
                <a:gd name="T7" fmla="*/ 0 h 460"/>
                <a:gd name="T8" fmla="*/ 213 w 461"/>
                <a:gd name="T9" fmla="*/ 48 h 460"/>
                <a:gd name="T10" fmla="*/ 116 w 461"/>
                <a:gd name="T11" fmla="*/ 19 h 460"/>
                <a:gd name="T12" fmla="*/ 88 w 461"/>
                <a:gd name="T13" fmla="*/ 114 h 460"/>
                <a:gd name="T14" fmla="*/ 0 w 461"/>
                <a:gd name="T15" fmla="*/ 161 h 460"/>
                <a:gd name="T16" fmla="*/ 47 w 461"/>
                <a:gd name="T17" fmla="*/ 249 h 460"/>
                <a:gd name="T18" fmla="*/ 19 w 461"/>
                <a:gd name="T19" fmla="*/ 344 h 460"/>
                <a:gd name="T20" fmla="*/ 114 w 461"/>
                <a:gd name="T21" fmla="*/ 372 h 460"/>
                <a:gd name="T22" fmla="*/ 161 w 461"/>
                <a:gd name="T23" fmla="*/ 460 h 460"/>
                <a:gd name="T24" fmla="*/ 248 w 461"/>
                <a:gd name="T25" fmla="*/ 413 h 460"/>
                <a:gd name="T26" fmla="*/ 345 w 461"/>
                <a:gd name="T27" fmla="*/ 441 h 460"/>
                <a:gd name="T28" fmla="*/ 374 w 461"/>
                <a:gd name="T29" fmla="*/ 346 h 460"/>
                <a:gd name="T30" fmla="*/ 461 w 461"/>
                <a:gd name="T31" fmla="*/ 299 h 460"/>
                <a:gd name="T32" fmla="*/ 414 w 461"/>
                <a:gd name="T33" fmla="*/ 211 h 460"/>
                <a:gd name="T34" fmla="*/ 156 w 461"/>
                <a:gd name="T35" fmla="*/ 294 h 460"/>
                <a:gd name="T36" fmla="*/ 133 w 461"/>
                <a:gd name="T37" fmla="*/ 294 h 460"/>
                <a:gd name="T38" fmla="*/ 92 w 461"/>
                <a:gd name="T39" fmla="*/ 225 h 460"/>
                <a:gd name="T40" fmla="*/ 92 w 461"/>
                <a:gd name="T41" fmla="*/ 294 h 460"/>
                <a:gd name="T42" fmla="*/ 69 w 461"/>
                <a:gd name="T43" fmla="*/ 294 h 460"/>
                <a:gd name="T44" fmla="*/ 69 w 461"/>
                <a:gd name="T45" fmla="*/ 195 h 460"/>
                <a:gd name="T46" fmla="*/ 99 w 461"/>
                <a:gd name="T47" fmla="*/ 195 h 460"/>
                <a:gd name="T48" fmla="*/ 133 w 461"/>
                <a:gd name="T49" fmla="*/ 251 h 460"/>
                <a:gd name="T50" fmla="*/ 133 w 461"/>
                <a:gd name="T51" fmla="*/ 195 h 460"/>
                <a:gd name="T52" fmla="*/ 156 w 461"/>
                <a:gd name="T53" fmla="*/ 195 h 460"/>
                <a:gd name="T54" fmla="*/ 156 w 461"/>
                <a:gd name="T55" fmla="*/ 294 h 460"/>
                <a:gd name="T56" fmla="*/ 246 w 461"/>
                <a:gd name="T57" fmla="*/ 213 h 460"/>
                <a:gd name="T58" fmla="*/ 203 w 461"/>
                <a:gd name="T59" fmla="*/ 213 h 460"/>
                <a:gd name="T60" fmla="*/ 203 w 461"/>
                <a:gd name="T61" fmla="*/ 230 h 460"/>
                <a:gd name="T62" fmla="*/ 244 w 461"/>
                <a:gd name="T63" fmla="*/ 230 h 460"/>
                <a:gd name="T64" fmla="*/ 244 w 461"/>
                <a:gd name="T65" fmla="*/ 251 h 460"/>
                <a:gd name="T66" fmla="*/ 203 w 461"/>
                <a:gd name="T67" fmla="*/ 251 h 460"/>
                <a:gd name="T68" fmla="*/ 203 w 461"/>
                <a:gd name="T69" fmla="*/ 275 h 460"/>
                <a:gd name="T70" fmla="*/ 246 w 461"/>
                <a:gd name="T71" fmla="*/ 275 h 460"/>
                <a:gd name="T72" fmla="*/ 246 w 461"/>
                <a:gd name="T73" fmla="*/ 294 h 460"/>
                <a:gd name="T74" fmla="*/ 177 w 461"/>
                <a:gd name="T75" fmla="*/ 294 h 460"/>
                <a:gd name="T76" fmla="*/ 177 w 461"/>
                <a:gd name="T77" fmla="*/ 195 h 460"/>
                <a:gd name="T78" fmla="*/ 246 w 461"/>
                <a:gd name="T79" fmla="*/ 195 h 460"/>
                <a:gd name="T80" fmla="*/ 246 w 461"/>
                <a:gd name="T81" fmla="*/ 213 h 460"/>
                <a:gd name="T82" fmla="*/ 374 w 461"/>
                <a:gd name="T83" fmla="*/ 294 h 460"/>
                <a:gd name="T84" fmla="*/ 345 w 461"/>
                <a:gd name="T85" fmla="*/ 294 h 460"/>
                <a:gd name="T86" fmla="*/ 329 w 461"/>
                <a:gd name="T87" fmla="*/ 232 h 460"/>
                <a:gd name="T88" fmla="*/ 312 w 461"/>
                <a:gd name="T89" fmla="*/ 294 h 460"/>
                <a:gd name="T90" fmla="*/ 284 w 461"/>
                <a:gd name="T91" fmla="*/ 294 h 460"/>
                <a:gd name="T92" fmla="*/ 260 w 461"/>
                <a:gd name="T93" fmla="*/ 195 h 460"/>
                <a:gd name="T94" fmla="*/ 286 w 461"/>
                <a:gd name="T95" fmla="*/ 195 h 460"/>
                <a:gd name="T96" fmla="*/ 301 w 461"/>
                <a:gd name="T97" fmla="*/ 261 h 460"/>
                <a:gd name="T98" fmla="*/ 317 w 461"/>
                <a:gd name="T99" fmla="*/ 195 h 460"/>
                <a:gd name="T100" fmla="*/ 341 w 461"/>
                <a:gd name="T101" fmla="*/ 195 h 460"/>
                <a:gd name="T102" fmla="*/ 357 w 461"/>
                <a:gd name="T103" fmla="*/ 261 h 460"/>
                <a:gd name="T104" fmla="*/ 371 w 461"/>
                <a:gd name="T105" fmla="*/ 195 h 460"/>
                <a:gd name="T106" fmla="*/ 398 w 461"/>
                <a:gd name="T107" fmla="*/ 195 h 460"/>
                <a:gd name="T108" fmla="*/ 374 w 461"/>
                <a:gd name="T109" fmla="*/ 29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1" h="460">
                  <a:moveTo>
                    <a:pt x="414" y="211"/>
                  </a:moveTo>
                  <a:lnTo>
                    <a:pt x="442" y="116"/>
                  </a:lnTo>
                  <a:lnTo>
                    <a:pt x="348" y="88"/>
                  </a:lnTo>
                  <a:lnTo>
                    <a:pt x="301" y="0"/>
                  </a:lnTo>
                  <a:lnTo>
                    <a:pt x="213" y="48"/>
                  </a:lnTo>
                  <a:lnTo>
                    <a:pt x="116" y="19"/>
                  </a:lnTo>
                  <a:lnTo>
                    <a:pt x="88" y="114"/>
                  </a:lnTo>
                  <a:lnTo>
                    <a:pt x="0" y="161"/>
                  </a:lnTo>
                  <a:lnTo>
                    <a:pt x="47" y="249"/>
                  </a:lnTo>
                  <a:lnTo>
                    <a:pt x="19" y="344"/>
                  </a:lnTo>
                  <a:lnTo>
                    <a:pt x="114" y="372"/>
                  </a:lnTo>
                  <a:lnTo>
                    <a:pt x="161" y="460"/>
                  </a:lnTo>
                  <a:lnTo>
                    <a:pt x="248" y="413"/>
                  </a:lnTo>
                  <a:lnTo>
                    <a:pt x="345" y="441"/>
                  </a:lnTo>
                  <a:lnTo>
                    <a:pt x="374" y="346"/>
                  </a:lnTo>
                  <a:lnTo>
                    <a:pt x="461" y="299"/>
                  </a:lnTo>
                  <a:lnTo>
                    <a:pt x="414" y="211"/>
                  </a:lnTo>
                  <a:close/>
                  <a:moveTo>
                    <a:pt x="156" y="294"/>
                  </a:moveTo>
                  <a:lnTo>
                    <a:pt x="133" y="294"/>
                  </a:lnTo>
                  <a:lnTo>
                    <a:pt x="92" y="225"/>
                  </a:lnTo>
                  <a:lnTo>
                    <a:pt x="92" y="294"/>
                  </a:lnTo>
                  <a:lnTo>
                    <a:pt x="69" y="294"/>
                  </a:lnTo>
                  <a:lnTo>
                    <a:pt x="69" y="195"/>
                  </a:lnTo>
                  <a:lnTo>
                    <a:pt x="99" y="195"/>
                  </a:lnTo>
                  <a:lnTo>
                    <a:pt x="133" y="251"/>
                  </a:lnTo>
                  <a:lnTo>
                    <a:pt x="133" y="195"/>
                  </a:lnTo>
                  <a:lnTo>
                    <a:pt x="156" y="195"/>
                  </a:lnTo>
                  <a:lnTo>
                    <a:pt x="156" y="294"/>
                  </a:lnTo>
                  <a:close/>
                  <a:moveTo>
                    <a:pt x="246" y="213"/>
                  </a:moveTo>
                  <a:lnTo>
                    <a:pt x="203" y="213"/>
                  </a:lnTo>
                  <a:lnTo>
                    <a:pt x="203" y="230"/>
                  </a:lnTo>
                  <a:lnTo>
                    <a:pt x="244" y="230"/>
                  </a:lnTo>
                  <a:lnTo>
                    <a:pt x="244" y="251"/>
                  </a:lnTo>
                  <a:lnTo>
                    <a:pt x="203" y="251"/>
                  </a:lnTo>
                  <a:lnTo>
                    <a:pt x="203" y="275"/>
                  </a:lnTo>
                  <a:lnTo>
                    <a:pt x="246" y="275"/>
                  </a:lnTo>
                  <a:lnTo>
                    <a:pt x="246" y="294"/>
                  </a:lnTo>
                  <a:lnTo>
                    <a:pt x="177" y="294"/>
                  </a:lnTo>
                  <a:lnTo>
                    <a:pt x="177" y="195"/>
                  </a:lnTo>
                  <a:lnTo>
                    <a:pt x="246" y="195"/>
                  </a:lnTo>
                  <a:lnTo>
                    <a:pt x="246" y="213"/>
                  </a:lnTo>
                  <a:close/>
                  <a:moveTo>
                    <a:pt x="374" y="294"/>
                  </a:moveTo>
                  <a:lnTo>
                    <a:pt x="345" y="294"/>
                  </a:lnTo>
                  <a:lnTo>
                    <a:pt x="329" y="232"/>
                  </a:lnTo>
                  <a:lnTo>
                    <a:pt x="312" y="294"/>
                  </a:lnTo>
                  <a:lnTo>
                    <a:pt x="284" y="294"/>
                  </a:lnTo>
                  <a:lnTo>
                    <a:pt x="260" y="195"/>
                  </a:lnTo>
                  <a:lnTo>
                    <a:pt x="286" y="195"/>
                  </a:lnTo>
                  <a:lnTo>
                    <a:pt x="301" y="261"/>
                  </a:lnTo>
                  <a:lnTo>
                    <a:pt x="317" y="195"/>
                  </a:lnTo>
                  <a:lnTo>
                    <a:pt x="341" y="195"/>
                  </a:lnTo>
                  <a:lnTo>
                    <a:pt x="357" y="261"/>
                  </a:lnTo>
                  <a:lnTo>
                    <a:pt x="371" y="195"/>
                  </a:lnTo>
                  <a:lnTo>
                    <a:pt x="398" y="195"/>
                  </a:lnTo>
                  <a:lnTo>
                    <a:pt x="374" y="29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4" name="Freeform 28">
              <a:extLst>
                <a:ext uri="{FF2B5EF4-FFF2-40B4-BE49-F238E27FC236}">
                  <a16:creationId xmlns:a16="http://schemas.microsoft.com/office/drawing/2014/main" id="{68433595-24E2-49BD-860B-C3B79CE8BEDC}"/>
                </a:ext>
              </a:extLst>
            </p:cNvPr>
            <p:cNvSpPr>
              <a:spLocks noEditPoints="1"/>
            </p:cNvSpPr>
            <p:nvPr userDrawn="1"/>
          </p:nvSpPr>
          <p:spPr bwMode="auto">
            <a:xfrm rot="1835288" flipH="1" flipV="1">
              <a:off x="9566286" y="2327353"/>
              <a:ext cx="560269" cy="525991"/>
            </a:xfrm>
            <a:custGeom>
              <a:avLst/>
              <a:gdLst>
                <a:gd name="T0" fmla="*/ 20 w 200"/>
                <a:gd name="T1" fmla="*/ 144 h 188"/>
                <a:gd name="T2" fmla="*/ 0 w 200"/>
                <a:gd name="T3" fmla="*/ 20 h 188"/>
                <a:gd name="T4" fmla="*/ 180 w 200"/>
                <a:gd name="T5" fmla="*/ 0 h 188"/>
                <a:gd name="T6" fmla="*/ 200 w 200"/>
                <a:gd name="T7" fmla="*/ 124 h 188"/>
                <a:gd name="T8" fmla="*/ 192 w 200"/>
                <a:gd name="T9" fmla="*/ 20 h 188"/>
                <a:gd name="T10" fmla="*/ 20 w 200"/>
                <a:gd name="T11" fmla="*/ 8 h 188"/>
                <a:gd name="T12" fmla="*/ 8 w 200"/>
                <a:gd name="T13" fmla="*/ 124 h 188"/>
                <a:gd name="T14" fmla="*/ 180 w 200"/>
                <a:gd name="T15" fmla="*/ 136 h 188"/>
                <a:gd name="T16" fmla="*/ 192 w 200"/>
                <a:gd name="T17" fmla="*/ 20 h 188"/>
                <a:gd name="T18" fmla="*/ 159 w 200"/>
                <a:gd name="T19" fmla="*/ 108 h 188"/>
                <a:gd name="T20" fmla="*/ 139 w 200"/>
                <a:gd name="T21" fmla="*/ 100 h 188"/>
                <a:gd name="T22" fmla="*/ 166 w 200"/>
                <a:gd name="T23" fmla="*/ 83 h 188"/>
                <a:gd name="T24" fmla="*/ 166 w 200"/>
                <a:gd name="T25" fmla="*/ 103 h 188"/>
                <a:gd name="T26" fmla="*/ 123 w 200"/>
                <a:gd name="T27" fmla="*/ 48 h 188"/>
                <a:gd name="T28" fmla="*/ 100 w 200"/>
                <a:gd name="T29" fmla="*/ 88 h 188"/>
                <a:gd name="T30" fmla="*/ 64 w 200"/>
                <a:gd name="T31" fmla="*/ 88 h 188"/>
                <a:gd name="T32" fmla="*/ 44 w 200"/>
                <a:gd name="T33" fmla="*/ 48 h 188"/>
                <a:gd name="T34" fmla="*/ 44 w 200"/>
                <a:gd name="T35" fmla="*/ 47 h 188"/>
                <a:gd name="T36" fmla="*/ 24 w 200"/>
                <a:gd name="T37" fmla="*/ 36 h 188"/>
                <a:gd name="T38" fmla="*/ 52 w 200"/>
                <a:gd name="T39" fmla="*/ 24 h 188"/>
                <a:gd name="T40" fmla="*/ 117 w 200"/>
                <a:gd name="T41" fmla="*/ 36 h 188"/>
                <a:gd name="T42" fmla="*/ 129 w 200"/>
                <a:gd name="T43" fmla="*/ 36 h 188"/>
                <a:gd name="T44" fmla="*/ 124 w 200"/>
                <a:gd name="T45" fmla="*/ 48 h 188"/>
                <a:gd name="T46" fmla="*/ 96 w 200"/>
                <a:gd name="T47" fmla="*/ 76 h 188"/>
                <a:gd name="T48" fmla="*/ 60 w 200"/>
                <a:gd name="T49" fmla="*/ 68 h 188"/>
                <a:gd name="T50" fmla="*/ 56 w 200"/>
                <a:gd name="T51" fmla="*/ 48 h 188"/>
                <a:gd name="T52" fmla="*/ 104 w 200"/>
                <a:gd name="T53" fmla="*/ 56 h 188"/>
                <a:gd name="T54" fmla="*/ 111 w 200"/>
                <a:gd name="T55" fmla="*/ 48 h 188"/>
                <a:gd name="T56" fmla="*/ 59 w 200"/>
                <a:gd name="T57" fmla="*/ 93 h 188"/>
                <a:gd name="T58" fmla="*/ 59 w 200"/>
                <a:gd name="T59" fmla="*/ 113 h 188"/>
                <a:gd name="T60" fmla="*/ 59 w 200"/>
                <a:gd name="T61" fmla="*/ 93 h 188"/>
                <a:gd name="T62" fmla="*/ 105 w 200"/>
                <a:gd name="T63" fmla="*/ 103 h 188"/>
                <a:gd name="T64" fmla="*/ 85 w 200"/>
                <a:gd name="T65" fmla="*/ 103 h 188"/>
                <a:gd name="T66" fmla="*/ 64 w 200"/>
                <a:gd name="T67" fmla="*/ 168 h 188"/>
                <a:gd name="T68" fmla="*/ 72 w 200"/>
                <a:gd name="T69" fmla="*/ 152 h 188"/>
                <a:gd name="T70" fmla="*/ 128 w 200"/>
                <a:gd name="T71" fmla="*/ 168 h 188"/>
                <a:gd name="T72" fmla="*/ 156 w 200"/>
                <a:gd name="T73" fmla="*/ 188 h 188"/>
                <a:gd name="T74" fmla="*/ 64 w 200"/>
                <a:gd name="T75" fmla="*/ 1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88">
                  <a:moveTo>
                    <a:pt x="180" y="144"/>
                  </a:moveTo>
                  <a:cubicBezTo>
                    <a:pt x="20" y="144"/>
                    <a:pt x="20" y="144"/>
                    <a:pt x="20" y="144"/>
                  </a:cubicBezTo>
                  <a:cubicBezTo>
                    <a:pt x="9" y="144"/>
                    <a:pt x="0" y="135"/>
                    <a:pt x="0" y="124"/>
                  </a:cubicBezTo>
                  <a:cubicBezTo>
                    <a:pt x="0" y="20"/>
                    <a:pt x="0" y="20"/>
                    <a:pt x="0" y="20"/>
                  </a:cubicBezTo>
                  <a:cubicBezTo>
                    <a:pt x="0" y="9"/>
                    <a:pt x="9" y="0"/>
                    <a:pt x="20" y="0"/>
                  </a:cubicBezTo>
                  <a:cubicBezTo>
                    <a:pt x="180" y="0"/>
                    <a:pt x="180" y="0"/>
                    <a:pt x="180" y="0"/>
                  </a:cubicBezTo>
                  <a:cubicBezTo>
                    <a:pt x="191" y="0"/>
                    <a:pt x="200" y="9"/>
                    <a:pt x="200" y="20"/>
                  </a:cubicBezTo>
                  <a:cubicBezTo>
                    <a:pt x="200" y="124"/>
                    <a:pt x="200" y="124"/>
                    <a:pt x="200" y="124"/>
                  </a:cubicBezTo>
                  <a:cubicBezTo>
                    <a:pt x="200" y="135"/>
                    <a:pt x="191" y="144"/>
                    <a:pt x="180" y="144"/>
                  </a:cubicBezTo>
                  <a:close/>
                  <a:moveTo>
                    <a:pt x="192" y="20"/>
                  </a:moveTo>
                  <a:cubicBezTo>
                    <a:pt x="192" y="13"/>
                    <a:pt x="186" y="8"/>
                    <a:pt x="180" y="8"/>
                  </a:cubicBezTo>
                  <a:cubicBezTo>
                    <a:pt x="20" y="8"/>
                    <a:pt x="20" y="8"/>
                    <a:pt x="20" y="8"/>
                  </a:cubicBezTo>
                  <a:cubicBezTo>
                    <a:pt x="13" y="8"/>
                    <a:pt x="8" y="13"/>
                    <a:pt x="8" y="20"/>
                  </a:cubicBezTo>
                  <a:cubicBezTo>
                    <a:pt x="8" y="124"/>
                    <a:pt x="8" y="124"/>
                    <a:pt x="8" y="124"/>
                  </a:cubicBezTo>
                  <a:cubicBezTo>
                    <a:pt x="8" y="131"/>
                    <a:pt x="13" y="136"/>
                    <a:pt x="20" y="136"/>
                  </a:cubicBezTo>
                  <a:cubicBezTo>
                    <a:pt x="180" y="136"/>
                    <a:pt x="180" y="136"/>
                    <a:pt x="180" y="136"/>
                  </a:cubicBezTo>
                  <a:cubicBezTo>
                    <a:pt x="186" y="136"/>
                    <a:pt x="192" y="131"/>
                    <a:pt x="192" y="124"/>
                  </a:cubicBezTo>
                  <a:lnTo>
                    <a:pt x="192" y="20"/>
                  </a:lnTo>
                  <a:close/>
                  <a:moveTo>
                    <a:pt x="166" y="103"/>
                  </a:moveTo>
                  <a:cubicBezTo>
                    <a:pt x="159" y="108"/>
                    <a:pt x="159" y="108"/>
                    <a:pt x="159" y="108"/>
                  </a:cubicBezTo>
                  <a:cubicBezTo>
                    <a:pt x="149" y="93"/>
                    <a:pt x="149" y="93"/>
                    <a:pt x="149" y="93"/>
                  </a:cubicBezTo>
                  <a:cubicBezTo>
                    <a:pt x="139" y="100"/>
                    <a:pt x="139" y="100"/>
                    <a:pt x="139" y="100"/>
                  </a:cubicBezTo>
                  <a:cubicBezTo>
                    <a:pt x="131" y="63"/>
                    <a:pt x="131" y="63"/>
                    <a:pt x="131" y="63"/>
                  </a:cubicBezTo>
                  <a:cubicBezTo>
                    <a:pt x="166" y="83"/>
                    <a:pt x="166" y="83"/>
                    <a:pt x="166" y="83"/>
                  </a:cubicBezTo>
                  <a:cubicBezTo>
                    <a:pt x="155" y="89"/>
                    <a:pt x="155" y="89"/>
                    <a:pt x="155" y="89"/>
                  </a:cubicBezTo>
                  <a:lnTo>
                    <a:pt x="166" y="103"/>
                  </a:lnTo>
                  <a:close/>
                  <a:moveTo>
                    <a:pt x="124" y="48"/>
                  </a:moveTo>
                  <a:cubicBezTo>
                    <a:pt x="123" y="48"/>
                    <a:pt x="123" y="48"/>
                    <a:pt x="123" y="48"/>
                  </a:cubicBezTo>
                  <a:cubicBezTo>
                    <a:pt x="101" y="88"/>
                    <a:pt x="101" y="88"/>
                    <a:pt x="101" y="88"/>
                  </a:cubicBezTo>
                  <a:cubicBezTo>
                    <a:pt x="100" y="88"/>
                    <a:pt x="100" y="88"/>
                    <a:pt x="100" y="88"/>
                  </a:cubicBezTo>
                  <a:cubicBezTo>
                    <a:pt x="89" y="88"/>
                    <a:pt x="89" y="88"/>
                    <a:pt x="89" y="88"/>
                  </a:cubicBezTo>
                  <a:cubicBezTo>
                    <a:pt x="64" y="88"/>
                    <a:pt x="64" y="88"/>
                    <a:pt x="64" y="88"/>
                  </a:cubicBezTo>
                  <a:cubicBezTo>
                    <a:pt x="52" y="88"/>
                    <a:pt x="52" y="88"/>
                    <a:pt x="52" y="88"/>
                  </a:cubicBezTo>
                  <a:cubicBezTo>
                    <a:pt x="44" y="48"/>
                    <a:pt x="44" y="48"/>
                    <a:pt x="44" y="48"/>
                  </a:cubicBezTo>
                  <a:cubicBezTo>
                    <a:pt x="44" y="48"/>
                    <a:pt x="44" y="48"/>
                    <a:pt x="44" y="48"/>
                  </a:cubicBezTo>
                  <a:cubicBezTo>
                    <a:pt x="44" y="47"/>
                    <a:pt x="44" y="47"/>
                    <a:pt x="44" y="47"/>
                  </a:cubicBezTo>
                  <a:cubicBezTo>
                    <a:pt x="41" y="36"/>
                    <a:pt x="41" y="36"/>
                    <a:pt x="41" y="36"/>
                  </a:cubicBezTo>
                  <a:cubicBezTo>
                    <a:pt x="24" y="36"/>
                    <a:pt x="24" y="36"/>
                    <a:pt x="24" y="36"/>
                  </a:cubicBezTo>
                  <a:cubicBezTo>
                    <a:pt x="24" y="24"/>
                    <a:pt x="24" y="24"/>
                    <a:pt x="24" y="24"/>
                  </a:cubicBezTo>
                  <a:cubicBezTo>
                    <a:pt x="52" y="24"/>
                    <a:pt x="52" y="24"/>
                    <a:pt x="52" y="24"/>
                  </a:cubicBezTo>
                  <a:cubicBezTo>
                    <a:pt x="56" y="36"/>
                    <a:pt x="56" y="36"/>
                    <a:pt x="56" y="36"/>
                  </a:cubicBezTo>
                  <a:cubicBezTo>
                    <a:pt x="117" y="36"/>
                    <a:pt x="117" y="36"/>
                    <a:pt x="117" y="36"/>
                  </a:cubicBezTo>
                  <a:cubicBezTo>
                    <a:pt x="124" y="36"/>
                    <a:pt x="124" y="36"/>
                    <a:pt x="124" y="36"/>
                  </a:cubicBezTo>
                  <a:cubicBezTo>
                    <a:pt x="129" y="36"/>
                    <a:pt x="129" y="36"/>
                    <a:pt x="129" y="36"/>
                  </a:cubicBezTo>
                  <a:cubicBezTo>
                    <a:pt x="124" y="47"/>
                    <a:pt x="124" y="47"/>
                    <a:pt x="124" y="47"/>
                  </a:cubicBezTo>
                  <a:lnTo>
                    <a:pt x="124" y="48"/>
                  </a:lnTo>
                  <a:close/>
                  <a:moveTo>
                    <a:pt x="61" y="76"/>
                  </a:moveTo>
                  <a:cubicBezTo>
                    <a:pt x="96" y="76"/>
                    <a:pt x="96" y="76"/>
                    <a:pt x="96" y="76"/>
                  </a:cubicBezTo>
                  <a:cubicBezTo>
                    <a:pt x="100" y="68"/>
                    <a:pt x="100" y="68"/>
                    <a:pt x="100" y="68"/>
                  </a:cubicBezTo>
                  <a:cubicBezTo>
                    <a:pt x="60" y="68"/>
                    <a:pt x="60" y="68"/>
                    <a:pt x="60" y="68"/>
                  </a:cubicBezTo>
                  <a:lnTo>
                    <a:pt x="61" y="76"/>
                  </a:lnTo>
                  <a:close/>
                  <a:moveTo>
                    <a:pt x="56" y="48"/>
                  </a:moveTo>
                  <a:cubicBezTo>
                    <a:pt x="57" y="56"/>
                    <a:pt x="57" y="56"/>
                    <a:pt x="57" y="56"/>
                  </a:cubicBezTo>
                  <a:cubicBezTo>
                    <a:pt x="104" y="56"/>
                    <a:pt x="104" y="56"/>
                    <a:pt x="104" y="56"/>
                  </a:cubicBezTo>
                  <a:cubicBezTo>
                    <a:pt x="104" y="62"/>
                    <a:pt x="104" y="62"/>
                    <a:pt x="104" y="62"/>
                  </a:cubicBezTo>
                  <a:cubicBezTo>
                    <a:pt x="111" y="48"/>
                    <a:pt x="111" y="48"/>
                    <a:pt x="111" y="48"/>
                  </a:cubicBezTo>
                  <a:lnTo>
                    <a:pt x="56" y="48"/>
                  </a:lnTo>
                  <a:close/>
                  <a:moveTo>
                    <a:pt x="59" y="93"/>
                  </a:moveTo>
                  <a:cubicBezTo>
                    <a:pt x="65" y="93"/>
                    <a:pt x="69" y="97"/>
                    <a:pt x="69" y="103"/>
                  </a:cubicBezTo>
                  <a:cubicBezTo>
                    <a:pt x="69" y="109"/>
                    <a:pt x="65" y="113"/>
                    <a:pt x="59" y="113"/>
                  </a:cubicBezTo>
                  <a:cubicBezTo>
                    <a:pt x="53" y="113"/>
                    <a:pt x="49" y="109"/>
                    <a:pt x="49" y="103"/>
                  </a:cubicBezTo>
                  <a:cubicBezTo>
                    <a:pt x="49" y="97"/>
                    <a:pt x="53" y="93"/>
                    <a:pt x="59" y="93"/>
                  </a:cubicBezTo>
                  <a:close/>
                  <a:moveTo>
                    <a:pt x="95" y="93"/>
                  </a:moveTo>
                  <a:cubicBezTo>
                    <a:pt x="101" y="93"/>
                    <a:pt x="105" y="97"/>
                    <a:pt x="105" y="103"/>
                  </a:cubicBezTo>
                  <a:cubicBezTo>
                    <a:pt x="105" y="109"/>
                    <a:pt x="101" y="113"/>
                    <a:pt x="95" y="113"/>
                  </a:cubicBezTo>
                  <a:cubicBezTo>
                    <a:pt x="89" y="113"/>
                    <a:pt x="85" y="109"/>
                    <a:pt x="85" y="103"/>
                  </a:cubicBezTo>
                  <a:cubicBezTo>
                    <a:pt x="85" y="97"/>
                    <a:pt x="89" y="93"/>
                    <a:pt x="95" y="93"/>
                  </a:cubicBezTo>
                  <a:close/>
                  <a:moveTo>
                    <a:pt x="64" y="168"/>
                  </a:moveTo>
                  <a:cubicBezTo>
                    <a:pt x="72" y="168"/>
                    <a:pt x="72" y="168"/>
                    <a:pt x="72" y="168"/>
                  </a:cubicBezTo>
                  <a:cubicBezTo>
                    <a:pt x="72" y="152"/>
                    <a:pt x="72" y="152"/>
                    <a:pt x="72" y="152"/>
                  </a:cubicBezTo>
                  <a:cubicBezTo>
                    <a:pt x="128" y="152"/>
                    <a:pt x="128" y="152"/>
                    <a:pt x="128" y="152"/>
                  </a:cubicBezTo>
                  <a:cubicBezTo>
                    <a:pt x="128" y="168"/>
                    <a:pt x="128" y="168"/>
                    <a:pt x="128" y="168"/>
                  </a:cubicBezTo>
                  <a:cubicBezTo>
                    <a:pt x="136" y="168"/>
                    <a:pt x="136" y="168"/>
                    <a:pt x="136" y="168"/>
                  </a:cubicBezTo>
                  <a:cubicBezTo>
                    <a:pt x="147" y="168"/>
                    <a:pt x="156" y="177"/>
                    <a:pt x="156" y="188"/>
                  </a:cubicBezTo>
                  <a:cubicBezTo>
                    <a:pt x="44" y="188"/>
                    <a:pt x="44" y="188"/>
                    <a:pt x="44" y="188"/>
                  </a:cubicBezTo>
                  <a:cubicBezTo>
                    <a:pt x="44" y="177"/>
                    <a:pt x="53" y="168"/>
                    <a:pt x="64" y="1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5" name="Freeform 43">
              <a:extLst>
                <a:ext uri="{FF2B5EF4-FFF2-40B4-BE49-F238E27FC236}">
                  <a16:creationId xmlns:a16="http://schemas.microsoft.com/office/drawing/2014/main" id="{5BFD615E-5826-4E66-BDF4-EB99449917D1}"/>
                </a:ext>
              </a:extLst>
            </p:cNvPr>
            <p:cNvSpPr>
              <a:spLocks/>
            </p:cNvSpPr>
            <p:nvPr userDrawn="1"/>
          </p:nvSpPr>
          <p:spPr bwMode="auto">
            <a:xfrm rot="5400000" flipH="1" flipV="1">
              <a:off x="7356324" y="1217852"/>
              <a:ext cx="449186" cy="412150"/>
            </a:xfrm>
            <a:custGeom>
              <a:avLst/>
              <a:gdLst>
                <a:gd name="T0" fmla="*/ 253 w 473"/>
                <a:gd name="T1" fmla="*/ 0 h 434"/>
                <a:gd name="T2" fmla="*/ 0 w 473"/>
                <a:gd name="T3" fmla="*/ 218 h 434"/>
                <a:gd name="T4" fmla="*/ 253 w 473"/>
                <a:gd name="T5" fmla="*/ 434 h 434"/>
                <a:gd name="T6" fmla="*/ 253 w 473"/>
                <a:gd name="T7" fmla="*/ 303 h 434"/>
                <a:gd name="T8" fmla="*/ 473 w 473"/>
                <a:gd name="T9" fmla="*/ 303 h 434"/>
                <a:gd name="T10" fmla="*/ 473 w 473"/>
                <a:gd name="T11" fmla="*/ 133 h 434"/>
                <a:gd name="T12" fmla="*/ 253 w 473"/>
                <a:gd name="T13" fmla="*/ 133 h 434"/>
                <a:gd name="T14" fmla="*/ 253 w 473"/>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 h="434">
                  <a:moveTo>
                    <a:pt x="253" y="0"/>
                  </a:moveTo>
                  <a:lnTo>
                    <a:pt x="0" y="218"/>
                  </a:lnTo>
                  <a:lnTo>
                    <a:pt x="253" y="434"/>
                  </a:lnTo>
                  <a:lnTo>
                    <a:pt x="253" y="303"/>
                  </a:lnTo>
                  <a:lnTo>
                    <a:pt x="473" y="303"/>
                  </a:lnTo>
                  <a:lnTo>
                    <a:pt x="473" y="133"/>
                  </a:lnTo>
                  <a:lnTo>
                    <a:pt x="253" y="133"/>
                  </a:lnTo>
                  <a:lnTo>
                    <a:pt x="253"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6" name="Freeform 36">
              <a:extLst>
                <a:ext uri="{FF2B5EF4-FFF2-40B4-BE49-F238E27FC236}">
                  <a16:creationId xmlns:a16="http://schemas.microsoft.com/office/drawing/2014/main" id="{9B1CC784-2935-49AD-9E8C-45A319B54E62}"/>
                </a:ext>
              </a:extLst>
            </p:cNvPr>
            <p:cNvSpPr>
              <a:spLocks noEditPoints="1"/>
            </p:cNvSpPr>
            <p:nvPr userDrawn="1"/>
          </p:nvSpPr>
          <p:spPr bwMode="auto">
            <a:xfrm rot="16859567" flipH="1" flipV="1">
              <a:off x="10501760" y="5059795"/>
              <a:ext cx="392613" cy="655277"/>
            </a:xfrm>
            <a:custGeom>
              <a:avLst/>
              <a:gdLst>
                <a:gd name="T0" fmla="*/ 198 w 284"/>
                <a:gd name="T1" fmla="*/ 332 h 474"/>
                <a:gd name="T2" fmla="*/ 170 w 284"/>
                <a:gd name="T3" fmla="*/ 303 h 474"/>
                <a:gd name="T4" fmla="*/ 198 w 284"/>
                <a:gd name="T5" fmla="*/ 275 h 474"/>
                <a:gd name="T6" fmla="*/ 255 w 284"/>
                <a:gd name="T7" fmla="*/ 247 h 474"/>
                <a:gd name="T8" fmla="*/ 284 w 284"/>
                <a:gd name="T9" fmla="*/ 275 h 474"/>
                <a:gd name="T10" fmla="*/ 198 w 284"/>
                <a:gd name="T11" fmla="*/ 303 h 474"/>
                <a:gd name="T12" fmla="*/ 227 w 284"/>
                <a:gd name="T13" fmla="*/ 389 h 474"/>
                <a:gd name="T14" fmla="*/ 198 w 284"/>
                <a:gd name="T15" fmla="*/ 360 h 474"/>
                <a:gd name="T16" fmla="*/ 227 w 284"/>
                <a:gd name="T17" fmla="*/ 332 h 474"/>
                <a:gd name="T18" fmla="*/ 255 w 284"/>
                <a:gd name="T19" fmla="*/ 417 h 474"/>
                <a:gd name="T20" fmla="*/ 227 w 284"/>
                <a:gd name="T21" fmla="*/ 446 h 474"/>
                <a:gd name="T22" fmla="*/ 227 w 284"/>
                <a:gd name="T23" fmla="*/ 389 h 474"/>
                <a:gd name="T24" fmla="*/ 255 w 284"/>
                <a:gd name="T25" fmla="*/ 417 h 474"/>
                <a:gd name="T26" fmla="*/ 170 w 284"/>
                <a:gd name="T27" fmla="*/ 474 h 474"/>
                <a:gd name="T28" fmla="*/ 198 w 284"/>
                <a:gd name="T29" fmla="*/ 446 h 474"/>
                <a:gd name="T30" fmla="*/ 227 w 284"/>
                <a:gd name="T31" fmla="*/ 474 h 474"/>
                <a:gd name="T32" fmla="*/ 142 w 284"/>
                <a:gd name="T33" fmla="*/ 417 h 474"/>
                <a:gd name="T34" fmla="*/ 170 w 284"/>
                <a:gd name="T35" fmla="*/ 389 h 474"/>
                <a:gd name="T36" fmla="*/ 170 w 284"/>
                <a:gd name="T37" fmla="*/ 446 h 474"/>
                <a:gd name="T38" fmla="*/ 142 w 284"/>
                <a:gd name="T39" fmla="*/ 417 h 474"/>
                <a:gd name="T40" fmla="*/ 113 w 284"/>
                <a:gd name="T41" fmla="*/ 332 h 474"/>
                <a:gd name="T42" fmla="*/ 142 w 284"/>
                <a:gd name="T43" fmla="*/ 360 h 474"/>
                <a:gd name="T44" fmla="*/ 113 w 284"/>
                <a:gd name="T45" fmla="*/ 389 h 474"/>
                <a:gd name="T46" fmla="*/ 56 w 284"/>
                <a:gd name="T47" fmla="*/ 360 h 474"/>
                <a:gd name="T48" fmla="*/ 28 w 284"/>
                <a:gd name="T49" fmla="*/ 389 h 474"/>
                <a:gd name="T50" fmla="*/ 0 w 284"/>
                <a:gd name="T51" fmla="*/ 417 h 474"/>
                <a:gd name="T52" fmla="*/ 28 w 284"/>
                <a:gd name="T53" fmla="*/ 0 h 474"/>
                <a:gd name="T54" fmla="*/ 56 w 284"/>
                <a:gd name="T55" fmla="*/ 17 h 474"/>
                <a:gd name="T56" fmla="*/ 28 w 284"/>
                <a:gd name="T57" fmla="*/ 45 h 474"/>
                <a:gd name="T58" fmla="*/ 56 w 284"/>
                <a:gd name="T59" fmla="*/ 360 h 474"/>
                <a:gd name="T60" fmla="*/ 85 w 284"/>
                <a:gd name="T61" fmla="*/ 332 h 474"/>
                <a:gd name="T62" fmla="*/ 56 w 284"/>
                <a:gd name="T63" fmla="*/ 360 h 474"/>
                <a:gd name="T64" fmla="*/ 56 w 284"/>
                <a:gd name="T65" fmla="*/ 74 h 474"/>
                <a:gd name="T66" fmla="*/ 85 w 284"/>
                <a:gd name="T67" fmla="*/ 45 h 474"/>
                <a:gd name="T68" fmla="*/ 113 w 284"/>
                <a:gd name="T69" fmla="*/ 102 h 474"/>
                <a:gd name="T70" fmla="*/ 85 w 284"/>
                <a:gd name="T71" fmla="*/ 74 h 474"/>
                <a:gd name="T72" fmla="*/ 113 w 284"/>
                <a:gd name="T73" fmla="*/ 102 h 474"/>
                <a:gd name="T74" fmla="*/ 113 w 284"/>
                <a:gd name="T75" fmla="*/ 303 h 474"/>
                <a:gd name="T76" fmla="*/ 85 w 284"/>
                <a:gd name="T77" fmla="*/ 332 h 474"/>
                <a:gd name="T78" fmla="*/ 227 w 284"/>
                <a:gd name="T79" fmla="*/ 218 h 474"/>
                <a:gd name="T80" fmla="*/ 255 w 284"/>
                <a:gd name="T81" fmla="*/ 247 h 474"/>
                <a:gd name="T82" fmla="*/ 227 w 284"/>
                <a:gd name="T83" fmla="*/ 218 h 474"/>
                <a:gd name="T84" fmla="*/ 227 w 284"/>
                <a:gd name="T85" fmla="*/ 190 h 474"/>
                <a:gd name="T86" fmla="*/ 198 w 284"/>
                <a:gd name="T87" fmla="*/ 218 h 474"/>
                <a:gd name="T88" fmla="*/ 170 w 284"/>
                <a:gd name="T89" fmla="*/ 161 h 474"/>
                <a:gd name="T90" fmla="*/ 198 w 284"/>
                <a:gd name="T91" fmla="*/ 190 h 474"/>
                <a:gd name="T92" fmla="*/ 170 w 284"/>
                <a:gd name="T93" fmla="*/ 161 h 474"/>
                <a:gd name="T94" fmla="*/ 113 w 284"/>
                <a:gd name="T95" fmla="*/ 133 h 474"/>
                <a:gd name="T96" fmla="*/ 142 w 284"/>
                <a:gd name="T97" fmla="*/ 104 h 474"/>
                <a:gd name="T98" fmla="*/ 170 w 284"/>
                <a:gd name="T99" fmla="*/ 133 h 474"/>
                <a:gd name="T100" fmla="*/ 142 w 284"/>
                <a:gd name="T101" fmla="*/ 161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4" h="474">
                  <a:moveTo>
                    <a:pt x="198" y="303"/>
                  </a:moveTo>
                  <a:lnTo>
                    <a:pt x="198" y="332"/>
                  </a:lnTo>
                  <a:lnTo>
                    <a:pt x="170" y="332"/>
                  </a:lnTo>
                  <a:lnTo>
                    <a:pt x="170" y="303"/>
                  </a:lnTo>
                  <a:lnTo>
                    <a:pt x="170" y="275"/>
                  </a:lnTo>
                  <a:lnTo>
                    <a:pt x="198" y="275"/>
                  </a:lnTo>
                  <a:lnTo>
                    <a:pt x="255" y="275"/>
                  </a:lnTo>
                  <a:lnTo>
                    <a:pt x="255" y="247"/>
                  </a:lnTo>
                  <a:lnTo>
                    <a:pt x="284" y="247"/>
                  </a:lnTo>
                  <a:lnTo>
                    <a:pt x="284" y="275"/>
                  </a:lnTo>
                  <a:lnTo>
                    <a:pt x="284" y="303"/>
                  </a:lnTo>
                  <a:lnTo>
                    <a:pt x="198" y="303"/>
                  </a:lnTo>
                  <a:close/>
                  <a:moveTo>
                    <a:pt x="227" y="360"/>
                  </a:moveTo>
                  <a:lnTo>
                    <a:pt x="227" y="389"/>
                  </a:lnTo>
                  <a:lnTo>
                    <a:pt x="198" y="389"/>
                  </a:lnTo>
                  <a:lnTo>
                    <a:pt x="198" y="360"/>
                  </a:lnTo>
                  <a:lnTo>
                    <a:pt x="198" y="332"/>
                  </a:lnTo>
                  <a:lnTo>
                    <a:pt x="227" y="332"/>
                  </a:lnTo>
                  <a:lnTo>
                    <a:pt x="227" y="360"/>
                  </a:lnTo>
                  <a:close/>
                  <a:moveTo>
                    <a:pt x="255" y="417"/>
                  </a:moveTo>
                  <a:lnTo>
                    <a:pt x="255" y="446"/>
                  </a:lnTo>
                  <a:lnTo>
                    <a:pt x="227" y="446"/>
                  </a:lnTo>
                  <a:lnTo>
                    <a:pt x="227" y="417"/>
                  </a:lnTo>
                  <a:lnTo>
                    <a:pt x="227" y="389"/>
                  </a:lnTo>
                  <a:lnTo>
                    <a:pt x="255" y="389"/>
                  </a:lnTo>
                  <a:lnTo>
                    <a:pt x="255" y="417"/>
                  </a:lnTo>
                  <a:close/>
                  <a:moveTo>
                    <a:pt x="198" y="474"/>
                  </a:moveTo>
                  <a:lnTo>
                    <a:pt x="170" y="474"/>
                  </a:lnTo>
                  <a:lnTo>
                    <a:pt x="170" y="446"/>
                  </a:lnTo>
                  <a:lnTo>
                    <a:pt x="198" y="446"/>
                  </a:lnTo>
                  <a:lnTo>
                    <a:pt x="227" y="446"/>
                  </a:lnTo>
                  <a:lnTo>
                    <a:pt x="227" y="474"/>
                  </a:lnTo>
                  <a:lnTo>
                    <a:pt x="198" y="474"/>
                  </a:lnTo>
                  <a:close/>
                  <a:moveTo>
                    <a:pt x="142" y="417"/>
                  </a:moveTo>
                  <a:lnTo>
                    <a:pt x="142" y="389"/>
                  </a:lnTo>
                  <a:lnTo>
                    <a:pt x="170" y="389"/>
                  </a:lnTo>
                  <a:lnTo>
                    <a:pt x="170" y="417"/>
                  </a:lnTo>
                  <a:lnTo>
                    <a:pt x="170" y="446"/>
                  </a:lnTo>
                  <a:lnTo>
                    <a:pt x="142" y="446"/>
                  </a:lnTo>
                  <a:lnTo>
                    <a:pt x="142" y="417"/>
                  </a:lnTo>
                  <a:close/>
                  <a:moveTo>
                    <a:pt x="113" y="360"/>
                  </a:moveTo>
                  <a:lnTo>
                    <a:pt x="113" y="332"/>
                  </a:lnTo>
                  <a:lnTo>
                    <a:pt x="142" y="332"/>
                  </a:lnTo>
                  <a:lnTo>
                    <a:pt x="142" y="360"/>
                  </a:lnTo>
                  <a:lnTo>
                    <a:pt x="142" y="389"/>
                  </a:lnTo>
                  <a:lnTo>
                    <a:pt x="113" y="389"/>
                  </a:lnTo>
                  <a:lnTo>
                    <a:pt x="113" y="360"/>
                  </a:lnTo>
                  <a:close/>
                  <a:moveTo>
                    <a:pt x="56" y="360"/>
                  </a:moveTo>
                  <a:lnTo>
                    <a:pt x="56" y="389"/>
                  </a:lnTo>
                  <a:lnTo>
                    <a:pt x="28" y="389"/>
                  </a:lnTo>
                  <a:lnTo>
                    <a:pt x="28" y="417"/>
                  </a:lnTo>
                  <a:lnTo>
                    <a:pt x="0" y="417"/>
                  </a:lnTo>
                  <a:lnTo>
                    <a:pt x="0" y="0"/>
                  </a:lnTo>
                  <a:lnTo>
                    <a:pt x="28" y="0"/>
                  </a:lnTo>
                  <a:lnTo>
                    <a:pt x="28" y="17"/>
                  </a:lnTo>
                  <a:lnTo>
                    <a:pt x="56" y="17"/>
                  </a:lnTo>
                  <a:lnTo>
                    <a:pt x="56" y="45"/>
                  </a:lnTo>
                  <a:lnTo>
                    <a:pt x="28" y="45"/>
                  </a:lnTo>
                  <a:lnTo>
                    <a:pt x="28" y="360"/>
                  </a:lnTo>
                  <a:lnTo>
                    <a:pt x="56" y="360"/>
                  </a:lnTo>
                  <a:lnTo>
                    <a:pt x="56" y="332"/>
                  </a:lnTo>
                  <a:lnTo>
                    <a:pt x="85" y="332"/>
                  </a:lnTo>
                  <a:lnTo>
                    <a:pt x="85" y="360"/>
                  </a:lnTo>
                  <a:lnTo>
                    <a:pt x="56" y="360"/>
                  </a:lnTo>
                  <a:close/>
                  <a:moveTo>
                    <a:pt x="85" y="74"/>
                  </a:moveTo>
                  <a:lnTo>
                    <a:pt x="56" y="74"/>
                  </a:lnTo>
                  <a:lnTo>
                    <a:pt x="56" y="45"/>
                  </a:lnTo>
                  <a:lnTo>
                    <a:pt x="85" y="45"/>
                  </a:lnTo>
                  <a:lnTo>
                    <a:pt x="85" y="74"/>
                  </a:lnTo>
                  <a:close/>
                  <a:moveTo>
                    <a:pt x="113" y="102"/>
                  </a:moveTo>
                  <a:lnTo>
                    <a:pt x="85" y="102"/>
                  </a:lnTo>
                  <a:lnTo>
                    <a:pt x="85" y="74"/>
                  </a:lnTo>
                  <a:lnTo>
                    <a:pt x="113" y="74"/>
                  </a:lnTo>
                  <a:lnTo>
                    <a:pt x="113" y="102"/>
                  </a:lnTo>
                  <a:close/>
                  <a:moveTo>
                    <a:pt x="85" y="303"/>
                  </a:moveTo>
                  <a:lnTo>
                    <a:pt x="113" y="303"/>
                  </a:lnTo>
                  <a:lnTo>
                    <a:pt x="113" y="332"/>
                  </a:lnTo>
                  <a:lnTo>
                    <a:pt x="85" y="332"/>
                  </a:lnTo>
                  <a:lnTo>
                    <a:pt x="85" y="303"/>
                  </a:lnTo>
                  <a:close/>
                  <a:moveTo>
                    <a:pt x="227" y="218"/>
                  </a:moveTo>
                  <a:lnTo>
                    <a:pt x="255" y="218"/>
                  </a:lnTo>
                  <a:lnTo>
                    <a:pt x="255" y="247"/>
                  </a:lnTo>
                  <a:lnTo>
                    <a:pt x="227" y="247"/>
                  </a:lnTo>
                  <a:lnTo>
                    <a:pt x="227" y="218"/>
                  </a:lnTo>
                  <a:close/>
                  <a:moveTo>
                    <a:pt x="198" y="190"/>
                  </a:moveTo>
                  <a:lnTo>
                    <a:pt x="227" y="190"/>
                  </a:lnTo>
                  <a:lnTo>
                    <a:pt x="227" y="218"/>
                  </a:lnTo>
                  <a:lnTo>
                    <a:pt x="198" y="218"/>
                  </a:lnTo>
                  <a:lnTo>
                    <a:pt x="198" y="190"/>
                  </a:lnTo>
                  <a:close/>
                  <a:moveTo>
                    <a:pt x="170" y="161"/>
                  </a:moveTo>
                  <a:lnTo>
                    <a:pt x="198" y="161"/>
                  </a:lnTo>
                  <a:lnTo>
                    <a:pt x="198" y="190"/>
                  </a:lnTo>
                  <a:lnTo>
                    <a:pt x="170" y="190"/>
                  </a:lnTo>
                  <a:lnTo>
                    <a:pt x="170" y="161"/>
                  </a:lnTo>
                  <a:close/>
                  <a:moveTo>
                    <a:pt x="142" y="133"/>
                  </a:moveTo>
                  <a:lnTo>
                    <a:pt x="113" y="133"/>
                  </a:lnTo>
                  <a:lnTo>
                    <a:pt x="113" y="104"/>
                  </a:lnTo>
                  <a:lnTo>
                    <a:pt x="142" y="104"/>
                  </a:lnTo>
                  <a:lnTo>
                    <a:pt x="142" y="133"/>
                  </a:lnTo>
                  <a:lnTo>
                    <a:pt x="170" y="133"/>
                  </a:lnTo>
                  <a:lnTo>
                    <a:pt x="170" y="161"/>
                  </a:lnTo>
                  <a:lnTo>
                    <a:pt x="142" y="161"/>
                  </a:lnTo>
                  <a:lnTo>
                    <a:pt x="142" y="13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7" name="Freeform 5">
              <a:extLst>
                <a:ext uri="{FF2B5EF4-FFF2-40B4-BE49-F238E27FC236}">
                  <a16:creationId xmlns:a16="http://schemas.microsoft.com/office/drawing/2014/main" id="{B043870F-638B-4D80-890C-3C3553DB337C}"/>
                </a:ext>
              </a:extLst>
            </p:cNvPr>
            <p:cNvSpPr>
              <a:spLocks/>
            </p:cNvSpPr>
            <p:nvPr userDrawn="1"/>
          </p:nvSpPr>
          <p:spPr bwMode="auto">
            <a:xfrm rot="2112827" flipH="1" flipV="1">
              <a:off x="10761226" y="1169902"/>
              <a:ext cx="314410" cy="448364"/>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08" name="Oval 53">
              <a:extLst>
                <a:ext uri="{FF2B5EF4-FFF2-40B4-BE49-F238E27FC236}">
                  <a16:creationId xmlns:a16="http://schemas.microsoft.com/office/drawing/2014/main" id="{104BE182-963F-4B0A-B234-A7AE717CEC0B}"/>
                </a:ext>
              </a:extLst>
            </p:cNvPr>
            <p:cNvSpPr>
              <a:spLocks noChangeArrowheads="1"/>
            </p:cNvSpPr>
            <p:nvPr userDrawn="1"/>
          </p:nvSpPr>
          <p:spPr bwMode="auto">
            <a:xfrm rot="1588421" flipH="1" flipV="1">
              <a:off x="10156596" y="2992219"/>
              <a:ext cx="308669" cy="305837"/>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nvGrpSpPr>
            <p:cNvPr id="109" name="组合 108">
              <a:extLst>
                <a:ext uri="{FF2B5EF4-FFF2-40B4-BE49-F238E27FC236}">
                  <a16:creationId xmlns:a16="http://schemas.microsoft.com/office/drawing/2014/main" id="{A784E587-E77D-4B29-8080-E71DD2F29984}"/>
                </a:ext>
              </a:extLst>
            </p:cNvPr>
            <p:cNvGrpSpPr/>
            <p:nvPr userDrawn="1"/>
          </p:nvGrpSpPr>
          <p:grpSpPr>
            <a:xfrm>
              <a:off x="3049414" y="2549041"/>
              <a:ext cx="1482221" cy="1396254"/>
              <a:chOff x="10008697" y="-1027479"/>
              <a:chExt cx="1482221" cy="1396254"/>
            </a:xfrm>
            <a:grpFill/>
          </p:grpSpPr>
          <p:sp>
            <p:nvSpPr>
              <p:cNvPr id="129" name="Freeform 66">
                <a:extLst>
                  <a:ext uri="{FF2B5EF4-FFF2-40B4-BE49-F238E27FC236}">
                    <a16:creationId xmlns:a16="http://schemas.microsoft.com/office/drawing/2014/main" id="{EA434486-7FA5-46E4-82EF-A015917D4DD6}"/>
                  </a:ext>
                </a:extLst>
              </p:cNvPr>
              <p:cNvSpPr>
                <a:spLocks noEditPoints="1"/>
              </p:cNvSpPr>
              <p:nvPr userDrawn="1"/>
            </p:nvSpPr>
            <p:spPr bwMode="auto">
              <a:xfrm flipH="1" flipV="1">
                <a:off x="10008697" y="-842504"/>
                <a:ext cx="626317" cy="888722"/>
              </a:xfrm>
              <a:custGeom>
                <a:avLst/>
                <a:gdLst>
                  <a:gd name="T0" fmla="*/ 227 w 244"/>
                  <a:gd name="T1" fmla="*/ 217 h 346"/>
                  <a:gd name="T2" fmla="*/ 180 w 244"/>
                  <a:gd name="T3" fmla="*/ 125 h 346"/>
                  <a:gd name="T4" fmla="*/ 193 w 244"/>
                  <a:gd name="T5" fmla="*/ 83 h 346"/>
                  <a:gd name="T6" fmla="*/ 193 w 244"/>
                  <a:gd name="T7" fmla="*/ 77 h 346"/>
                  <a:gd name="T8" fmla="*/ 200 w 244"/>
                  <a:gd name="T9" fmla="*/ 7 h 346"/>
                  <a:gd name="T10" fmla="*/ 154 w 244"/>
                  <a:gd name="T11" fmla="*/ 19 h 346"/>
                  <a:gd name="T12" fmla="*/ 122 w 244"/>
                  <a:gd name="T13" fmla="*/ 12 h 346"/>
                  <a:gd name="T14" fmla="*/ 90 w 244"/>
                  <a:gd name="T15" fmla="*/ 19 h 346"/>
                  <a:gd name="T16" fmla="*/ 45 w 244"/>
                  <a:gd name="T17" fmla="*/ 7 h 346"/>
                  <a:gd name="T18" fmla="*/ 51 w 244"/>
                  <a:gd name="T19" fmla="*/ 77 h 346"/>
                  <a:gd name="T20" fmla="*/ 51 w 244"/>
                  <a:gd name="T21" fmla="*/ 83 h 346"/>
                  <a:gd name="T22" fmla="*/ 54 w 244"/>
                  <a:gd name="T23" fmla="*/ 105 h 346"/>
                  <a:gd name="T24" fmla="*/ 99 w 244"/>
                  <a:gd name="T25" fmla="*/ 172 h 346"/>
                  <a:gd name="T26" fmla="*/ 103 w 244"/>
                  <a:gd name="T27" fmla="*/ 336 h 346"/>
                  <a:gd name="T28" fmla="*/ 99 w 244"/>
                  <a:gd name="T29" fmla="*/ 344 h 346"/>
                  <a:gd name="T30" fmla="*/ 137 w 244"/>
                  <a:gd name="T31" fmla="*/ 345 h 346"/>
                  <a:gd name="T32" fmla="*/ 227 w 244"/>
                  <a:gd name="T33" fmla="*/ 217 h 346"/>
                  <a:gd name="T34" fmla="*/ 146 w 244"/>
                  <a:gd name="T35" fmla="*/ 58 h 346"/>
                  <a:gd name="T36" fmla="*/ 153 w 244"/>
                  <a:gd name="T37" fmla="*/ 65 h 346"/>
                  <a:gd name="T38" fmla="*/ 146 w 244"/>
                  <a:gd name="T39" fmla="*/ 72 h 346"/>
                  <a:gd name="T40" fmla="*/ 139 w 244"/>
                  <a:gd name="T41" fmla="*/ 65 h 346"/>
                  <a:gd name="T42" fmla="*/ 146 w 244"/>
                  <a:gd name="T43" fmla="*/ 58 h 346"/>
                  <a:gd name="T44" fmla="*/ 103 w 244"/>
                  <a:gd name="T45" fmla="*/ 65 h 346"/>
                  <a:gd name="T46" fmla="*/ 97 w 244"/>
                  <a:gd name="T47" fmla="*/ 72 h 346"/>
                  <a:gd name="T48" fmla="*/ 90 w 244"/>
                  <a:gd name="T49" fmla="*/ 65 h 346"/>
                  <a:gd name="T50" fmla="*/ 97 w 244"/>
                  <a:gd name="T51" fmla="*/ 58 h 346"/>
                  <a:gd name="T52" fmla="*/ 103 w 244"/>
                  <a:gd name="T53" fmla="*/ 65 h 346"/>
                  <a:gd name="T54" fmla="*/ 107 w 244"/>
                  <a:gd name="T55" fmla="*/ 93 h 346"/>
                  <a:gd name="T56" fmla="*/ 122 w 244"/>
                  <a:gd name="T57" fmla="*/ 78 h 346"/>
                  <a:gd name="T58" fmla="*/ 138 w 244"/>
                  <a:gd name="T59" fmla="*/ 93 h 346"/>
                  <a:gd name="T60" fmla="*/ 122 w 244"/>
                  <a:gd name="T61" fmla="*/ 117 h 346"/>
                  <a:gd name="T62" fmla="*/ 107 w 244"/>
                  <a:gd name="T63" fmla="*/ 93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4" h="346">
                    <a:moveTo>
                      <a:pt x="227" y="217"/>
                    </a:moveTo>
                    <a:cubicBezTo>
                      <a:pt x="224" y="175"/>
                      <a:pt x="207" y="143"/>
                      <a:pt x="180" y="125"/>
                    </a:cubicBezTo>
                    <a:cubicBezTo>
                      <a:pt x="188" y="113"/>
                      <a:pt x="193" y="99"/>
                      <a:pt x="193" y="83"/>
                    </a:cubicBezTo>
                    <a:cubicBezTo>
                      <a:pt x="193" y="81"/>
                      <a:pt x="193" y="79"/>
                      <a:pt x="193" y="77"/>
                    </a:cubicBezTo>
                    <a:cubicBezTo>
                      <a:pt x="244" y="61"/>
                      <a:pt x="229" y="17"/>
                      <a:pt x="200" y="7"/>
                    </a:cubicBezTo>
                    <a:cubicBezTo>
                      <a:pt x="178" y="0"/>
                      <a:pt x="161" y="12"/>
                      <a:pt x="154" y="19"/>
                    </a:cubicBezTo>
                    <a:cubicBezTo>
                      <a:pt x="144" y="14"/>
                      <a:pt x="133" y="12"/>
                      <a:pt x="122" y="12"/>
                    </a:cubicBezTo>
                    <a:cubicBezTo>
                      <a:pt x="111" y="12"/>
                      <a:pt x="100" y="14"/>
                      <a:pt x="90" y="19"/>
                    </a:cubicBezTo>
                    <a:cubicBezTo>
                      <a:pt x="83" y="12"/>
                      <a:pt x="66" y="0"/>
                      <a:pt x="45" y="7"/>
                    </a:cubicBezTo>
                    <a:cubicBezTo>
                      <a:pt x="15" y="17"/>
                      <a:pt x="0" y="61"/>
                      <a:pt x="51" y="77"/>
                    </a:cubicBezTo>
                    <a:cubicBezTo>
                      <a:pt x="51" y="79"/>
                      <a:pt x="51" y="81"/>
                      <a:pt x="51" y="83"/>
                    </a:cubicBezTo>
                    <a:cubicBezTo>
                      <a:pt x="51" y="91"/>
                      <a:pt x="52" y="98"/>
                      <a:pt x="54" y="105"/>
                    </a:cubicBezTo>
                    <a:cubicBezTo>
                      <a:pt x="71" y="124"/>
                      <a:pt x="87" y="147"/>
                      <a:pt x="99" y="172"/>
                    </a:cubicBezTo>
                    <a:cubicBezTo>
                      <a:pt x="119" y="212"/>
                      <a:pt x="135" y="273"/>
                      <a:pt x="103" y="336"/>
                    </a:cubicBezTo>
                    <a:cubicBezTo>
                      <a:pt x="102" y="339"/>
                      <a:pt x="100" y="341"/>
                      <a:pt x="99" y="344"/>
                    </a:cubicBezTo>
                    <a:cubicBezTo>
                      <a:pt x="113" y="346"/>
                      <a:pt x="126" y="346"/>
                      <a:pt x="137" y="345"/>
                    </a:cubicBezTo>
                    <a:cubicBezTo>
                      <a:pt x="213" y="340"/>
                      <a:pt x="231" y="275"/>
                      <a:pt x="227" y="217"/>
                    </a:cubicBezTo>
                    <a:close/>
                    <a:moveTo>
                      <a:pt x="146" y="58"/>
                    </a:moveTo>
                    <a:cubicBezTo>
                      <a:pt x="150" y="58"/>
                      <a:pt x="153" y="61"/>
                      <a:pt x="153" y="65"/>
                    </a:cubicBezTo>
                    <a:cubicBezTo>
                      <a:pt x="153" y="69"/>
                      <a:pt x="150" y="72"/>
                      <a:pt x="146" y="72"/>
                    </a:cubicBezTo>
                    <a:cubicBezTo>
                      <a:pt x="142" y="72"/>
                      <a:pt x="139" y="69"/>
                      <a:pt x="139" y="65"/>
                    </a:cubicBezTo>
                    <a:cubicBezTo>
                      <a:pt x="139" y="61"/>
                      <a:pt x="142" y="58"/>
                      <a:pt x="146" y="58"/>
                    </a:cubicBezTo>
                    <a:close/>
                    <a:moveTo>
                      <a:pt x="103" y="65"/>
                    </a:moveTo>
                    <a:cubicBezTo>
                      <a:pt x="103" y="69"/>
                      <a:pt x="100" y="72"/>
                      <a:pt x="97" y="72"/>
                    </a:cubicBezTo>
                    <a:cubicBezTo>
                      <a:pt x="93" y="72"/>
                      <a:pt x="90" y="69"/>
                      <a:pt x="90" y="65"/>
                    </a:cubicBezTo>
                    <a:cubicBezTo>
                      <a:pt x="90" y="61"/>
                      <a:pt x="93" y="58"/>
                      <a:pt x="97" y="58"/>
                    </a:cubicBezTo>
                    <a:cubicBezTo>
                      <a:pt x="100" y="58"/>
                      <a:pt x="103" y="61"/>
                      <a:pt x="103" y="65"/>
                    </a:cubicBezTo>
                    <a:close/>
                    <a:moveTo>
                      <a:pt x="107" y="93"/>
                    </a:moveTo>
                    <a:cubicBezTo>
                      <a:pt x="114" y="76"/>
                      <a:pt x="122" y="78"/>
                      <a:pt x="122" y="78"/>
                    </a:cubicBezTo>
                    <a:cubicBezTo>
                      <a:pt x="122" y="78"/>
                      <a:pt x="131" y="76"/>
                      <a:pt x="138" y="93"/>
                    </a:cubicBezTo>
                    <a:cubicBezTo>
                      <a:pt x="145" y="113"/>
                      <a:pt x="135" y="117"/>
                      <a:pt x="122" y="117"/>
                    </a:cubicBezTo>
                    <a:cubicBezTo>
                      <a:pt x="110" y="117"/>
                      <a:pt x="99" y="112"/>
                      <a:pt x="107" y="9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30" name="Freeform 67">
                <a:extLst>
                  <a:ext uri="{FF2B5EF4-FFF2-40B4-BE49-F238E27FC236}">
                    <a16:creationId xmlns:a16="http://schemas.microsoft.com/office/drawing/2014/main" id="{7D1D1A00-A52A-4976-9F8F-1447EBE5D46C}"/>
                  </a:ext>
                </a:extLst>
              </p:cNvPr>
              <p:cNvSpPr>
                <a:spLocks noEditPoints="1"/>
              </p:cNvSpPr>
              <p:nvPr userDrawn="1"/>
            </p:nvSpPr>
            <p:spPr bwMode="auto">
              <a:xfrm flipH="1" flipV="1">
                <a:off x="10377586" y="-1027479"/>
                <a:ext cx="1113332" cy="1396254"/>
              </a:xfrm>
              <a:custGeom>
                <a:avLst/>
                <a:gdLst>
                  <a:gd name="T0" fmla="*/ 165 w 434"/>
                  <a:gd name="T1" fmla="*/ 244 h 544"/>
                  <a:gd name="T2" fmla="*/ 64 w 434"/>
                  <a:gd name="T3" fmla="*/ 333 h 544"/>
                  <a:gd name="T4" fmla="*/ 84 w 434"/>
                  <a:gd name="T5" fmla="*/ 380 h 544"/>
                  <a:gd name="T6" fmla="*/ 195 w 434"/>
                  <a:gd name="T7" fmla="*/ 346 h 544"/>
                  <a:gd name="T8" fmla="*/ 233 w 434"/>
                  <a:gd name="T9" fmla="*/ 435 h 544"/>
                  <a:gd name="T10" fmla="*/ 132 w 434"/>
                  <a:gd name="T11" fmla="*/ 489 h 544"/>
                  <a:gd name="T12" fmla="*/ 154 w 434"/>
                  <a:gd name="T13" fmla="*/ 539 h 544"/>
                  <a:gd name="T14" fmla="*/ 404 w 434"/>
                  <a:gd name="T15" fmla="*/ 457 h 544"/>
                  <a:gd name="T16" fmla="*/ 401 w 434"/>
                  <a:gd name="T17" fmla="*/ 303 h 544"/>
                  <a:gd name="T18" fmla="*/ 294 w 434"/>
                  <a:gd name="T19" fmla="*/ 191 h 544"/>
                  <a:gd name="T20" fmla="*/ 300 w 434"/>
                  <a:gd name="T21" fmla="*/ 180 h 544"/>
                  <a:gd name="T22" fmla="*/ 309 w 434"/>
                  <a:gd name="T23" fmla="*/ 134 h 544"/>
                  <a:gd name="T24" fmla="*/ 309 w 434"/>
                  <a:gd name="T25" fmla="*/ 124 h 544"/>
                  <a:gd name="T26" fmla="*/ 319 w 434"/>
                  <a:gd name="T27" fmla="*/ 12 h 544"/>
                  <a:gd name="T28" fmla="*/ 246 w 434"/>
                  <a:gd name="T29" fmla="*/ 31 h 544"/>
                  <a:gd name="T30" fmla="*/ 195 w 434"/>
                  <a:gd name="T31" fmla="*/ 19 h 544"/>
                  <a:gd name="T32" fmla="*/ 144 w 434"/>
                  <a:gd name="T33" fmla="*/ 31 h 544"/>
                  <a:gd name="T34" fmla="*/ 71 w 434"/>
                  <a:gd name="T35" fmla="*/ 12 h 544"/>
                  <a:gd name="T36" fmla="*/ 81 w 434"/>
                  <a:gd name="T37" fmla="*/ 124 h 544"/>
                  <a:gd name="T38" fmla="*/ 81 w 434"/>
                  <a:gd name="T39" fmla="*/ 134 h 544"/>
                  <a:gd name="T40" fmla="*/ 150 w 434"/>
                  <a:gd name="T41" fmla="*/ 239 h 544"/>
                  <a:gd name="T42" fmla="*/ 165 w 434"/>
                  <a:gd name="T43" fmla="*/ 244 h 544"/>
                  <a:gd name="T44" fmla="*/ 248 w 434"/>
                  <a:gd name="T45" fmla="*/ 112 h 544"/>
                  <a:gd name="T46" fmla="*/ 258 w 434"/>
                  <a:gd name="T47" fmla="*/ 123 h 544"/>
                  <a:gd name="T48" fmla="*/ 248 w 434"/>
                  <a:gd name="T49" fmla="*/ 133 h 544"/>
                  <a:gd name="T50" fmla="*/ 237 w 434"/>
                  <a:gd name="T51" fmla="*/ 123 h 544"/>
                  <a:gd name="T52" fmla="*/ 248 w 434"/>
                  <a:gd name="T53" fmla="*/ 112 h 544"/>
                  <a:gd name="T54" fmla="*/ 165 w 434"/>
                  <a:gd name="T55" fmla="*/ 149 h 544"/>
                  <a:gd name="T56" fmla="*/ 194 w 434"/>
                  <a:gd name="T57" fmla="*/ 118 h 544"/>
                  <a:gd name="T58" fmla="*/ 225 w 434"/>
                  <a:gd name="T59" fmla="*/ 149 h 544"/>
                  <a:gd name="T60" fmla="*/ 196 w 434"/>
                  <a:gd name="T61" fmla="*/ 195 h 544"/>
                  <a:gd name="T62" fmla="*/ 165 w 434"/>
                  <a:gd name="T63" fmla="*/ 149 h 544"/>
                  <a:gd name="T64" fmla="*/ 132 w 434"/>
                  <a:gd name="T65" fmla="*/ 123 h 544"/>
                  <a:gd name="T66" fmla="*/ 142 w 434"/>
                  <a:gd name="T67" fmla="*/ 112 h 544"/>
                  <a:gd name="T68" fmla="*/ 153 w 434"/>
                  <a:gd name="T69" fmla="*/ 123 h 544"/>
                  <a:gd name="T70" fmla="*/ 142 w 434"/>
                  <a:gd name="T71" fmla="*/ 133 h 544"/>
                  <a:gd name="T72" fmla="*/ 132 w 434"/>
                  <a:gd name="T73" fmla="*/ 123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4" h="544">
                    <a:moveTo>
                      <a:pt x="165" y="244"/>
                    </a:moveTo>
                    <a:cubicBezTo>
                      <a:pt x="143" y="257"/>
                      <a:pt x="106" y="284"/>
                      <a:pt x="64" y="333"/>
                    </a:cubicBezTo>
                    <a:cubicBezTo>
                      <a:pt x="84" y="380"/>
                      <a:pt x="84" y="380"/>
                      <a:pt x="84" y="380"/>
                    </a:cubicBezTo>
                    <a:cubicBezTo>
                      <a:pt x="94" y="377"/>
                      <a:pt x="195" y="346"/>
                      <a:pt x="195" y="346"/>
                    </a:cubicBezTo>
                    <a:cubicBezTo>
                      <a:pt x="233" y="435"/>
                      <a:pt x="233" y="435"/>
                      <a:pt x="233" y="435"/>
                    </a:cubicBezTo>
                    <a:cubicBezTo>
                      <a:pt x="233" y="435"/>
                      <a:pt x="142" y="484"/>
                      <a:pt x="132" y="489"/>
                    </a:cubicBezTo>
                    <a:cubicBezTo>
                      <a:pt x="154" y="539"/>
                      <a:pt x="154" y="539"/>
                      <a:pt x="154" y="539"/>
                    </a:cubicBezTo>
                    <a:cubicBezTo>
                      <a:pt x="188" y="541"/>
                      <a:pt x="360" y="544"/>
                      <a:pt x="404" y="457"/>
                    </a:cubicBezTo>
                    <a:cubicBezTo>
                      <a:pt x="434" y="398"/>
                      <a:pt x="419" y="341"/>
                      <a:pt x="401" y="303"/>
                    </a:cubicBezTo>
                    <a:cubicBezTo>
                      <a:pt x="374" y="249"/>
                      <a:pt x="328" y="204"/>
                      <a:pt x="294" y="191"/>
                    </a:cubicBezTo>
                    <a:cubicBezTo>
                      <a:pt x="296" y="187"/>
                      <a:pt x="298" y="184"/>
                      <a:pt x="300" y="180"/>
                    </a:cubicBezTo>
                    <a:cubicBezTo>
                      <a:pt x="306" y="166"/>
                      <a:pt x="309" y="150"/>
                      <a:pt x="309" y="134"/>
                    </a:cubicBezTo>
                    <a:cubicBezTo>
                      <a:pt x="309" y="131"/>
                      <a:pt x="309" y="127"/>
                      <a:pt x="309" y="124"/>
                    </a:cubicBezTo>
                    <a:cubicBezTo>
                      <a:pt x="390" y="99"/>
                      <a:pt x="366" y="28"/>
                      <a:pt x="319" y="12"/>
                    </a:cubicBezTo>
                    <a:cubicBezTo>
                      <a:pt x="285" y="0"/>
                      <a:pt x="258" y="19"/>
                      <a:pt x="246" y="31"/>
                    </a:cubicBezTo>
                    <a:cubicBezTo>
                      <a:pt x="230" y="24"/>
                      <a:pt x="213" y="19"/>
                      <a:pt x="195" y="19"/>
                    </a:cubicBezTo>
                    <a:cubicBezTo>
                      <a:pt x="177" y="19"/>
                      <a:pt x="160" y="24"/>
                      <a:pt x="144" y="31"/>
                    </a:cubicBezTo>
                    <a:cubicBezTo>
                      <a:pt x="132" y="19"/>
                      <a:pt x="105" y="0"/>
                      <a:pt x="71" y="12"/>
                    </a:cubicBezTo>
                    <a:cubicBezTo>
                      <a:pt x="24" y="28"/>
                      <a:pt x="0" y="99"/>
                      <a:pt x="81" y="124"/>
                    </a:cubicBezTo>
                    <a:cubicBezTo>
                      <a:pt x="81" y="127"/>
                      <a:pt x="81" y="131"/>
                      <a:pt x="81" y="134"/>
                    </a:cubicBezTo>
                    <a:cubicBezTo>
                      <a:pt x="81" y="181"/>
                      <a:pt x="109" y="221"/>
                      <a:pt x="150" y="239"/>
                    </a:cubicBezTo>
                    <a:cubicBezTo>
                      <a:pt x="155" y="241"/>
                      <a:pt x="160" y="243"/>
                      <a:pt x="165" y="244"/>
                    </a:cubicBezTo>
                    <a:close/>
                    <a:moveTo>
                      <a:pt x="248" y="112"/>
                    </a:moveTo>
                    <a:cubicBezTo>
                      <a:pt x="254" y="112"/>
                      <a:pt x="258" y="117"/>
                      <a:pt x="258" y="123"/>
                    </a:cubicBezTo>
                    <a:cubicBezTo>
                      <a:pt x="258" y="129"/>
                      <a:pt x="254" y="133"/>
                      <a:pt x="248" y="133"/>
                    </a:cubicBezTo>
                    <a:cubicBezTo>
                      <a:pt x="242" y="133"/>
                      <a:pt x="237" y="129"/>
                      <a:pt x="237" y="123"/>
                    </a:cubicBezTo>
                    <a:cubicBezTo>
                      <a:pt x="237" y="117"/>
                      <a:pt x="242" y="112"/>
                      <a:pt x="248" y="112"/>
                    </a:cubicBezTo>
                    <a:close/>
                    <a:moveTo>
                      <a:pt x="165" y="149"/>
                    </a:moveTo>
                    <a:cubicBezTo>
                      <a:pt x="179" y="114"/>
                      <a:pt x="194" y="118"/>
                      <a:pt x="194" y="118"/>
                    </a:cubicBezTo>
                    <a:cubicBezTo>
                      <a:pt x="194" y="118"/>
                      <a:pt x="212" y="115"/>
                      <a:pt x="225" y="149"/>
                    </a:cubicBezTo>
                    <a:cubicBezTo>
                      <a:pt x="239" y="186"/>
                      <a:pt x="220" y="195"/>
                      <a:pt x="196" y="195"/>
                    </a:cubicBezTo>
                    <a:cubicBezTo>
                      <a:pt x="171" y="195"/>
                      <a:pt x="150" y="186"/>
                      <a:pt x="165" y="149"/>
                    </a:cubicBezTo>
                    <a:close/>
                    <a:moveTo>
                      <a:pt x="132" y="123"/>
                    </a:moveTo>
                    <a:cubicBezTo>
                      <a:pt x="132" y="117"/>
                      <a:pt x="137" y="112"/>
                      <a:pt x="142" y="112"/>
                    </a:cubicBezTo>
                    <a:cubicBezTo>
                      <a:pt x="148" y="112"/>
                      <a:pt x="153" y="117"/>
                      <a:pt x="153" y="123"/>
                    </a:cubicBezTo>
                    <a:cubicBezTo>
                      <a:pt x="153" y="129"/>
                      <a:pt x="148" y="133"/>
                      <a:pt x="142" y="133"/>
                    </a:cubicBezTo>
                    <a:cubicBezTo>
                      <a:pt x="137" y="133"/>
                      <a:pt x="132" y="129"/>
                      <a:pt x="132" y="12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110" name="Freeform 72">
              <a:extLst>
                <a:ext uri="{FF2B5EF4-FFF2-40B4-BE49-F238E27FC236}">
                  <a16:creationId xmlns:a16="http://schemas.microsoft.com/office/drawing/2014/main" id="{7B025427-940E-4055-BEAC-6749640DB6F7}"/>
                </a:ext>
              </a:extLst>
            </p:cNvPr>
            <p:cNvSpPr>
              <a:spLocks noEditPoints="1"/>
            </p:cNvSpPr>
            <p:nvPr userDrawn="1"/>
          </p:nvSpPr>
          <p:spPr bwMode="auto">
            <a:xfrm rot="3251596" flipH="1" flipV="1">
              <a:off x="4290187" y="6435218"/>
              <a:ext cx="432925" cy="380865"/>
            </a:xfrm>
            <a:custGeom>
              <a:avLst/>
              <a:gdLst>
                <a:gd name="T0" fmla="*/ 180 w 200"/>
                <a:gd name="T1" fmla="*/ 176 h 176"/>
                <a:gd name="T2" fmla="*/ 20 w 200"/>
                <a:gd name="T3" fmla="*/ 176 h 176"/>
                <a:gd name="T4" fmla="*/ 0 w 200"/>
                <a:gd name="T5" fmla="*/ 156 h 176"/>
                <a:gd name="T6" fmla="*/ 0 w 200"/>
                <a:gd name="T7" fmla="*/ 20 h 176"/>
                <a:gd name="T8" fmla="*/ 20 w 200"/>
                <a:gd name="T9" fmla="*/ 0 h 176"/>
                <a:gd name="T10" fmla="*/ 180 w 200"/>
                <a:gd name="T11" fmla="*/ 0 h 176"/>
                <a:gd name="T12" fmla="*/ 200 w 200"/>
                <a:gd name="T13" fmla="*/ 20 h 176"/>
                <a:gd name="T14" fmla="*/ 200 w 200"/>
                <a:gd name="T15" fmla="*/ 156 h 176"/>
                <a:gd name="T16" fmla="*/ 180 w 200"/>
                <a:gd name="T17" fmla="*/ 176 h 176"/>
                <a:gd name="T18" fmla="*/ 36 w 200"/>
                <a:gd name="T19" fmla="*/ 160 h 176"/>
                <a:gd name="T20" fmla="*/ 164 w 200"/>
                <a:gd name="T21" fmla="*/ 160 h 176"/>
                <a:gd name="T22" fmla="*/ 182 w 200"/>
                <a:gd name="T23" fmla="*/ 147 h 176"/>
                <a:gd name="T24" fmla="*/ 131 w 200"/>
                <a:gd name="T25" fmla="*/ 103 h 176"/>
                <a:gd name="T26" fmla="*/ 100 w 200"/>
                <a:gd name="T27" fmla="*/ 129 h 176"/>
                <a:gd name="T28" fmla="*/ 69 w 200"/>
                <a:gd name="T29" fmla="*/ 103 h 176"/>
                <a:gd name="T30" fmla="*/ 18 w 200"/>
                <a:gd name="T31" fmla="*/ 148 h 176"/>
                <a:gd name="T32" fmla="*/ 36 w 200"/>
                <a:gd name="T33" fmla="*/ 160 h 176"/>
                <a:gd name="T34" fmla="*/ 145 w 200"/>
                <a:gd name="T35" fmla="*/ 90 h 176"/>
                <a:gd name="T36" fmla="*/ 184 w 200"/>
                <a:gd name="T37" fmla="*/ 125 h 176"/>
                <a:gd name="T38" fmla="*/ 184 w 200"/>
                <a:gd name="T39" fmla="*/ 56 h 176"/>
                <a:gd name="T40" fmla="*/ 145 w 200"/>
                <a:gd name="T41" fmla="*/ 90 h 176"/>
                <a:gd name="T42" fmla="*/ 55 w 200"/>
                <a:gd name="T43" fmla="*/ 90 h 176"/>
                <a:gd name="T44" fmla="*/ 16 w 200"/>
                <a:gd name="T45" fmla="*/ 55 h 176"/>
                <a:gd name="T46" fmla="*/ 16 w 200"/>
                <a:gd name="T47" fmla="*/ 126 h 176"/>
                <a:gd name="T48" fmla="*/ 55 w 200"/>
                <a:gd name="T49" fmla="*/ 90 h 176"/>
                <a:gd name="T50" fmla="*/ 164 w 200"/>
                <a:gd name="T51" fmla="*/ 16 h 176"/>
                <a:gd name="T52" fmla="*/ 36 w 200"/>
                <a:gd name="T53" fmla="*/ 16 h 176"/>
                <a:gd name="T54" fmla="*/ 16 w 200"/>
                <a:gd name="T55" fmla="*/ 31 h 176"/>
                <a:gd name="T56" fmla="*/ 100 w 200"/>
                <a:gd name="T57" fmla="*/ 106 h 176"/>
                <a:gd name="T58" fmla="*/ 183 w 200"/>
                <a:gd name="T59" fmla="*/ 33 h 176"/>
                <a:gd name="T60" fmla="*/ 164 w 200"/>
                <a:gd name="T61" fmla="*/ 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76">
                  <a:moveTo>
                    <a:pt x="180" y="176"/>
                  </a:moveTo>
                  <a:cubicBezTo>
                    <a:pt x="20" y="176"/>
                    <a:pt x="20" y="176"/>
                    <a:pt x="20" y="176"/>
                  </a:cubicBezTo>
                  <a:cubicBezTo>
                    <a:pt x="8" y="176"/>
                    <a:pt x="0" y="167"/>
                    <a:pt x="0" y="156"/>
                  </a:cubicBezTo>
                  <a:cubicBezTo>
                    <a:pt x="0" y="20"/>
                    <a:pt x="0" y="20"/>
                    <a:pt x="0" y="20"/>
                  </a:cubicBezTo>
                  <a:cubicBezTo>
                    <a:pt x="0" y="9"/>
                    <a:pt x="8" y="0"/>
                    <a:pt x="20" y="0"/>
                  </a:cubicBezTo>
                  <a:cubicBezTo>
                    <a:pt x="180" y="0"/>
                    <a:pt x="180" y="0"/>
                    <a:pt x="180" y="0"/>
                  </a:cubicBezTo>
                  <a:cubicBezTo>
                    <a:pt x="191" y="0"/>
                    <a:pt x="200" y="9"/>
                    <a:pt x="200" y="20"/>
                  </a:cubicBezTo>
                  <a:cubicBezTo>
                    <a:pt x="200" y="156"/>
                    <a:pt x="200" y="156"/>
                    <a:pt x="200" y="156"/>
                  </a:cubicBezTo>
                  <a:cubicBezTo>
                    <a:pt x="200" y="167"/>
                    <a:pt x="191" y="176"/>
                    <a:pt x="180" y="176"/>
                  </a:cubicBezTo>
                  <a:close/>
                  <a:moveTo>
                    <a:pt x="36" y="160"/>
                  </a:moveTo>
                  <a:cubicBezTo>
                    <a:pt x="164" y="160"/>
                    <a:pt x="164" y="160"/>
                    <a:pt x="164" y="160"/>
                  </a:cubicBezTo>
                  <a:cubicBezTo>
                    <a:pt x="172" y="160"/>
                    <a:pt x="179" y="154"/>
                    <a:pt x="182" y="147"/>
                  </a:cubicBezTo>
                  <a:cubicBezTo>
                    <a:pt x="131" y="103"/>
                    <a:pt x="131" y="103"/>
                    <a:pt x="131" y="103"/>
                  </a:cubicBezTo>
                  <a:cubicBezTo>
                    <a:pt x="100" y="129"/>
                    <a:pt x="100" y="129"/>
                    <a:pt x="100" y="129"/>
                  </a:cubicBezTo>
                  <a:cubicBezTo>
                    <a:pt x="69" y="103"/>
                    <a:pt x="69" y="103"/>
                    <a:pt x="69" y="103"/>
                  </a:cubicBezTo>
                  <a:cubicBezTo>
                    <a:pt x="18" y="148"/>
                    <a:pt x="18" y="148"/>
                    <a:pt x="18" y="148"/>
                  </a:cubicBezTo>
                  <a:cubicBezTo>
                    <a:pt x="21" y="155"/>
                    <a:pt x="28" y="160"/>
                    <a:pt x="36" y="160"/>
                  </a:cubicBezTo>
                  <a:close/>
                  <a:moveTo>
                    <a:pt x="145" y="90"/>
                  </a:moveTo>
                  <a:cubicBezTo>
                    <a:pt x="184" y="125"/>
                    <a:pt x="184" y="125"/>
                    <a:pt x="184" y="125"/>
                  </a:cubicBezTo>
                  <a:cubicBezTo>
                    <a:pt x="184" y="56"/>
                    <a:pt x="184" y="56"/>
                    <a:pt x="184" y="56"/>
                  </a:cubicBezTo>
                  <a:lnTo>
                    <a:pt x="145" y="90"/>
                  </a:lnTo>
                  <a:close/>
                  <a:moveTo>
                    <a:pt x="55" y="90"/>
                  </a:moveTo>
                  <a:cubicBezTo>
                    <a:pt x="16" y="55"/>
                    <a:pt x="16" y="55"/>
                    <a:pt x="16" y="55"/>
                  </a:cubicBezTo>
                  <a:cubicBezTo>
                    <a:pt x="16" y="126"/>
                    <a:pt x="16" y="126"/>
                    <a:pt x="16" y="126"/>
                  </a:cubicBezTo>
                  <a:lnTo>
                    <a:pt x="55" y="90"/>
                  </a:lnTo>
                  <a:close/>
                  <a:moveTo>
                    <a:pt x="164" y="16"/>
                  </a:moveTo>
                  <a:cubicBezTo>
                    <a:pt x="36" y="16"/>
                    <a:pt x="36" y="16"/>
                    <a:pt x="36" y="16"/>
                  </a:cubicBezTo>
                  <a:cubicBezTo>
                    <a:pt x="26" y="16"/>
                    <a:pt x="18" y="22"/>
                    <a:pt x="16" y="31"/>
                  </a:cubicBezTo>
                  <a:cubicBezTo>
                    <a:pt x="100" y="106"/>
                    <a:pt x="100" y="106"/>
                    <a:pt x="100" y="106"/>
                  </a:cubicBezTo>
                  <a:cubicBezTo>
                    <a:pt x="183" y="33"/>
                    <a:pt x="183" y="33"/>
                    <a:pt x="183" y="33"/>
                  </a:cubicBezTo>
                  <a:cubicBezTo>
                    <a:pt x="182" y="23"/>
                    <a:pt x="174" y="16"/>
                    <a:pt x="164"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1" name="Freeform 124">
              <a:extLst>
                <a:ext uri="{FF2B5EF4-FFF2-40B4-BE49-F238E27FC236}">
                  <a16:creationId xmlns:a16="http://schemas.microsoft.com/office/drawing/2014/main" id="{FB835378-9B48-43DF-B194-75F69169282D}"/>
                </a:ext>
              </a:extLst>
            </p:cNvPr>
            <p:cNvSpPr>
              <a:spLocks noEditPoints="1"/>
            </p:cNvSpPr>
            <p:nvPr userDrawn="1"/>
          </p:nvSpPr>
          <p:spPr bwMode="auto">
            <a:xfrm rot="2436245">
              <a:off x="8553671" y="6461028"/>
              <a:ext cx="349593" cy="449070"/>
            </a:xfrm>
            <a:custGeom>
              <a:avLst/>
              <a:gdLst>
                <a:gd name="T0" fmla="*/ 12 w 156"/>
                <a:gd name="T1" fmla="*/ 200 h 200"/>
                <a:gd name="T2" fmla="*/ 0 w 156"/>
                <a:gd name="T3" fmla="*/ 37 h 200"/>
                <a:gd name="T4" fmla="*/ 12 w 156"/>
                <a:gd name="T5" fmla="*/ 175 h 200"/>
                <a:gd name="T6" fmla="*/ 50 w 156"/>
                <a:gd name="T7" fmla="*/ 187 h 200"/>
                <a:gd name="T8" fmla="*/ 64 w 156"/>
                <a:gd name="T9" fmla="*/ 24 h 200"/>
                <a:gd name="T10" fmla="*/ 156 w 156"/>
                <a:gd name="T11" fmla="*/ 37 h 200"/>
                <a:gd name="T12" fmla="*/ 144 w 156"/>
                <a:gd name="T13" fmla="*/ 200 h 200"/>
                <a:gd name="T14" fmla="*/ 128 w 156"/>
                <a:gd name="T15" fmla="*/ 180 h 200"/>
                <a:gd name="T16" fmla="*/ 116 w 156"/>
                <a:gd name="T17" fmla="*/ 168 h 200"/>
                <a:gd name="T18" fmla="*/ 116 w 156"/>
                <a:gd name="T19" fmla="*/ 164 h 200"/>
                <a:gd name="T20" fmla="*/ 128 w 156"/>
                <a:gd name="T21" fmla="*/ 152 h 200"/>
                <a:gd name="T22" fmla="*/ 116 w 156"/>
                <a:gd name="T23" fmla="*/ 164 h 200"/>
                <a:gd name="T24" fmla="*/ 128 w 156"/>
                <a:gd name="T25" fmla="*/ 148 h 200"/>
                <a:gd name="T26" fmla="*/ 116 w 156"/>
                <a:gd name="T27" fmla="*/ 136 h 200"/>
                <a:gd name="T28" fmla="*/ 116 w 156"/>
                <a:gd name="T29" fmla="*/ 132 h 200"/>
                <a:gd name="T30" fmla="*/ 128 w 156"/>
                <a:gd name="T31" fmla="*/ 120 h 200"/>
                <a:gd name="T32" fmla="*/ 116 w 156"/>
                <a:gd name="T33" fmla="*/ 132 h 200"/>
                <a:gd name="T34" fmla="*/ 112 w 156"/>
                <a:gd name="T35" fmla="*/ 180 h 200"/>
                <a:gd name="T36" fmla="*/ 100 w 156"/>
                <a:gd name="T37" fmla="*/ 168 h 200"/>
                <a:gd name="T38" fmla="*/ 100 w 156"/>
                <a:gd name="T39" fmla="*/ 164 h 200"/>
                <a:gd name="T40" fmla="*/ 112 w 156"/>
                <a:gd name="T41" fmla="*/ 152 h 200"/>
                <a:gd name="T42" fmla="*/ 100 w 156"/>
                <a:gd name="T43" fmla="*/ 164 h 200"/>
                <a:gd name="T44" fmla="*/ 112 w 156"/>
                <a:gd name="T45" fmla="*/ 148 h 200"/>
                <a:gd name="T46" fmla="*/ 100 w 156"/>
                <a:gd name="T47" fmla="*/ 136 h 200"/>
                <a:gd name="T48" fmla="*/ 100 w 156"/>
                <a:gd name="T49" fmla="*/ 132 h 200"/>
                <a:gd name="T50" fmla="*/ 112 w 156"/>
                <a:gd name="T51" fmla="*/ 120 h 200"/>
                <a:gd name="T52" fmla="*/ 100 w 156"/>
                <a:gd name="T53" fmla="*/ 132 h 200"/>
                <a:gd name="T54" fmla="*/ 96 w 156"/>
                <a:gd name="T55" fmla="*/ 180 h 200"/>
                <a:gd name="T56" fmla="*/ 84 w 156"/>
                <a:gd name="T57" fmla="*/ 168 h 200"/>
                <a:gd name="T58" fmla="*/ 84 w 156"/>
                <a:gd name="T59" fmla="*/ 164 h 200"/>
                <a:gd name="T60" fmla="*/ 96 w 156"/>
                <a:gd name="T61" fmla="*/ 152 h 200"/>
                <a:gd name="T62" fmla="*/ 84 w 156"/>
                <a:gd name="T63" fmla="*/ 164 h 200"/>
                <a:gd name="T64" fmla="*/ 96 w 156"/>
                <a:gd name="T65" fmla="*/ 148 h 200"/>
                <a:gd name="T66" fmla="*/ 84 w 156"/>
                <a:gd name="T67" fmla="*/ 136 h 200"/>
                <a:gd name="T68" fmla="*/ 84 w 156"/>
                <a:gd name="T69" fmla="*/ 132 h 200"/>
                <a:gd name="T70" fmla="*/ 96 w 156"/>
                <a:gd name="T71" fmla="*/ 120 h 200"/>
                <a:gd name="T72" fmla="*/ 84 w 156"/>
                <a:gd name="T73" fmla="*/ 132 h 200"/>
                <a:gd name="T74" fmla="*/ 137 w 156"/>
                <a:gd name="T75" fmla="*/ 35 h 200"/>
                <a:gd name="T76" fmla="*/ 76 w 156"/>
                <a:gd name="T77" fmla="*/ 42 h 200"/>
                <a:gd name="T78" fmla="*/ 82 w 156"/>
                <a:gd name="T79" fmla="*/ 76 h 200"/>
                <a:gd name="T80" fmla="*/ 144 w 156"/>
                <a:gd name="T81" fmla="*/ 69 h 200"/>
                <a:gd name="T82" fmla="*/ 144 w 156"/>
                <a:gd name="T83" fmla="*/ 120 h 200"/>
                <a:gd name="T84" fmla="*/ 132 w 156"/>
                <a:gd name="T85" fmla="*/ 132 h 200"/>
                <a:gd name="T86" fmla="*/ 144 w 156"/>
                <a:gd name="T87" fmla="*/ 120 h 200"/>
                <a:gd name="T88" fmla="*/ 132 w 156"/>
                <a:gd name="T89" fmla="*/ 136 h 200"/>
                <a:gd name="T90" fmla="*/ 144 w 156"/>
                <a:gd name="T91" fmla="*/ 148 h 200"/>
                <a:gd name="T92" fmla="*/ 144 w 156"/>
                <a:gd name="T93" fmla="*/ 152 h 200"/>
                <a:gd name="T94" fmla="*/ 132 w 156"/>
                <a:gd name="T95" fmla="*/ 164 h 200"/>
                <a:gd name="T96" fmla="*/ 144 w 156"/>
                <a:gd name="T97" fmla="*/ 152 h 200"/>
                <a:gd name="T98" fmla="*/ 132 w 156"/>
                <a:gd name="T99" fmla="*/ 168 h 200"/>
                <a:gd name="T100" fmla="*/ 144 w 156"/>
                <a:gd name="T101" fmla="*/ 180 h 200"/>
                <a:gd name="T102" fmla="*/ 50 w 156"/>
                <a:gd name="T103" fmla="*/ 180 h 200"/>
                <a:gd name="T104" fmla="*/ 20 w 156"/>
                <a:gd name="T105" fmla="*/ 173 h 200"/>
                <a:gd name="T106" fmla="*/ 26 w 156"/>
                <a:gd name="T107" fmla="*/ 12 h 200"/>
                <a:gd name="T108" fmla="*/ 36 w 156"/>
                <a:gd name="T109" fmla="*/ 0 h 200"/>
                <a:gd name="T110" fmla="*/ 44 w 156"/>
                <a:gd name="T111" fmla="*/ 12 h 200"/>
                <a:gd name="T112" fmla="*/ 56 w 156"/>
                <a:gd name="T113" fmla="*/ 18 h 200"/>
                <a:gd name="T114" fmla="*/ 50 w 156"/>
                <a:gd name="T115" fmla="*/ 1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200">
                  <a:moveTo>
                    <a:pt x="144" y="200"/>
                  </a:moveTo>
                  <a:cubicBezTo>
                    <a:pt x="12" y="200"/>
                    <a:pt x="12" y="200"/>
                    <a:pt x="12" y="200"/>
                  </a:cubicBezTo>
                  <a:cubicBezTo>
                    <a:pt x="5" y="200"/>
                    <a:pt x="0" y="194"/>
                    <a:pt x="0" y="187"/>
                  </a:cubicBezTo>
                  <a:cubicBezTo>
                    <a:pt x="0" y="37"/>
                    <a:pt x="0" y="37"/>
                    <a:pt x="0" y="37"/>
                  </a:cubicBezTo>
                  <a:cubicBezTo>
                    <a:pt x="0" y="30"/>
                    <a:pt x="5" y="25"/>
                    <a:pt x="12" y="25"/>
                  </a:cubicBezTo>
                  <a:cubicBezTo>
                    <a:pt x="12" y="175"/>
                    <a:pt x="12" y="175"/>
                    <a:pt x="12" y="175"/>
                  </a:cubicBezTo>
                  <a:cubicBezTo>
                    <a:pt x="12" y="182"/>
                    <a:pt x="18" y="187"/>
                    <a:pt x="25" y="187"/>
                  </a:cubicBezTo>
                  <a:cubicBezTo>
                    <a:pt x="50" y="187"/>
                    <a:pt x="50" y="187"/>
                    <a:pt x="50" y="187"/>
                  </a:cubicBezTo>
                  <a:cubicBezTo>
                    <a:pt x="57" y="187"/>
                    <a:pt x="64" y="182"/>
                    <a:pt x="64" y="175"/>
                  </a:cubicBezTo>
                  <a:cubicBezTo>
                    <a:pt x="64" y="24"/>
                    <a:pt x="64" y="24"/>
                    <a:pt x="64" y="24"/>
                  </a:cubicBezTo>
                  <a:cubicBezTo>
                    <a:pt x="144" y="24"/>
                    <a:pt x="144" y="24"/>
                    <a:pt x="144" y="24"/>
                  </a:cubicBezTo>
                  <a:cubicBezTo>
                    <a:pt x="151" y="24"/>
                    <a:pt x="156" y="30"/>
                    <a:pt x="156" y="37"/>
                  </a:cubicBezTo>
                  <a:cubicBezTo>
                    <a:pt x="156" y="187"/>
                    <a:pt x="156" y="187"/>
                    <a:pt x="156" y="187"/>
                  </a:cubicBezTo>
                  <a:cubicBezTo>
                    <a:pt x="156" y="194"/>
                    <a:pt x="151" y="200"/>
                    <a:pt x="144" y="200"/>
                  </a:cubicBezTo>
                  <a:close/>
                  <a:moveTo>
                    <a:pt x="116" y="180"/>
                  </a:moveTo>
                  <a:cubicBezTo>
                    <a:pt x="128" y="180"/>
                    <a:pt x="128" y="180"/>
                    <a:pt x="128" y="180"/>
                  </a:cubicBezTo>
                  <a:cubicBezTo>
                    <a:pt x="128" y="168"/>
                    <a:pt x="128" y="168"/>
                    <a:pt x="128" y="168"/>
                  </a:cubicBezTo>
                  <a:cubicBezTo>
                    <a:pt x="116" y="168"/>
                    <a:pt x="116" y="168"/>
                    <a:pt x="116" y="168"/>
                  </a:cubicBezTo>
                  <a:lnTo>
                    <a:pt x="116" y="180"/>
                  </a:lnTo>
                  <a:close/>
                  <a:moveTo>
                    <a:pt x="116" y="164"/>
                  </a:moveTo>
                  <a:cubicBezTo>
                    <a:pt x="128" y="164"/>
                    <a:pt x="128" y="164"/>
                    <a:pt x="128" y="164"/>
                  </a:cubicBezTo>
                  <a:cubicBezTo>
                    <a:pt x="128" y="152"/>
                    <a:pt x="128" y="152"/>
                    <a:pt x="128" y="152"/>
                  </a:cubicBezTo>
                  <a:cubicBezTo>
                    <a:pt x="116" y="152"/>
                    <a:pt x="116" y="152"/>
                    <a:pt x="116" y="152"/>
                  </a:cubicBezTo>
                  <a:lnTo>
                    <a:pt x="116" y="164"/>
                  </a:lnTo>
                  <a:close/>
                  <a:moveTo>
                    <a:pt x="116" y="148"/>
                  </a:moveTo>
                  <a:cubicBezTo>
                    <a:pt x="128" y="148"/>
                    <a:pt x="128" y="148"/>
                    <a:pt x="128" y="148"/>
                  </a:cubicBezTo>
                  <a:cubicBezTo>
                    <a:pt x="128" y="136"/>
                    <a:pt x="128" y="136"/>
                    <a:pt x="128" y="136"/>
                  </a:cubicBezTo>
                  <a:cubicBezTo>
                    <a:pt x="116" y="136"/>
                    <a:pt x="116" y="136"/>
                    <a:pt x="116" y="136"/>
                  </a:cubicBezTo>
                  <a:lnTo>
                    <a:pt x="116" y="148"/>
                  </a:lnTo>
                  <a:close/>
                  <a:moveTo>
                    <a:pt x="116" y="132"/>
                  </a:moveTo>
                  <a:cubicBezTo>
                    <a:pt x="128" y="132"/>
                    <a:pt x="128" y="132"/>
                    <a:pt x="128" y="132"/>
                  </a:cubicBezTo>
                  <a:cubicBezTo>
                    <a:pt x="128" y="120"/>
                    <a:pt x="128" y="120"/>
                    <a:pt x="128" y="120"/>
                  </a:cubicBezTo>
                  <a:cubicBezTo>
                    <a:pt x="116" y="120"/>
                    <a:pt x="116" y="120"/>
                    <a:pt x="116" y="120"/>
                  </a:cubicBezTo>
                  <a:lnTo>
                    <a:pt x="116" y="132"/>
                  </a:lnTo>
                  <a:close/>
                  <a:moveTo>
                    <a:pt x="100" y="180"/>
                  </a:moveTo>
                  <a:cubicBezTo>
                    <a:pt x="112" y="180"/>
                    <a:pt x="112" y="180"/>
                    <a:pt x="112" y="180"/>
                  </a:cubicBezTo>
                  <a:cubicBezTo>
                    <a:pt x="112" y="168"/>
                    <a:pt x="112" y="168"/>
                    <a:pt x="112" y="168"/>
                  </a:cubicBezTo>
                  <a:cubicBezTo>
                    <a:pt x="100" y="168"/>
                    <a:pt x="100" y="168"/>
                    <a:pt x="100" y="168"/>
                  </a:cubicBezTo>
                  <a:lnTo>
                    <a:pt x="100" y="180"/>
                  </a:lnTo>
                  <a:close/>
                  <a:moveTo>
                    <a:pt x="100" y="164"/>
                  </a:moveTo>
                  <a:cubicBezTo>
                    <a:pt x="112" y="164"/>
                    <a:pt x="112" y="164"/>
                    <a:pt x="112" y="164"/>
                  </a:cubicBezTo>
                  <a:cubicBezTo>
                    <a:pt x="112" y="152"/>
                    <a:pt x="112" y="152"/>
                    <a:pt x="112" y="152"/>
                  </a:cubicBezTo>
                  <a:cubicBezTo>
                    <a:pt x="100" y="152"/>
                    <a:pt x="100" y="152"/>
                    <a:pt x="100" y="152"/>
                  </a:cubicBezTo>
                  <a:lnTo>
                    <a:pt x="100" y="164"/>
                  </a:lnTo>
                  <a:close/>
                  <a:moveTo>
                    <a:pt x="100" y="148"/>
                  </a:moveTo>
                  <a:cubicBezTo>
                    <a:pt x="112" y="148"/>
                    <a:pt x="112" y="148"/>
                    <a:pt x="112" y="148"/>
                  </a:cubicBezTo>
                  <a:cubicBezTo>
                    <a:pt x="112" y="136"/>
                    <a:pt x="112" y="136"/>
                    <a:pt x="112" y="136"/>
                  </a:cubicBezTo>
                  <a:cubicBezTo>
                    <a:pt x="100" y="136"/>
                    <a:pt x="100" y="136"/>
                    <a:pt x="100" y="136"/>
                  </a:cubicBezTo>
                  <a:lnTo>
                    <a:pt x="100" y="148"/>
                  </a:lnTo>
                  <a:close/>
                  <a:moveTo>
                    <a:pt x="100" y="132"/>
                  </a:moveTo>
                  <a:cubicBezTo>
                    <a:pt x="112" y="132"/>
                    <a:pt x="112" y="132"/>
                    <a:pt x="112" y="132"/>
                  </a:cubicBezTo>
                  <a:cubicBezTo>
                    <a:pt x="112" y="120"/>
                    <a:pt x="112" y="120"/>
                    <a:pt x="112" y="120"/>
                  </a:cubicBezTo>
                  <a:cubicBezTo>
                    <a:pt x="100" y="120"/>
                    <a:pt x="100" y="120"/>
                    <a:pt x="100" y="120"/>
                  </a:cubicBezTo>
                  <a:lnTo>
                    <a:pt x="100" y="132"/>
                  </a:lnTo>
                  <a:close/>
                  <a:moveTo>
                    <a:pt x="84" y="180"/>
                  </a:moveTo>
                  <a:cubicBezTo>
                    <a:pt x="96" y="180"/>
                    <a:pt x="96" y="180"/>
                    <a:pt x="96" y="180"/>
                  </a:cubicBezTo>
                  <a:cubicBezTo>
                    <a:pt x="96" y="168"/>
                    <a:pt x="96" y="168"/>
                    <a:pt x="96" y="168"/>
                  </a:cubicBezTo>
                  <a:cubicBezTo>
                    <a:pt x="84" y="168"/>
                    <a:pt x="84" y="168"/>
                    <a:pt x="84" y="168"/>
                  </a:cubicBezTo>
                  <a:lnTo>
                    <a:pt x="84" y="180"/>
                  </a:lnTo>
                  <a:close/>
                  <a:moveTo>
                    <a:pt x="84" y="164"/>
                  </a:moveTo>
                  <a:cubicBezTo>
                    <a:pt x="96" y="164"/>
                    <a:pt x="96" y="164"/>
                    <a:pt x="96" y="164"/>
                  </a:cubicBezTo>
                  <a:cubicBezTo>
                    <a:pt x="96" y="152"/>
                    <a:pt x="96" y="152"/>
                    <a:pt x="96" y="152"/>
                  </a:cubicBezTo>
                  <a:cubicBezTo>
                    <a:pt x="84" y="152"/>
                    <a:pt x="84" y="152"/>
                    <a:pt x="84" y="152"/>
                  </a:cubicBezTo>
                  <a:lnTo>
                    <a:pt x="84" y="164"/>
                  </a:lnTo>
                  <a:close/>
                  <a:moveTo>
                    <a:pt x="84" y="148"/>
                  </a:moveTo>
                  <a:cubicBezTo>
                    <a:pt x="96" y="148"/>
                    <a:pt x="96" y="148"/>
                    <a:pt x="96" y="148"/>
                  </a:cubicBezTo>
                  <a:cubicBezTo>
                    <a:pt x="96" y="136"/>
                    <a:pt x="96" y="136"/>
                    <a:pt x="96" y="136"/>
                  </a:cubicBezTo>
                  <a:cubicBezTo>
                    <a:pt x="84" y="136"/>
                    <a:pt x="84" y="136"/>
                    <a:pt x="84" y="136"/>
                  </a:cubicBezTo>
                  <a:lnTo>
                    <a:pt x="84" y="148"/>
                  </a:lnTo>
                  <a:close/>
                  <a:moveTo>
                    <a:pt x="84" y="132"/>
                  </a:moveTo>
                  <a:cubicBezTo>
                    <a:pt x="96" y="132"/>
                    <a:pt x="96" y="132"/>
                    <a:pt x="96" y="132"/>
                  </a:cubicBezTo>
                  <a:cubicBezTo>
                    <a:pt x="96" y="120"/>
                    <a:pt x="96" y="120"/>
                    <a:pt x="96" y="120"/>
                  </a:cubicBezTo>
                  <a:cubicBezTo>
                    <a:pt x="84" y="120"/>
                    <a:pt x="84" y="120"/>
                    <a:pt x="84" y="120"/>
                  </a:cubicBezTo>
                  <a:lnTo>
                    <a:pt x="84" y="132"/>
                  </a:lnTo>
                  <a:close/>
                  <a:moveTo>
                    <a:pt x="144" y="42"/>
                  </a:moveTo>
                  <a:cubicBezTo>
                    <a:pt x="144" y="38"/>
                    <a:pt x="141" y="35"/>
                    <a:pt x="137" y="35"/>
                  </a:cubicBezTo>
                  <a:cubicBezTo>
                    <a:pt x="82" y="35"/>
                    <a:pt x="82" y="35"/>
                    <a:pt x="82" y="35"/>
                  </a:cubicBezTo>
                  <a:cubicBezTo>
                    <a:pt x="78" y="35"/>
                    <a:pt x="76" y="38"/>
                    <a:pt x="76" y="42"/>
                  </a:cubicBezTo>
                  <a:cubicBezTo>
                    <a:pt x="76" y="69"/>
                    <a:pt x="76" y="69"/>
                    <a:pt x="76" y="69"/>
                  </a:cubicBezTo>
                  <a:cubicBezTo>
                    <a:pt x="76" y="73"/>
                    <a:pt x="78" y="76"/>
                    <a:pt x="82" y="76"/>
                  </a:cubicBezTo>
                  <a:cubicBezTo>
                    <a:pt x="137" y="76"/>
                    <a:pt x="137" y="76"/>
                    <a:pt x="137" y="76"/>
                  </a:cubicBezTo>
                  <a:cubicBezTo>
                    <a:pt x="141" y="76"/>
                    <a:pt x="144" y="73"/>
                    <a:pt x="144" y="69"/>
                  </a:cubicBezTo>
                  <a:lnTo>
                    <a:pt x="144" y="42"/>
                  </a:lnTo>
                  <a:close/>
                  <a:moveTo>
                    <a:pt x="144" y="120"/>
                  </a:moveTo>
                  <a:cubicBezTo>
                    <a:pt x="132" y="120"/>
                    <a:pt x="132" y="120"/>
                    <a:pt x="132" y="120"/>
                  </a:cubicBezTo>
                  <a:cubicBezTo>
                    <a:pt x="132" y="132"/>
                    <a:pt x="132" y="132"/>
                    <a:pt x="132" y="132"/>
                  </a:cubicBezTo>
                  <a:cubicBezTo>
                    <a:pt x="144" y="132"/>
                    <a:pt x="144" y="132"/>
                    <a:pt x="144" y="132"/>
                  </a:cubicBezTo>
                  <a:lnTo>
                    <a:pt x="144" y="120"/>
                  </a:lnTo>
                  <a:close/>
                  <a:moveTo>
                    <a:pt x="144" y="136"/>
                  </a:moveTo>
                  <a:cubicBezTo>
                    <a:pt x="132" y="136"/>
                    <a:pt x="132" y="136"/>
                    <a:pt x="132" y="136"/>
                  </a:cubicBezTo>
                  <a:cubicBezTo>
                    <a:pt x="132" y="148"/>
                    <a:pt x="132" y="148"/>
                    <a:pt x="132" y="148"/>
                  </a:cubicBezTo>
                  <a:cubicBezTo>
                    <a:pt x="144" y="148"/>
                    <a:pt x="144" y="148"/>
                    <a:pt x="144" y="148"/>
                  </a:cubicBezTo>
                  <a:lnTo>
                    <a:pt x="144" y="136"/>
                  </a:lnTo>
                  <a:close/>
                  <a:moveTo>
                    <a:pt x="144" y="152"/>
                  </a:moveTo>
                  <a:cubicBezTo>
                    <a:pt x="132" y="152"/>
                    <a:pt x="132" y="152"/>
                    <a:pt x="132" y="152"/>
                  </a:cubicBezTo>
                  <a:cubicBezTo>
                    <a:pt x="132" y="164"/>
                    <a:pt x="132" y="164"/>
                    <a:pt x="132" y="164"/>
                  </a:cubicBezTo>
                  <a:cubicBezTo>
                    <a:pt x="144" y="164"/>
                    <a:pt x="144" y="164"/>
                    <a:pt x="144" y="164"/>
                  </a:cubicBezTo>
                  <a:lnTo>
                    <a:pt x="144" y="152"/>
                  </a:lnTo>
                  <a:close/>
                  <a:moveTo>
                    <a:pt x="144" y="168"/>
                  </a:moveTo>
                  <a:cubicBezTo>
                    <a:pt x="132" y="168"/>
                    <a:pt x="132" y="168"/>
                    <a:pt x="132" y="168"/>
                  </a:cubicBezTo>
                  <a:cubicBezTo>
                    <a:pt x="132" y="180"/>
                    <a:pt x="132" y="180"/>
                    <a:pt x="132" y="180"/>
                  </a:cubicBezTo>
                  <a:cubicBezTo>
                    <a:pt x="144" y="180"/>
                    <a:pt x="144" y="180"/>
                    <a:pt x="144" y="180"/>
                  </a:cubicBezTo>
                  <a:lnTo>
                    <a:pt x="144" y="168"/>
                  </a:lnTo>
                  <a:close/>
                  <a:moveTo>
                    <a:pt x="50" y="180"/>
                  </a:moveTo>
                  <a:cubicBezTo>
                    <a:pt x="26" y="180"/>
                    <a:pt x="26" y="180"/>
                    <a:pt x="26" y="180"/>
                  </a:cubicBezTo>
                  <a:cubicBezTo>
                    <a:pt x="22" y="180"/>
                    <a:pt x="20" y="177"/>
                    <a:pt x="20" y="173"/>
                  </a:cubicBezTo>
                  <a:cubicBezTo>
                    <a:pt x="20" y="18"/>
                    <a:pt x="20" y="18"/>
                    <a:pt x="20" y="18"/>
                  </a:cubicBezTo>
                  <a:cubicBezTo>
                    <a:pt x="20" y="15"/>
                    <a:pt x="22" y="12"/>
                    <a:pt x="26" y="12"/>
                  </a:cubicBezTo>
                  <a:cubicBezTo>
                    <a:pt x="36" y="12"/>
                    <a:pt x="36" y="12"/>
                    <a:pt x="36" y="12"/>
                  </a:cubicBezTo>
                  <a:cubicBezTo>
                    <a:pt x="36" y="0"/>
                    <a:pt x="36" y="0"/>
                    <a:pt x="36" y="0"/>
                  </a:cubicBezTo>
                  <a:cubicBezTo>
                    <a:pt x="44" y="0"/>
                    <a:pt x="44" y="0"/>
                    <a:pt x="44" y="0"/>
                  </a:cubicBezTo>
                  <a:cubicBezTo>
                    <a:pt x="44" y="12"/>
                    <a:pt x="44" y="12"/>
                    <a:pt x="44" y="12"/>
                  </a:cubicBezTo>
                  <a:cubicBezTo>
                    <a:pt x="50" y="12"/>
                    <a:pt x="50" y="12"/>
                    <a:pt x="50" y="12"/>
                  </a:cubicBezTo>
                  <a:cubicBezTo>
                    <a:pt x="53" y="12"/>
                    <a:pt x="56" y="15"/>
                    <a:pt x="56" y="18"/>
                  </a:cubicBezTo>
                  <a:cubicBezTo>
                    <a:pt x="56" y="173"/>
                    <a:pt x="56" y="173"/>
                    <a:pt x="56" y="173"/>
                  </a:cubicBezTo>
                  <a:cubicBezTo>
                    <a:pt x="56" y="177"/>
                    <a:pt x="53" y="180"/>
                    <a:pt x="50" y="18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nvGrpSpPr>
            <p:cNvPr id="112" name="Group 4">
              <a:extLst>
                <a:ext uri="{FF2B5EF4-FFF2-40B4-BE49-F238E27FC236}">
                  <a16:creationId xmlns:a16="http://schemas.microsoft.com/office/drawing/2014/main" id="{3F3D9E39-423A-4984-B20E-706EE520B5C1}"/>
                </a:ext>
              </a:extLst>
            </p:cNvPr>
            <p:cNvGrpSpPr>
              <a:grpSpLocks noChangeAspect="1"/>
            </p:cNvGrpSpPr>
            <p:nvPr userDrawn="1"/>
          </p:nvGrpSpPr>
          <p:grpSpPr bwMode="auto">
            <a:xfrm rot="20193509">
              <a:off x="6771147" y="5836226"/>
              <a:ext cx="542757" cy="1014720"/>
              <a:chOff x="2490" y="1429"/>
              <a:chExt cx="782" cy="1462"/>
            </a:xfrm>
            <a:grpFill/>
          </p:grpSpPr>
          <p:sp>
            <p:nvSpPr>
              <p:cNvPr id="127" name="Freeform 5">
                <a:extLst>
                  <a:ext uri="{FF2B5EF4-FFF2-40B4-BE49-F238E27FC236}">
                    <a16:creationId xmlns:a16="http://schemas.microsoft.com/office/drawing/2014/main" id="{EF94F8F8-0B9B-4A14-95D5-EF338C4C3908}"/>
                  </a:ext>
                </a:extLst>
              </p:cNvPr>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8" name="Freeform 6">
                <a:extLst>
                  <a:ext uri="{FF2B5EF4-FFF2-40B4-BE49-F238E27FC236}">
                    <a16:creationId xmlns:a16="http://schemas.microsoft.com/office/drawing/2014/main" id="{85BF8167-6343-4AE8-93AE-076046CBE3F1}"/>
                  </a:ext>
                </a:extLst>
              </p:cNvPr>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113" name="组合 112">
              <a:extLst>
                <a:ext uri="{FF2B5EF4-FFF2-40B4-BE49-F238E27FC236}">
                  <a16:creationId xmlns:a16="http://schemas.microsoft.com/office/drawing/2014/main" id="{6696039D-066C-45DC-A3B8-80BD7275C8C0}"/>
                </a:ext>
              </a:extLst>
            </p:cNvPr>
            <p:cNvGrpSpPr/>
            <p:nvPr userDrawn="1"/>
          </p:nvGrpSpPr>
          <p:grpSpPr>
            <a:xfrm rot="9341120">
              <a:off x="1821535" y="1348798"/>
              <a:ext cx="1240338" cy="634328"/>
              <a:chOff x="10078074" y="1730681"/>
              <a:chExt cx="695325" cy="355600"/>
            </a:xfrm>
            <a:grpFill/>
          </p:grpSpPr>
          <p:sp>
            <p:nvSpPr>
              <p:cNvPr id="125" name="Oval 53">
                <a:extLst>
                  <a:ext uri="{FF2B5EF4-FFF2-40B4-BE49-F238E27FC236}">
                    <a16:creationId xmlns:a16="http://schemas.microsoft.com/office/drawing/2014/main" id="{5A6B6A6D-C4E8-4E69-9D18-DB891E310FF7}"/>
                  </a:ext>
                </a:extLst>
              </p:cNvPr>
              <p:cNvSpPr>
                <a:spLocks noChangeArrowheads="1"/>
              </p:cNvSpPr>
              <p:nvPr userDrawn="1"/>
            </p:nvSpPr>
            <p:spPr bwMode="auto">
              <a:xfrm>
                <a:off x="10078074" y="1730681"/>
                <a:ext cx="173038" cy="171450"/>
              </a:xfrm>
              <a:prstGeom prst="ellipse">
                <a:avLst/>
              </a:pr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6" name="Freeform 54">
                <a:extLst>
                  <a:ext uri="{FF2B5EF4-FFF2-40B4-BE49-F238E27FC236}">
                    <a16:creationId xmlns:a16="http://schemas.microsoft.com/office/drawing/2014/main" id="{F1B49621-62DB-43FF-A8BA-EDD900431DF7}"/>
                  </a:ext>
                </a:extLst>
              </p:cNvPr>
              <p:cNvSpPr>
                <a:spLocks/>
              </p:cNvSpPr>
              <p:nvPr userDrawn="1"/>
            </p:nvSpPr>
            <p:spPr bwMode="auto">
              <a:xfrm>
                <a:off x="10160624" y="1765606"/>
                <a:ext cx="612775" cy="320675"/>
              </a:xfrm>
              <a:custGeom>
                <a:avLst/>
                <a:gdLst>
                  <a:gd name="T0" fmla="*/ 87 w 162"/>
                  <a:gd name="T1" fmla="*/ 5 h 85"/>
                  <a:gd name="T2" fmla="*/ 36 w 162"/>
                  <a:gd name="T3" fmla="*/ 24 h 85"/>
                  <a:gd name="T4" fmla="*/ 0 w 162"/>
                  <a:gd name="T5" fmla="*/ 85 h 85"/>
                  <a:gd name="T6" fmla="*/ 17 w 162"/>
                  <a:gd name="T7" fmla="*/ 85 h 85"/>
                  <a:gd name="T8" fmla="*/ 43 w 162"/>
                  <a:gd name="T9" fmla="*/ 61 h 85"/>
                  <a:gd name="T10" fmla="*/ 92 w 162"/>
                  <a:gd name="T11" fmla="*/ 61 h 85"/>
                  <a:gd name="T12" fmla="*/ 125 w 162"/>
                  <a:gd name="T13" fmla="*/ 85 h 85"/>
                  <a:gd name="T14" fmla="*/ 162 w 162"/>
                  <a:gd name="T15" fmla="*/ 85 h 85"/>
                  <a:gd name="T16" fmla="*/ 162 w 162"/>
                  <a:gd name="T17" fmla="*/ 66 h 85"/>
                  <a:gd name="T18" fmla="*/ 129 w 162"/>
                  <a:gd name="T19" fmla="*/ 61 h 85"/>
                  <a:gd name="T20" fmla="*/ 87 w 162"/>
                  <a:gd name="T21" fmla="*/ 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85">
                    <a:moveTo>
                      <a:pt x="87" y="5"/>
                    </a:moveTo>
                    <a:cubicBezTo>
                      <a:pt x="87" y="5"/>
                      <a:pt x="59" y="0"/>
                      <a:pt x="36" y="24"/>
                    </a:cubicBezTo>
                    <a:cubicBezTo>
                      <a:pt x="12" y="47"/>
                      <a:pt x="0" y="85"/>
                      <a:pt x="0" y="85"/>
                    </a:cubicBezTo>
                    <a:cubicBezTo>
                      <a:pt x="17" y="85"/>
                      <a:pt x="17" y="85"/>
                      <a:pt x="17" y="85"/>
                    </a:cubicBezTo>
                    <a:cubicBezTo>
                      <a:pt x="43" y="61"/>
                      <a:pt x="43" y="61"/>
                      <a:pt x="43" y="61"/>
                    </a:cubicBezTo>
                    <a:cubicBezTo>
                      <a:pt x="92" y="61"/>
                      <a:pt x="92" y="61"/>
                      <a:pt x="92" y="61"/>
                    </a:cubicBezTo>
                    <a:cubicBezTo>
                      <a:pt x="92" y="61"/>
                      <a:pt x="92" y="85"/>
                      <a:pt x="125" y="85"/>
                    </a:cubicBezTo>
                    <a:cubicBezTo>
                      <a:pt x="162" y="85"/>
                      <a:pt x="162" y="85"/>
                      <a:pt x="162" y="85"/>
                    </a:cubicBezTo>
                    <a:cubicBezTo>
                      <a:pt x="162" y="66"/>
                      <a:pt x="162" y="66"/>
                      <a:pt x="162" y="66"/>
                    </a:cubicBezTo>
                    <a:cubicBezTo>
                      <a:pt x="129" y="61"/>
                      <a:pt x="129" y="61"/>
                      <a:pt x="129" y="61"/>
                    </a:cubicBezTo>
                    <a:cubicBezTo>
                      <a:pt x="129" y="61"/>
                      <a:pt x="144" y="10"/>
                      <a:pt x="87" y="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114" name="Group 4">
              <a:extLst>
                <a:ext uri="{FF2B5EF4-FFF2-40B4-BE49-F238E27FC236}">
                  <a16:creationId xmlns:a16="http://schemas.microsoft.com/office/drawing/2014/main" id="{6E1C31A0-20EE-4C13-BBA6-D40F37EF1679}"/>
                </a:ext>
              </a:extLst>
            </p:cNvPr>
            <p:cNvGrpSpPr>
              <a:grpSpLocks noChangeAspect="1"/>
            </p:cNvGrpSpPr>
            <p:nvPr userDrawn="1"/>
          </p:nvGrpSpPr>
          <p:grpSpPr bwMode="auto">
            <a:xfrm rot="3493065">
              <a:off x="2804166" y="1725999"/>
              <a:ext cx="542757" cy="1014720"/>
              <a:chOff x="2490" y="1429"/>
              <a:chExt cx="782" cy="1462"/>
            </a:xfrm>
            <a:grpFill/>
          </p:grpSpPr>
          <p:sp>
            <p:nvSpPr>
              <p:cNvPr id="123" name="Freeform 5">
                <a:extLst>
                  <a:ext uri="{FF2B5EF4-FFF2-40B4-BE49-F238E27FC236}">
                    <a16:creationId xmlns:a16="http://schemas.microsoft.com/office/drawing/2014/main" id="{151B35C9-E023-40D7-853F-F41574BCA941}"/>
                  </a:ext>
                </a:extLst>
              </p:cNvPr>
              <p:cNvSpPr>
                <a:spLocks/>
              </p:cNvSpPr>
              <p:nvPr userDrawn="1"/>
            </p:nvSpPr>
            <p:spPr bwMode="auto">
              <a:xfrm>
                <a:off x="2652" y="1429"/>
                <a:ext cx="453" cy="646"/>
              </a:xfrm>
              <a:custGeom>
                <a:avLst/>
                <a:gdLst>
                  <a:gd name="T0" fmla="*/ 176 w 190"/>
                  <a:gd name="T1" fmla="*/ 101 h 272"/>
                  <a:gd name="T2" fmla="*/ 178 w 190"/>
                  <a:gd name="T3" fmla="*/ 82 h 272"/>
                  <a:gd name="T4" fmla="*/ 96 w 190"/>
                  <a:gd name="T5" fmla="*/ 0 h 272"/>
                  <a:gd name="T6" fmla="*/ 14 w 190"/>
                  <a:gd name="T7" fmla="*/ 82 h 272"/>
                  <a:gd name="T8" fmla="*/ 17 w 190"/>
                  <a:gd name="T9" fmla="*/ 103 h 272"/>
                  <a:gd name="T10" fmla="*/ 0 w 190"/>
                  <a:gd name="T11" fmla="*/ 272 h 272"/>
                  <a:gd name="T12" fmla="*/ 190 w 190"/>
                  <a:gd name="T13" fmla="*/ 272 h 272"/>
                  <a:gd name="T14" fmla="*/ 176 w 190"/>
                  <a:gd name="T15" fmla="*/ 101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72">
                    <a:moveTo>
                      <a:pt x="176" y="101"/>
                    </a:moveTo>
                    <a:cubicBezTo>
                      <a:pt x="177" y="95"/>
                      <a:pt x="178" y="89"/>
                      <a:pt x="178" y="82"/>
                    </a:cubicBezTo>
                    <a:cubicBezTo>
                      <a:pt x="178" y="37"/>
                      <a:pt x="141" y="0"/>
                      <a:pt x="96" y="0"/>
                    </a:cubicBezTo>
                    <a:cubicBezTo>
                      <a:pt x="51" y="0"/>
                      <a:pt x="14" y="37"/>
                      <a:pt x="14" y="82"/>
                    </a:cubicBezTo>
                    <a:cubicBezTo>
                      <a:pt x="14" y="89"/>
                      <a:pt x="15" y="96"/>
                      <a:pt x="17" y="103"/>
                    </a:cubicBezTo>
                    <a:cubicBezTo>
                      <a:pt x="18" y="135"/>
                      <a:pt x="66" y="224"/>
                      <a:pt x="0" y="272"/>
                    </a:cubicBezTo>
                    <a:cubicBezTo>
                      <a:pt x="190" y="272"/>
                      <a:pt x="190" y="272"/>
                      <a:pt x="190" y="272"/>
                    </a:cubicBezTo>
                    <a:cubicBezTo>
                      <a:pt x="118" y="227"/>
                      <a:pt x="174" y="133"/>
                      <a:pt x="176" y="10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4" name="Freeform 6">
                <a:extLst>
                  <a:ext uri="{FF2B5EF4-FFF2-40B4-BE49-F238E27FC236}">
                    <a16:creationId xmlns:a16="http://schemas.microsoft.com/office/drawing/2014/main" id="{AFED9AD0-D3A5-4D91-9059-248F60597BFA}"/>
                  </a:ext>
                </a:extLst>
              </p:cNvPr>
              <p:cNvSpPr>
                <a:spLocks noEditPoints="1"/>
              </p:cNvSpPr>
              <p:nvPr userDrawn="1"/>
            </p:nvSpPr>
            <p:spPr bwMode="auto">
              <a:xfrm>
                <a:off x="2490" y="2075"/>
                <a:ext cx="782" cy="816"/>
              </a:xfrm>
              <a:custGeom>
                <a:avLst/>
                <a:gdLst>
                  <a:gd name="T0" fmla="*/ 246 w 328"/>
                  <a:gd name="T1" fmla="*/ 38 h 344"/>
                  <a:gd name="T2" fmla="*/ 301 w 328"/>
                  <a:gd name="T3" fmla="*/ 38 h 344"/>
                  <a:gd name="T4" fmla="*/ 320 w 328"/>
                  <a:gd name="T5" fmla="*/ 19 h 344"/>
                  <a:gd name="T6" fmla="*/ 301 w 328"/>
                  <a:gd name="T7" fmla="*/ 0 h 344"/>
                  <a:gd name="T8" fmla="*/ 258 w 328"/>
                  <a:gd name="T9" fmla="*/ 0 h 344"/>
                  <a:gd name="T10" fmla="*/ 68 w 328"/>
                  <a:gd name="T11" fmla="*/ 0 h 344"/>
                  <a:gd name="T12" fmla="*/ 23 w 328"/>
                  <a:gd name="T13" fmla="*/ 0 h 344"/>
                  <a:gd name="T14" fmla="*/ 4 w 328"/>
                  <a:gd name="T15" fmla="*/ 19 h 344"/>
                  <a:gd name="T16" fmla="*/ 23 w 328"/>
                  <a:gd name="T17" fmla="*/ 38 h 344"/>
                  <a:gd name="T18" fmla="*/ 82 w 328"/>
                  <a:gd name="T19" fmla="*/ 38 h 344"/>
                  <a:gd name="T20" fmla="*/ 0 w 328"/>
                  <a:gd name="T21" fmla="*/ 180 h 344"/>
                  <a:gd name="T22" fmla="*/ 164 w 328"/>
                  <a:gd name="T23" fmla="*/ 344 h 344"/>
                  <a:gd name="T24" fmla="*/ 328 w 328"/>
                  <a:gd name="T25" fmla="*/ 180 h 344"/>
                  <a:gd name="T26" fmla="*/ 246 w 328"/>
                  <a:gd name="T27" fmla="*/ 38 h 344"/>
                  <a:gd name="T28" fmla="*/ 164 w 328"/>
                  <a:gd name="T29" fmla="*/ 305 h 344"/>
                  <a:gd name="T30" fmla="*/ 39 w 328"/>
                  <a:gd name="T31" fmla="*/ 180 h 344"/>
                  <a:gd name="T32" fmla="*/ 164 w 328"/>
                  <a:gd name="T33" fmla="*/ 55 h 344"/>
                  <a:gd name="T34" fmla="*/ 289 w 328"/>
                  <a:gd name="T35" fmla="*/ 180 h 344"/>
                  <a:gd name="T36" fmla="*/ 164 w 328"/>
                  <a:gd name="T37" fmla="*/ 30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344">
                    <a:moveTo>
                      <a:pt x="246" y="38"/>
                    </a:moveTo>
                    <a:cubicBezTo>
                      <a:pt x="301" y="38"/>
                      <a:pt x="301" y="38"/>
                      <a:pt x="301" y="38"/>
                    </a:cubicBezTo>
                    <a:cubicBezTo>
                      <a:pt x="312" y="38"/>
                      <a:pt x="320" y="29"/>
                      <a:pt x="320" y="19"/>
                    </a:cubicBezTo>
                    <a:cubicBezTo>
                      <a:pt x="320" y="9"/>
                      <a:pt x="312" y="0"/>
                      <a:pt x="301" y="0"/>
                    </a:cubicBezTo>
                    <a:cubicBezTo>
                      <a:pt x="258" y="0"/>
                      <a:pt x="258" y="0"/>
                      <a:pt x="258" y="0"/>
                    </a:cubicBezTo>
                    <a:cubicBezTo>
                      <a:pt x="68" y="0"/>
                      <a:pt x="68" y="0"/>
                      <a:pt x="68" y="0"/>
                    </a:cubicBezTo>
                    <a:cubicBezTo>
                      <a:pt x="23" y="0"/>
                      <a:pt x="23" y="0"/>
                      <a:pt x="23" y="0"/>
                    </a:cubicBezTo>
                    <a:cubicBezTo>
                      <a:pt x="13" y="0"/>
                      <a:pt x="4" y="9"/>
                      <a:pt x="4" y="19"/>
                    </a:cubicBezTo>
                    <a:cubicBezTo>
                      <a:pt x="4" y="29"/>
                      <a:pt x="13" y="38"/>
                      <a:pt x="23" y="38"/>
                    </a:cubicBezTo>
                    <a:cubicBezTo>
                      <a:pt x="82" y="38"/>
                      <a:pt x="82" y="38"/>
                      <a:pt x="82" y="38"/>
                    </a:cubicBezTo>
                    <a:cubicBezTo>
                      <a:pt x="33" y="66"/>
                      <a:pt x="0" y="119"/>
                      <a:pt x="0" y="180"/>
                    </a:cubicBezTo>
                    <a:cubicBezTo>
                      <a:pt x="0" y="271"/>
                      <a:pt x="74" y="344"/>
                      <a:pt x="164" y="344"/>
                    </a:cubicBezTo>
                    <a:cubicBezTo>
                      <a:pt x="255" y="344"/>
                      <a:pt x="328" y="271"/>
                      <a:pt x="328" y="180"/>
                    </a:cubicBezTo>
                    <a:cubicBezTo>
                      <a:pt x="328" y="119"/>
                      <a:pt x="295" y="66"/>
                      <a:pt x="246" y="38"/>
                    </a:cubicBezTo>
                    <a:close/>
                    <a:moveTo>
                      <a:pt x="164" y="305"/>
                    </a:moveTo>
                    <a:cubicBezTo>
                      <a:pt x="95" y="305"/>
                      <a:pt x="39" y="249"/>
                      <a:pt x="39" y="180"/>
                    </a:cubicBezTo>
                    <a:cubicBezTo>
                      <a:pt x="39" y="111"/>
                      <a:pt x="95" y="55"/>
                      <a:pt x="164" y="55"/>
                    </a:cubicBezTo>
                    <a:cubicBezTo>
                      <a:pt x="233" y="55"/>
                      <a:pt x="289" y="111"/>
                      <a:pt x="289" y="180"/>
                    </a:cubicBezTo>
                    <a:cubicBezTo>
                      <a:pt x="289" y="249"/>
                      <a:pt x="233" y="305"/>
                      <a:pt x="164" y="30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115" name="Freeform 7">
              <a:extLst>
                <a:ext uri="{FF2B5EF4-FFF2-40B4-BE49-F238E27FC236}">
                  <a16:creationId xmlns:a16="http://schemas.microsoft.com/office/drawing/2014/main" id="{91FF140B-B7ED-41BB-A0BC-6B720709B522}"/>
                </a:ext>
              </a:extLst>
            </p:cNvPr>
            <p:cNvSpPr>
              <a:spLocks noEditPoints="1"/>
            </p:cNvSpPr>
            <p:nvPr userDrawn="1"/>
          </p:nvSpPr>
          <p:spPr bwMode="auto">
            <a:xfrm rot="20058153" flipH="1" flipV="1">
              <a:off x="1224923" y="5452933"/>
              <a:ext cx="687388" cy="722312"/>
            </a:xfrm>
            <a:custGeom>
              <a:avLst/>
              <a:gdLst>
                <a:gd name="T0" fmla="*/ 164 w 183"/>
                <a:gd name="T1" fmla="*/ 192 h 192"/>
                <a:gd name="T2" fmla="*/ 19 w 183"/>
                <a:gd name="T3" fmla="*/ 192 h 192"/>
                <a:gd name="T4" fmla="*/ 2 w 183"/>
                <a:gd name="T5" fmla="*/ 170 h 192"/>
                <a:gd name="T6" fmla="*/ 18 w 183"/>
                <a:gd name="T7" fmla="*/ 58 h 192"/>
                <a:gd name="T8" fmla="*/ 36 w 183"/>
                <a:gd name="T9" fmla="*/ 44 h 192"/>
                <a:gd name="T10" fmla="*/ 45 w 183"/>
                <a:gd name="T11" fmla="*/ 44 h 192"/>
                <a:gd name="T12" fmla="*/ 91 w 183"/>
                <a:gd name="T13" fmla="*/ 0 h 192"/>
                <a:gd name="T14" fmla="*/ 137 w 183"/>
                <a:gd name="T15" fmla="*/ 44 h 192"/>
                <a:gd name="T16" fmla="*/ 147 w 183"/>
                <a:gd name="T17" fmla="*/ 44 h 192"/>
                <a:gd name="T18" fmla="*/ 165 w 183"/>
                <a:gd name="T19" fmla="*/ 58 h 192"/>
                <a:gd name="T20" fmla="*/ 181 w 183"/>
                <a:gd name="T21" fmla="*/ 170 h 192"/>
                <a:gd name="T22" fmla="*/ 164 w 183"/>
                <a:gd name="T23" fmla="*/ 192 h 192"/>
                <a:gd name="T24" fmla="*/ 39 w 183"/>
                <a:gd name="T25" fmla="*/ 76 h 192"/>
                <a:gd name="T26" fmla="*/ 50 w 183"/>
                <a:gd name="T27" fmla="*/ 88 h 192"/>
                <a:gd name="T28" fmla="*/ 61 w 183"/>
                <a:gd name="T29" fmla="*/ 76 h 192"/>
                <a:gd name="T30" fmla="*/ 50 w 183"/>
                <a:gd name="T31" fmla="*/ 65 h 192"/>
                <a:gd name="T32" fmla="*/ 39 w 183"/>
                <a:gd name="T33" fmla="*/ 76 h 192"/>
                <a:gd name="T34" fmla="*/ 91 w 183"/>
                <a:gd name="T35" fmla="*/ 8 h 192"/>
                <a:gd name="T36" fmla="*/ 52 w 183"/>
                <a:gd name="T37" fmla="*/ 44 h 192"/>
                <a:gd name="T38" fmla="*/ 130 w 183"/>
                <a:gd name="T39" fmla="*/ 44 h 192"/>
                <a:gd name="T40" fmla="*/ 91 w 183"/>
                <a:gd name="T41" fmla="*/ 8 h 192"/>
                <a:gd name="T42" fmla="*/ 134 w 183"/>
                <a:gd name="T43" fmla="*/ 65 h 192"/>
                <a:gd name="T44" fmla="*/ 122 w 183"/>
                <a:gd name="T45" fmla="*/ 76 h 192"/>
                <a:gd name="T46" fmla="*/ 134 w 183"/>
                <a:gd name="T47" fmla="*/ 88 h 192"/>
                <a:gd name="T48" fmla="*/ 145 w 183"/>
                <a:gd name="T49" fmla="*/ 76 h 192"/>
                <a:gd name="T50" fmla="*/ 134 w 183"/>
                <a:gd name="T51" fmla="*/ 65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3" h="192">
                  <a:moveTo>
                    <a:pt x="164" y="192"/>
                  </a:moveTo>
                  <a:cubicBezTo>
                    <a:pt x="19" y="192"/>
                    <a:pt x="19" y="192"/>
                    <a:pt x="19" y="192"/>
                  </a:cubicBezTo>
                  <a:cubicBezTo>
                    <a:pt x="8" y="192"/>
                    <a:pt x="0" y="182"/>
                    <a:pt x="2" y="170"/>
                  </a:cubicBezTo>
                  <a:cubicBezTo>
                    <a:pt x="18" y="58"/>
                    <a:pt x="18" y="58"/>
                    <a:pt x="18" y="58"/>
                  </a:cubicBezTo>
                  <a:cubicBezTo>
                    <a:pt x="19" y="50"/>
                    <a:pt x="27" y="44"/>
                    <a:pt x="36" y="44"/>
                  </a:cubicBezTo>
                  <a:cubicBezTo>
                    <a:pt x="45" y="44"/>
                    <a:pt x="45" y="44"/>
                    <a:pt x="45" y="44"/>
                  </a:cubicBezTo>
                  <a:cubicBezTo>
                    <a:pt x="46" y="15"/>
                    <a:pt x="66" y="0"/>
                    <a:pt x="91" y="0"/>
                  </a:cubicBezTo>
                  <a:cubicBezTo>
                    <a:pt x="116" y="0"/>
                    <a:pt x="136" y="15"/>
                    <a:pt x="137" y="44"/>
                  </a:cubicBezTo>
                  <a:cubicBezTo>
                    <a:pt x="147" y="44"/>
                    <a:pt x="147" y="44"/>
                    <a:pt x="147" y="44"/>
                  </a:cubicBezTo>
                  <a:cubicBezTo>
                    <a:pt x="156" y="44"/>
                    <a:pt x="164" y="50"/>
                    <a:pt x="165" y="58"/>
                  </a:cubicBezTo>
                  <a:cubicBezTo>
                    <a:pt x="181" y="170"/>
                    <a:pt x="181" y="170"/>
                    <a:pt x="181" y="170"/>
                  </a:cubicBezTo>
                  <a:cubicBezTo>
                    <a:pt x="183" y="182"/>
                    <a:pt x="175" y="192"/>
                    <a:pt x="164" y="192"/>
                  </a:cubicBezTo>
                  <a:close/>
                  <a:moveTo>
                    <a:pt x="39" y="76"/>
                  </a:moveTo>
                  <a:cubicBezTo>
                    <a:pt x="39" y="82"/>
                    <a:pt x="44" y="88"/>
                    <a:pt x="50" y="88"/>
                  </a:cubicBezTo>
                  <a:cubicBezTo>
                    <a:pt x="56" y="88"/>
                    <a:pt x="61" y="82"/>
                    <a:pt x="61" y="76"/>
                  </a:cubicBezTo>
                  <a:cubicBezTo>
                    <a:pt x="61" y="70"/>
                    <a:pt x="56" y="65"/>
                    <a:pt x="50" y="65"/>
                  </a:cubicBezTo>
                  <a:cubicBezTo>
                    <a:pt x="44" y="65"/>
                    <a:pt x="39" y="70"/>
                    <a:pt x="39" y="76"/>
                  </a:cubicBezTo>
                  <a:close/>
                  <a:moveTo>
                    <a:pt x="91" y="8"/>
                  </a:moveTo>
                  <a:cubicBezTo>
                    <a:pt x="70" y="8"/>
                    <a:pt x="54" y="20"/>
                    <a:pt x="52" y="44"/>
                  </a:cubicBezTo>
                  <a:cubicBezTo>
                    <a:pt x="130" y="44"/>
                    <a:pt x="130" y="44"/>
                    <a:pt x="130" y="44"/>
                  </a:cubicBezTo>
                  <a:cubicBezTo>
                    <a:pt x="129" y="20"/>
                    <a:pt x="112" y="8"/>
                    <a:pt x="91" y="8"/>
                  </a:cubicBezTo>
                  <a:close/>
                  <a:moveTo>
                    <a:pt x="134" y="65"/>
                  </a:moveTo>
                  <a:cubicBezTo>
                    <a:pt x="128" y="65"/>
                    <a:pt x="122" y="70"/>
                    <a:pt x="122" y="76"/>
                  </a:cubicBezTo>
                  <a:cubicBezTo>
                    <a:pt x="122" y="82"/>
                    <a:pt x="128" y="88"/>
                    <a:pt x="134" y="88"/>
                  </a:cubicBezTo>
                  <a:cubicBezTo>
                    <a:pt x="140" y="88"/>
                    <a:pt x="145" y="82"/>
                    <a:pt x="145" y="76"/>
                  </a:cubicBezTo>
                  <a:cubicBezTo>
                    <a:pt x="145" y="70"/>
                    <a:pt x="140" y="65"/>
                    <a:pt x="134" y="6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6" name="Freeform 113">
              <a:extLst>
                <a:ext uri="{FF2B5EF4-FFF2-40B4-BE49-F238E27FC236}">
                  <a16:creationId xmlns:a16="http://schemas.microsoft.com/office/drawing/2014/main" id="{DE1C6451-07D4-47F3-9B5B-7A42F7AA07E0}"/>
                </a:ext>
              </a:extLst>
            </p:cNvPr>
            <p:cNvSpPr>
              <a:spLocks noEditPoints="1"/>
            </p:cNvSpPr>
            <p:nvPr userDrawn="1"/>
          </p:nvSpPr>
          <p:spPr bwMode="auto">
            <a:xfrm rot="19964420">
              <a:off x="1462627" y="6236982"/>
              <a:ext cx="601663" cy="752475"/>
            </a:xfrm>
            <a:custGeom>
              <a:avLst/>
              <a:gdLst>
                <a:gd name="T0" fmla="*/ 143 w 160"/>
                <a:gd name="T1" fmla="*/ 0 h 200"/>
                <a:gd name="T2" fmla="*/ 16 w 160"/>
                <a:gd name="T3" fmla="*/ 0 h 200"/>
                <a:gd name="T4" fmla="*/ 0 w 160"/>
                <a:gd name="T5" fmla="*/ 17 h 200"/>
                <a:gd name="T6" fmla="*/ 0 w 160"/>
                <a:gd name="T7" fmla="*/ 183 h 200"/>
                <a:gd name="T8" fmla="*/ 16 w 160"/>
                <a:gd name="T9" fmla="*/ 200 h 200"/>
                <a:gd name="T10" fmla="*/ 143 w 160"/>
                <a:gd name="T11" fmla="*/ 200 h 200"/>
                <a:gd name="T12" fmla="*/ 160 w 160"/>
                <a:gd name="T13" fmla="*/ 183 h 200"/>
                <a:gd name="T14" fmla="*/ 160 w 160"/>
                <a:gd name="T15" fmla="*/ 17 h 200"/>
                <a:gd name="T16" fmla="*/ 143 w 160"/>
                <a:gd name="T17" fmla="*/ 0 h 200"/>
                <a:gd name="T18" fmla="*/ 78 w 160"/>
                <a:gd name="T19" fmla="*/ 193 h 200"/>
                <a:gd name="T20" fmla="*/ 68 w 160"/>
                <a:gd name="T21" fmla="*/ 183 h 200"/>
                <a:gd name="T22" fmla="*/ 78 w 160"/>
                <a:gd name="T23" fmla="*/ 173 h 200"/>
                <a:gd name="T24" fmla="*/ 88 w 160"/>
                <a:gd name="T25" fmla="*/ 183 h 200"/>
                <a:gd name="T26" fmla="*/ 78 w 160"/>
                <a:gd name="T27" fmla="*/ 193 h 200"/>
                <a:gd name="T28" fmla="*/ 148 w 160"/>
                <a:gd name="T29" fmla="*/ 164 h 200"/>
                <a:gd name="T30" fmla="*/ 12 w 160"/>
                <a:gd name="T31" fmla="*/ 164 h 200"/>
                <a:gd name="T32" fmla="*/ 12 w 160"/>
                <a:gd name="T33" fmla="*/ 12 h 200"/>
                <a:gd name="T34" fmla="*/ 148 w 160"/>
                <a:gd name="T35" fmla="*/ 12 h 200"/>
                <a:gd name="T36" fmla="*/ 148 w 160"/>
                <a:gd name="T37"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200">
                  <a:moveTo>
                    <a:pt x="143" y="0"/>
                  </a:moveTo>
                  <a:cubicBezTo>
                    <a:pt x="16" y="0"/>
                    <a:pt x="16" y="0"/>
                    <a:pt x="16" y="0"/>
                  </a:cubicBezTo>
                  <a:cubicBezTo>
                    <a:pt x="7" y="0"/>
                    <a:pt x="0" y="7"/>
                    <a:pt x="0" y="17"/>
                  </a:cubicBezTo>
                  <a:cubicBezTo>
                    <a:pt x="0" y="183"/>
                    <a:pt x="0" y="183"/>
                    <a:pt x="0" y="183"/>
                  </a:cubicBezTo>
                  <a:cubicBezTo>
                    <a:pt x="0" y="192"/>
                    <a:pt x="7" y="200"/>
                    <a:pt x="16" y="200"/>
                  </a:cubicBezTo>
                  <a:cubicBezTo>
                    <a:pt x="143" y="200"/>
                    <a:pt x="143" y="200"/>
                    <a:pt x="143" y="200"/>
                  </a:cubicBezTo>
                  <a:cubicBezTo>
                    <a:pt x="152" y="200"/>
                    <a:pt x="160" y="192"/>
                    <a:pt x="160" y="183"/>
                  </a:cubicBezTo>
                  <a:cubicBezTo>
                    <a:pt x="160" y="17"/>
                    <a:pt x="160" y="17"/>
                    <a:pt x="160" y="17"/>
                  </a:cubicBezTo>
                  <a:cubicBezTo>
                    <a:pt x="160" y="7"/>
                    <a:pt x="152" y="0"/>
                    <a:pt x="143" y="0"/>
                  </a:cubicBezTo>
                  <a:moveTo>
                    <a:pt x="78" y="193"/>
                  </a:moveTo>
                  <a:cubicBezTo>
                    <a:pt x="73" y="193"/>
                    <a:pt x="68" y="188"/>
                    <a:pt x="68" y="183"/>
                  </a:cubicBezTo>
                  <a:cubicBezTo>
                    <a:pt x="68" y="177"/>
                    <a:pt x="73" y="173"/>
                    <a:pt x="78" y="173"/>
                  </a:cubicBezTo>
                  <a:cubicBezTo>
                    <a:pt x="84" y="173"/>
                    <a:pt x="88" y="177"/>
                    <a:pt x="88" y="183"/>
                  </a:cubicBezTo>
                  <a:cubicBezTo>
                    <a:pt x="88" y="188"/>
                    <a:pt x="84" y="193"/>
                    <a:pt x="78" y="193"/>
                  </a:cubicBezTo>
                  <a:moveTo>
                    <a:pt x="148" y="164"/>
                  </a:moveTo>
                  <a:cubicBezTo>
                    <a:pt x="12" y="164"/>
                    <a:pt x="12" y="164"/>
                    <a:pt x="12" y="164"/>
                  </a:cubicBezTo>
                  <a:cubicBezTo>
                    <a:pt x="12" y="12"/>
                    <a:pt x="12" y="12"/>
                    <a:pt x="12" y="12"/>
                  </a:cubicBezTo>
                  <a:cubicBezTo>
                    <a:pt x="148" y="12"/>
                    <a:pt x="148" y="12"/>
                    <a:pt x="148" y="12"/>
                  </a:cubicBezTo>
                  <a:lnTo>
                    <a:pt x="148" y="164"/>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17" name="Freeform 43">
              <a:extLst>
                <a:ext uri="{FF2B5EF4-FFF2-40B4-BE49-F238E27FC236}">
                  <a16:creationId xmlns:a16="http://schemas.microsoft.com/office/drawing/2014/main" id="{5CC4D6E4-A86F-45A4-82EB-20C91CB0DD2B}"/>
                </a:ext>
              </a:extLst>
            </p:cNvPr>
            <p:cNvSpPr>
              <a:spLocks/>
            </p:cNvSpPr>
            <p:nvPr userDrawn="1"/>
          </p:nvSpPr>
          <p:spPr bwMode="auto">
            <a:xfrm rot="5400000">
              <a:off x="11860707" y="3912187"/>
              <a:ext cx="449186" cy="412150"/>
            </a:xfrm>
            <a:custGeom>
              <a:avLst/>
              <a:gdLst>
                <a:gd name="T0" fmla="*/ 253 w 473"/>
                <a:gd name="T1" fmla="*/ 0 h 434"/>
                <a:gd name="T2" fmla="*/ 0 w 473"/>
                <a:gd name="T3" fmla="*/ 218 h 434"/>
                <a:gd name="T4" fmla="*/ 253 w 473"/>
                <a:gd name="T5" fmla="*/ 434 h 434"/>
                <a:gd name="T6" fmla="*/ 253 w 473"/>
                <a:gd name="T7" fmla="*/ 303 h 434"/>
                <a:gd name="T8" fmla="*/ 473 w 473"/>
                <a:gd name="T9" fmla="*/ 303 h 434"/>
                <a:gd name="T10" fmla="*/ 473 w 473"/>
                <a:gd name="T11" fmla="*/ 133 h 434"/>
                <a:gd name="T12" fmla="*/ 253 w 473"/>
                <a:gd name="T13" fmla="*/ 133 h 434"/>
                <a:gd name="T14" fmla="*/ 253 w 473"/>
                <a:gd name="T15" fmla="*/ 0 h 4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 h="434">
                  <a:moveTo>
                    <a:pt x="253" y="0"/>
                  </a:moveTo>
                  <a:lnTo>
                    <a:pt x="0" y="218"/>
                  </a:lnTo>
                  <a:lnTo>
                    <a:pt x="253" y="434"/>
                  </a:lnTo>
                  <a:lnTo>
                    <a:pt x="253" y="303"/>
                  </a:lnTo>
                  <a:lnTo>
                    <a:pt x="473" y="303"/>
                  </a:lnTo>
                  <a:lnTo>
                    <a:pt x="473" y="133"/>
                  </a:lnTo>
                  <a:lnTo>
                    <a:pt x="253" y="133"/>
                  </a:lnTo>
                  <a:lnTo>
                    <a:pt x="253" y="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nvGrpSpPr>
            <p:cNvPr id="118" name="组合 117">
              <a:extLst>
                <a:ext uri="{FF2B5EF4-FFF2-40B4-BE49-F238E27FC236}">
                  <a16:creationId xmlns:a16="http://schemas.microsoft.com/office/drawing/2014/main" id="{79DC0AE5-56D6-4F11-9D80-E4AE9C31CB2F}"/>
                </a:ext>
              </a:extLst>
            </p:cNvPr>
            <p:cNvGrpSpPr/>
            <p:nvPr userDrawn="1"/>
          </p:nvGrpSpPr>
          <p:grpSpPr>
            <a:xfrm rot="12320893">
              <a:off x="11794249" y="4830164"/>
              <a:ext cx="282094" cy="805573"/>
              <a:chOff x="9469654" y="2159644"/>
              <a:chExt cx="752475" cy="2148831"/>
            </a:xfrm>
            <a:grpFill/>
          </p:grpSpPr>
          <p:sp>
            <p:nvSpPr>
              <p:cNvPr id="120" name="Freeform 11">
                <a:extLst>
                  <a:ext uri="{FF2B5EF4-FFF2-40B4-BE49-F238E27FC236}">
                    <a16:creationId xmlns:a16="http://schemas.microsoft.com/office/drawing/2014/main" id="{7A9ECACB-3B0F-40DB-9E6C-8AB90288D14A}"/>
                  </a:ext>
                </a:extLst>
              </p:cNvPr>
              <p:cNvSpPr>
                <a:spLocks/>
              </p:cNvSpPr>
              <p:nvPr userDrawn="1"/>
            </p:nvSpPr>
            <p:spPr bwMode="auto">
              <a:xfrm>
                <a:off x="9469654" y="2954337"/>
                <a:ext cx="752475" cy="1354138"/>
              </a:xfrm>
              <a:custGeom>
                <a:avLst/>
                <a:gdLst>
                  <a:gd name="T0" fmla="*/ 166 w 198"/>
                  <a:gd name="T1" fmla="*/ 0 h 359"/>
                  <a:gd name="T2" fmla="*/ 31 w 198"/>
                  <a:gd name="T3" fmla="*/ 0 h 359"/>
                  <a:gd name="T4" fmla="*/ 0 w 198"/>
                  <a:gd name="T5" fmla="*/ 31 h 359"/>
                  <a:gd name="T6" fmla="*/ 0 w 198"/>
                  <a:gd name="T7" fmla="*/ 31 h 359"/>
                  <a:gd name="T8" fmla="*/ 0 w 198"/>
                  <a:gd name="T9" fmla="*/ 32 h 359"/>
                  <a:gd name="T10" fmla="*/ 0 w 198"/>
                  <a:gd name="T11" fmla="*/ 323 h 359"/>
                  <a:gd name="T12" fmla="*/ 1 w 198"/>
                  <a:gd name="T13" fmla="*/ 323 h 359"/>
                  <a:gd name="T14" fmla="*/ 0 w 198"/>
                  <a:gd name="T15" fmla="*/ 327 h 359"/>
                  <a:gd name="T16" fmla="*/ 0 w 198"/>
                  <a:gd name="T17" fmla="*/ 328 h 359"/>
                  <a:gd name="T18" fmla="*/ 31 w 198"/>
                  <a:gd name="T19" fmla="*/ 359 h 359"/>
                  <a:gd name="T20" fmla="*/ 167 w 198"/>
                  <a:gd name="T21" fmla="*/ 359 h 359"/>
                  <a:gd name="T22" fmla="*/ 198 w 198"/>
                  <a:gd name="T23" fmla="*/ 328 h 359"/>
                  <a:gd name="T24" fmla="*/ 198 w 198"/>
                  <a:gd name="T25" fmla="*/ 327 h 359"/>
                  <a:gd name="T26" fmla="*/ 198 w 198"/>
                  <a:gd name="T27" fmla="*/ 323 h 359"/>
                  <a:gd name="T28" fmla="*/ 198 w 198"/>
                  <a:gd name="T29" fmla="*/ 323 h 359"/>
                  <a:gd name="T30" fmla="*/ 197 w 198"/>
                  <a:gd name="T31" fmla="*/ 32 h 359"/>
                  <a:gd name="T32" fmla="*/ 197 w 198"/>
                  <a:gd name="T33" fmla="*/ 31 h 359"/>
                  <a:gd name="T34" fmla="*/ 197 w 198"/>
                  <a:gd name="T35" fmla="*/ 30 h 359"/>
                  <a:gd name="T36" fmla="*/ 166 w 198"/>
                  <a:gd name="T3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 h="359">
                    <a:moveTo>
                      <a:pt x="166" y="0"/>
                    </a:moveTo>
                    <a:cubicBezTo>
                      <a:pt x="31" y="0"/>
                      <a:pt x="31" y="0"/>
                      <a:pt x="31" y="0"/>
                    </a:cubicBezTo>
                    <a:cubicBezTo>
                      <a:pt x="14" y="0"/>
                      <a:pt x="0" y="14"/>
                      <a:pt x="0" y="31"/>
                    </a:cubicBezTo>
                    <a:cubicBezTo>
                      <a:pt x="0" y="31"/>
                      <a:pt x="0" y="31"/>
                      <a:pt x="0" y="31"/>
                    </a:cubicBezTo>
                    <a:cubicBezTo>
                      <a:pt x="0" y="32"/>
                      <a:pt x="0" y="32"/>
                      <a:pt x="0" y="32"/>
                    </a:cubicBezTo>
                    <a:cubicBezTo>
                      <a:pt x="0" y="323"/>
                      <a:pt x="0" y="323"/>
                      <a:pt x="0" y="323"/>
                    </a:cubicBezTo>
                    <a:cubicBezTo>
                      <a:pt x="1" y="323"/>
                      <a:pt x="1" y="323"/>
                      <a:pt x="1" y="323"/>
                    </a:cubicBezTo>
                    <a:cubicBezTo>
                      <a:pt x="0" y="324"/>
                      <a:pt x="0" y="326"/>
                      <a:pt x="0" y="327"/>
                    </a:cubicBezTo>
                    <a:cubicBezTo>
                      <a:pt x="0" y="328"/>
                      <a:pt x="0" y="328"/>
                      <a:pt x="0" y="328"/>
                    </a:cubicBezTo>
                    <a:cubicBezTo>
                      <a:pt x="0" y="345"/>
                      <a:pt x="14" y="359"/>
                      <a:pt x="31" y="359"/>
                    </a:cubicBezTo>
                    <a:cubicBezTo>
                      <a:pt x="167" y="359"/>
                      <a:pt x="167" y="359"/>
                      <a:pt x="167" y="359"/>
                    </a:cubicBezTo>
                    <a:cubicBezTo>
                      <a:pt x="184" y="359"/>
                      <a:pt x="198" y="345"/>
                      <a:pt x="198" y="328"/>
                    </a:cubicBezTo>
                    <a:cubicBezTo>
                      <a:pt x="198" y="327"/>
                      <a:pt x="198" y="327"/>
                      <a:pt x="198" y="327"/>
                    </a:cubicBezTo>
                    <a:cubicBezTo>
                      <a:pt x="198" y="325"/>
                      <a:pt x="198" y="324"/>
                      <a:pt x="198" y="323"/>
                    </a:cubicBezTo>
                    <a:cubicBezTo>
                      <a:pt x="198" y="323"/>
                      <a:pt x="198" y="323"/>
                      <a:pt x="198" y="323"/>
                    </a:cubicBezTo>
                    <a:cubicBezTo>
                      <a:pt x="197" y="32"/>
                      <a:pt x="197" y="32"/>
                      <a:pt x="197" y="32"/>
                    </a:cubicBezTo>
                    <a:cubicBezTo>
                      <a:pt x="197" y="31"/>
                      <a:pt x="197" y="31"/>
                      <a:pt x="197" y="31"/>
                    </a:cubicBezTo>
                    <a:cubicBezTo>
                      <a:pt x="197" y="30"/>
                      <a:pt x="197" y="30"/>
                      <a:pt x="197" y="30"/>
                    </a:cubicBezTo>
                    <a:cubicBezTo>
                      <a:pt x="197" y="13"/>
                      <a:pt x="183" y="0"/>
                      <a:pt x="166" y="0"/>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1" name="Freeform 14">
                <a:extLst>
                  <a:ext uri="{FF2B5EF4-FFF2-40B4-BE49-F238E27FC236}">
                    <a16:creationId xmlns:a16="http://schemas.microsoft.com/office/drawing/2014/main" id="{35EA3484-D103-42FD-8A56-D9876F9D7493}"/>
                  </a:ext>
                </a:extLst>
              </p:cNvPr>
              <p:cNvSpPr>
                <a:spLocks/>
              </p:cNvSpPr>
              <p:nvPr userDrawn="1"/>
            </p:nvSpPr>
            <p:spPr bwMode="auto">
              <a:xfrm>
                <a:off x="9502992" y="2710497"/>
                <a:ext cx="681038" cy="217488"/>
              </a:xfrm>
              <a:custGeom>
                <a:avLst/>
                <a:gdLst>
                  <a:gd name="T0" fmla="*/ 179 w 179"/>
                  <a:gd name="T1" fmla="*/ 30 h 58"/>
                  <a:gd name="T2" fmla="*/ 151 w 179"/>
                  <a:gd name="T3" fmla="*/ 58 h 58"/>
                  <a:gd name="T4" fmla="*/ 28 w 179"/>
                  <a:gd name="T5" fmla="*/ 58 h 58"/>
                  <a:gd name="T6" fmla="*/ 0 w 179"/>
                  <a:gd name="T7" fmla="*/ 30 h 58"/>
                  <a:gd name="T8" fmla="*/ 0 w 179"/>
                  <a:gd name="T9" fmla="*/ 28 h 58"/>
                  <a:gd name="T10" fmla="*/ 28 w 179"/>
                  <a:gd name="T11" fmla="*/ 0 h 58"/>
                  <a:gd name="T12" fmla="*/ 151 w 179"/>
                  <a:gd name="T13" fmla="*/ 0 h 58"/>
                  <a:gd name="T14" fmla="*/ 179 w 179"/>
                  <a:gd name="T15" fmla="*/ 28 h 58"/>
                  <a:gd name="T16" fmla="*/ 179 w 179"/>
                  <a:gd name="T17" fmla="*/ 3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179" y="30"/>
                    </a:moveTo>
                    <a:cubicBezTo>
                      <a:pt x="179" y="46"/>
                      <a:pt x="167" y="58"/>
                      <a:pt x="151" y="58"/>
                    </a:cubicBezTo>
                    <a:cubicBezTo>
                      <a:pt x="28" y="58"/>
                      <a:pt x="28" y="58"/>
                      <a:pt x="28" y="58"/>
                    </a:cubicBezTo>
                    <a:cubicBezTo>
                      <a:pt x="12" y="58"/>
                      <a:pt x="0" y="46"/>
                      <a:pt x="0" y="30"/>
                    </a:cubicBezTo>
                    <a:cubicBezTo>
                      <a:pt x="0" y="28"/>
                      <a:pt x="0" y="28"/>
                      <a:pt x="0" y="28"/>
                    </a:cubicBezTo>
                    <a:cubicBezTo>
                      <a:pt x="0" y="13"/>
                      <a:pt x="12" y="0"/>
                      <a:pt x="28" y="0"/>
                    </a:cubicBezTo>
                    <a:cubicBezTo>
                      <a:pt x="151" y="0"/>
                      <a:pt x="151" y="0"/>
                      <a:pt x="151" y="0"/>
                    </a:cubicBezTo>
                    <a:cubicBezTo>
                      <a:pt x="167" y="0"/>
                      <a:pt x="179" y="12"/>
                      <a:pt x="179" y="28"/>
                    </a:cubicBezTo>
                    <a:lnTo>
                      <a:pt x="179" y="30"/>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122" name="任意多边形 160">
                <a:extLst>
                  <a:ext uri="{FF2B5EF4-FFF2-40B4-BE49-F238E27FC236}">
                    <a16:creationId xmlns:a16="http://schemas.microsoft.com/office/drawing/2014/main" id="{D9603594-5B28-48EB-A348-097117BF2312}"/>
                  </a:ext>
                </a:extLst>
              </p:cNvPr>
              <p:cNvSpPr/>
              <p:nvPr userDrawn="1"/>
            </p:nvSpPr>
            <p:spPr>
              <a:xfrm>
                <a:off x="9552205" y="2159644"/>
                <a:ext cx="563563" cy="517625"/>
              </a:xfrm>
              <a:custGeom>
                <a:avLst/>
                <a:gdLst>
                  <a:gd name="connsiteX0" fmla="*/ 289397 w 563563"/>
                  <a:gd name="connsiteY0" fmla="*/ 0 h 517625"/>
                  <a:gd name="connsiteX1" fmla="*/ 392209 w 563563"/>
                  <a:gd name="connsiteY1" fmla="*/ 101862 h 517625"/>
                  <a:gd name="connsiteX2" fmla="*/ 392209 w 563563"/>
                  <a:gd name="connsiteY2" fmla="*/ 252767 h 517625"/>
                  <a:gd name="connsiteX3" fmla="*/ 498829 w 563563"/>
                  <a:gd name="connsiteY3" fmla="*/ 328220 h 517625"/>
                  <a:gd name="connsiteX4" fmla="*/ 563563 w 563563"/>
                  <a:gd name="connsiteY4" fmla="*/ 422537 h 517625"/>
                  <a:gd name="connsiteX5" fmla="*/ 563563 w 563563"/>
                  <a:gd name="connsiteY5" fmla="*/ 500886 h 517625"/>
                  <a:gd name="connsiteX6" fmla="*/ 563563 w 563563"/>
                  <a:gd name="connsiteY6" fmla="*/ 517625 h 517625"/>
                  <a:gd name="connsiteX7" fmla="*/ 0 w 563563"/>
                  <a:gd name="connsiteY7" fmla="*/ 517625 h 517625"/>
                  <a:gd name="connsiteX8" fmla="*/ 0 w 563563"/>
                  <a:gd name="connsiteY8" fmla="*/ 513787 h 517625"/>
                  <a:gd name="connsiteX9" fmla="*/ 0 w 563563"/>
                  <a:gd name="connsiteY9" fmla="*/ 422537 h 517625"/>
                  <a:gd name="connsiteX10" fmla="*/ 64734 w 563563"/>
                  <a:gd name="connsiteY10" fmla="*/ 328220 h 517625"/>
                  <a:gd name="connsiteX11" fmla="*/ 186585 w 563563"/>
                  <a:gd name="connsiteY11" fmla="*/ 252767 h 517625"/>
                  <a:gd name="connsiteX12" fmla="*/ 186585 w 563563"/>
                  <a:gd name="connsiteY12" fmla="*/ 101862 h 517625"/>
                  <a:gd name="connsiteX13" fmla="*/ 289397 w 563563"/>
                  <a:gd name="connsiteY13" fmla="*/ 0 h 5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563" h="517625">
                    <a:moveTo>
                      <a:pt x="289397" y="0"/>
                    </a:moveTo>
                    <a:cubicBezTo>
                      <a:pt x="346515" y="0"/>
                      <a:pt x="392209" y="45272"/>
                      <a:pt x="392209" y="101862"/>
                    </a:cubicBezTo>
                    <a:cubicBezTo>
                      <a:pt x="392209" y="101862"/>
                      <a:pt x="392209" y="101862"/>
                      <a:pt x="392209" y="252767"/>
                    </a:cubicBezTo>
                    <a:cubicBezTo>
                      <a:pt x="392209" y="252767"/>
                      <a:pt x="445519" y="279176"/>
                      <a:pt x="498829" y="328220"/>
                    </a:cubicBezTo>
                    <a:cubicBezTo>
                      <a:pt x="552139" y="377265"/>
                      <a:pt x="563563" y="422537"/>
                      <a:pt x="563563" y="422537"/>
                    </a:cubicBezTo>
                    <a:cubicBezTo>
                      <a:pt x="563563" y="422537"/>
                      <a:pt x="563563" y="422537"/>
                      <a:pt x="563563" y="500886"/>
                    </a:cubicBezTo>
                    <a:lnTo>
                      <a:pt x="563563" y="517625"/>
                    </a:lnTo>
                    <a:lnTo>
                      <a:pt x="0" y="517625"/>
                    </a:lnTo>
                    <a:lnTo>
                      <a:pt x="0" y="513787"/>
                    </a:lnTo>
                    <a:cubicBezTo>
                      <a:pt x="0" y="496103"/>
                      <a:pt x="0" y="467808"/>
                      <a:pt x="0" y="422537"/>
                    </a:cubicBezTo>
                    <a:cubicBezTo>
                      <a:pt x="0" y="422537"/>
                      <a:pt x="11424" y="377265"/>
                      <a:pt x="64734" y="328220"/>
                    </a:cubicBezTo>
                    <a:cubicBezTo>
                      <a:pt x="118044" y="279176"/>
                      <a:pt x="186585" y="252767"/>
                      <a:pt x="186585" y="252767"/>
                    </a:cubicBezTo>
                    <a:cubicBezTo>
                      <a:pt x="186585" y="252767"/>
                      <a:pt x="186585" y="252767"/>
                      <a:pt x="186585" y="101862"/>
                    </a:cubicBezTo>
                    <a:cubicBezTo>
                      <a:pt x="186585" y="45272"/>
                      <a:pt x="232279" y="0"/>
                      <a:pt x="28939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119" name="Freeform 124">
              <a:extLst>
                <a:ext uri="{FF2B5EF4-FFF2-40B4-BE49-F238E27FC236}">
                  <a16:creationId xmlns:a16="http://schemas.microsoft.com/office/drawing/2014/main" id="{7ED0B582-F0EA-4BF4-BD18-E2818B46AB60}"/>
                </a:ext>
              </a:extLst>
            </p:cNvPr>
            <p:cNvSpPr>
              <a:spLocks noEditPoints="1"/>
            </p:cNvSpPr>
            <p:nvPr userDrawn="1"/>
          </p:nvSpPr>
          <p:spPr bwMode="auto">
            <a:xfrm rot="6524507">
              <a:off x="11685027" y="6473052"/>
              <a:ext cx="349593" cy="449070"/>
            </a:xfrm>
            <a:custGeom>
              <a:avLst/>
              <a:gdLst>
                <a:gd name="T0" fmla="*/ 12 w 156"/>
                <a:gd name="T1" fmla="*/ 200 h 200"/>
                <a:gd name="T2" fmla="*/ 0 w 156"/>
                <a:gd name="T3" fmla="*/ 37 h 200"/>
                <a:gd name="T4" fmla="*/ 12 w 156"/>
                <a:gd name="T5" fmla="*/ 175 h 200"/>
                <a:gd name="T6" fmla="*/ 50 w 156"/>
                <a:gd name="T7" fmla="*/ 187 h 200"/>
                <a:gd name="T8" fmla="*/ 64 w 156"/>
                <a:gd name="T9" fmla="*/ 24 h 200"/>
                <a:gd name="T10" fmla="*/ 156 w 156"/>
                <a:gd name="T11" fmla="*/ 37 h 200"/>
                <a:gd name="T12" fmla="*/ 144 w 156"/>
                <a:gd name="T13" fmla="*/ 200 h 200"/>
                <a:gd name="T14" fmla="*/ 128 w 156"/>
                <a:gd name="T15" fmla="*/ 180 h 200"/>
                <a:gd name="T16" fmla="*/ 116 w 156"/>
                <a:gd name="T17" fmla="*/ 168 h 200"/>
                <a:gd name="T18" fmla="*/ 116 w 156"/>
                <a:gd name="T19" fmla="*/ 164 h 200"/>
                <a:gd name="T20" fmla="*/ 128 w 156"/>
                <a:gd name="T21" fmla="*/ 152 h 200"/>
                <a:gd name="T22" fmla="*/ 116 w 156"/>
                <a:gd name="T23" fmla="*/ 164 h 200"/>
                <a:gd name="T24" fmla="*/ 128 w 156"/>
                <a:gd name="T25" fmla="*/ 148 h 200"/>
                <a:gd name="T26" fmla="*/ 116 w 156"/>
                <a:gd name="T27" fmla="*/ 136 h 200"/>
                <a:gd name="T28" fmla="*/ 116 w 156"/>
                <a:gd name="T29" fmla="*/ 132 h 200"/>
                <a:gd name="T30" fmla="*/ 128 w 156"/>
                <a:gd name="T31" fmla="*/ 120 h 200"/>
                <a:gd name="T32" fmla="*/ 116 w 156"/>
                <a:gd name="T33" fmla="*/ 132 h 200"/>
                <a:gd name="T34" fmla="*/ 112 w 156"/>
                <a:gd name="T35" fmla="*/ 180 h 200"/>
                <a:gd name="T36" fmla="*/ 100 w 156"/>
                <a:gd name="T37" fmla="*/ 168 h 200"/>
                <a:gd name="T38" fmla="*/ 100 w 156"/>
                <a:gd name="T39" fmla="*/ 164 h 200"/>
                <a:gd name="T40" fmla="*/ 112 w 156"/>
                <a:gd name="T41" fmla="*/ 152 h 200"/>
                <a:gd name="T42" fmla="*/ 100 w 156"/>
                <a:gd name="T43" fmla="*/ 164 h 200"/>
                <a:gd name="T44" fmla="*/ 112 w 156"/>
                <a:gd name="T45" fmla="*/ 148 h 200"/>
                <a:gd name="T46" fmla="*/ 100 w 156"/>
                <a:gd name="T47" fmla="*/ 136 h 200"/>
                <a:gd name="T48" fmla="*/ 100 w 156"/>
                <a:gd name="T49" fmla="*/ 132 h 200"/>
                <a:gd name="T50" fmla="*/ 112 w 156"/>
                <a:gd name="T51" fmla="*/ 120 h 200"/>
                <a:gd name="T52" fmla="*/ 100 w 156"/>
                <a:gd name="T53" fmla="*/ 132 h 200"/>
                <a:gd name="T54" fmla="*/ 96 w 156"/>
                <a:gd name="T55" fmla="*/ 180 h 200"/>
                <a:gd name="T56" fmla="*/ 84 w 156"/>
                <a:gd name="T57" fmla="*/ 168 h 200"/>
                <a:gd name="T58" fmla="*/ 84 w 156"/>
                <a:gd name="T59" fmla="*/ 164 h 200"/>
                <a:gd name="T60" fmla="*/ 96 w 156"/>
                <a:gd name="T61" fmla="*/ 152 h 200"/>
                <a:gd name="T62" fmla="*/ 84 w 156"/>
                <a:gd name="T63" fmla="*/ 164 h 200"/>
                <a:gd name="T64" fmla="*/ 96 w 156"/>
                <a:gd name="T65" fmla="*/ 148 h 200"/>
                <a:gd name="T66" fmla="*/ 84 w 156"/>
                <a:gd name="T67" fmla="*/ 136 h 200"/>
                <a:gd name="T68" fmla="*/ 84 w 156"/>
                <a:gd name="T69" fmla="*/ 132 h 200"/>
                <a:gd name="T70" fmla="*/ 96 w 156"/>
                <a:gd name="T71" fmla="*/ 120 h 200"/>
                <a:gd name="T72" fmla="*/ 84 w 156"/>
                <a:gd name="T73" fmla="*/ 132 h 200"/>
                <a:gd name="T74" fmla="*/ 137 w 156"/>
                <a:gd name="T75" fmla="*/ 35 h 200"/>
                <a:gd name="T76" fmla="*/ 76 w 156"/>
                <a:gd name="T77" fmla="*/ 42 h 200"/>
                <a:gd name="T78" fmla="*/ 82 w 156"/>
                <a:gd name="T79" fmla="*/ 76 h 200"/>
                <a:gd name="T80" fmla="*/ 144 w 156"/>
                <a:gd name="T81" fmla="*/ 69 h 200"/>
                <a:gd name="T82" fmla="*/ 144 w 156"/>
                <a:gd name="T83" fmla="*/ 120 h 200"/>
                <a:gd name="T84" fmla="*/ 132 w 156"/>
                <a:gd name="T85" fmla="*/ 132 h 200"/>
                <a:gd name="T86" fmla="*/ 144 w 156"/>
                <a:gd name="T87" fmla="*/ 120 h 200"/>
                <a:gd name="T88" fmla="*/ 132 w 156"/>
                <a:gd name="T89" fmla="*/ 136 h 200"/>
                <a:gd name="T90" fmla="*/ 144 w 156"/>
                <a:gd name="T91" fmla="*/ 148 h 200"/>
                <a:gd name="T92" fmla="*/ 144 w 156"/>
                <a:gd name="T93" fmla="*/ 152 h 200"/>
                <a:gd name="T94" fmla="*/ 132 w 156"/>
                <a:gd name="T95" fmla="*/ 164 h 200"/>
                <a:gd name="T96" fmla="*/ 144 w 156"/>
                <a:gd name="T97" fmla="*/ 152 h 200"/>
                <a:gd name="T98" fmla="*/ 132 w 156"/>
                <a:gd name="T99" fmla="*/ 168 h 200"/>
                <a:gd name="T100" fmla="*/ 144 w 156"/>
                <a:gd name="T101" fmla="*/ 180 h 200"/>
                <a:gd name="T102" fmla="*/ 50 w 156"/>
                <a:gd name="T103" fmla="*/ 180 h 200"/>
                <a:gd name="T104" fmla="*/ 20 w 156"/>
                <a:gd name="T105" fmla="*/ 173 h 200"/>
                <a:gd name="T106" fmla="*/ 26 w 156"/>
                <a:gd name="T107" fmla="*/ 12 h 200"/>
                <a:gd name="T108" fmla="*/ 36 w 156"/>
                <a:gd name="T109" fmla="*/ 0 h 200"/>
                <a:gd name="T110" fmla="*/ 44 w 156"/>
                <a:gd name="T111" fmla="*/ 12 h 200"/>
                <a:gd name="T112" fmla="*/ 56 w 156"/>
                <a:gd name="T113" fmla="*/ 18 h 200"/>
                <a:gd name="T114" fmla="*/ 50 w 156"/>
                <a:gd name="T115" fmla="*/ 1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6" h="200">
                  <a:moveTo>
                    <a:pt x="144" y="200"/>
                  </a:moveTo>
                  <a:cubicBezTo>
                    <a:pt x="12" y="200"/>
                    <a:pt x="12" y="200"/>
                    <a:pt x="12" y="200"/>
                  </a:cubicBezTo>
                  <a:cubicBezTo>
                    <a:pt x="5" y="200"/>
                    <a:pt x="0" y="194"/>
                    <a:pt x="0" y="187"/>
                  </a:cubicBezTo>
                  <a:cubicBezTo>
                    <a:pt x="0" y="37"/>
                    <a:pt x="0" y="37"/>
                    <a:pt x="0" y="37"/>
                  </a:cubicBezTo>
                  <a:cubicBezTo>
                    <a:pt x="0" y="30"/>
                    <a:pt x="5" y="25"/>
                    <a:pt x="12" y="25"/>
                  </a:cubicBezTo>
                  <a:cubicBezTo>
                    <a:pt x="12" y="175"/>
                    <a:pt x="12" y="175"/>
                    <a:pt x="12" y="175"/>
                  </a:cubicBezTo>
                  <a:cubicBezTo>
                    <a:pt x="12" y="182"/>
                    <a:pt x="18" y="187"/>
                    <a:pt x="25" y="187"/>
                  </a:cubicBezTo>
                  <a:cubicBezTo>
                    <a:pt x="50" y="187"/>
                    <a:pt x="50" y="187"/>
                    <a:pt x="50" y="187"/>
                  </a:cubicBezTo>
                  <a:cubicBezTo>
                    <a:pt x="57" y="187"/>
                    <a:pt x="64" y="182"/>
                    <a:pt x="64" y="175"/>
                  </a:cubicBezTo>
                  <a:cubicBezTo>
                    <a:pt x="64" y="24"/>
                    <a:pt x="64" y="24"/>
                    <a:pt x="64" y="24"/>
                  </a:cubicBezTo>
                  <a:cubicBezTo>
                    <a:pt x="144" y="24"/>
                    <a:pt x="144" y="24"/>
                    <a:pt x="144" y="24"/>
                  </a:cubicBezTo>
                  <a:cubicBezTo>
                    <a:pt x="151" y="24"/>
                    <a:pt x="156" y="30"/>
                    <a:pt x="156" y="37"/>
                  </a:cubicBezTo>
                  <a:cubicBezTo>
                    <a:pt x="156" y="187"/>
                    <a:pt x="156" y="187"/>
                    <a:pt x="156" y="187"/>
                  </a:cubicBezTo>
                  <a:cubicBezTo>
                    <a:pt x="156" y="194"/>
                    <a:pt x="151" y="200"/>
                    <a:pt x="144" y="200"/>
                  </a:cubicBezTo>
                  <a:close/>
                  <a:moveTo>
                    <a:pt x="116" y="180"/>
                  </a:moveTo>
                  <a:cubicBezTo>
                    <a:pt x="128" y="180"/>
                    <a:pt x="128" y="180"/>
                    <a:pt x="128" y="180"/>
                  </a:cubicBezTo>
                  <a:cubicBezTo>
                    <a:pt x="128" y="168"/>
                    <a:pt x="128" y="168"/>
                    <a:pt x="128" y="168"/>
                  </a:cubicBezTo>
                  <a:cubicBezTo>
                    <a:pt x="116" y="168"/>
                    <a:pt x="116" y="168"/>
                    <a:pt x="116" y="168"/>
                  </a:cubicBezTo>
                  <a:lnTo>
                    <a:pt x="116" y="180"/>
                  </a:lnTo>
                  <a:close/>
                  <a:moveTo>
                    <a:pt x="116" y="164"/>
                  </a:moveTo>
                  <a:cubicBezTo>
                    <a:pt x="128" y="164"/>
                    <a:pt x="128" y="164"/>
                    <a:pt x="128" y="164"/>
                  </a:cubicBezTo>
                  <a:cubicBezTo>
                    <a:pt x="128" y="152"/>
                    <a:pt x="128" y="152"/>
                    <a:pt x="128" y="152"/>
                  </a:cubicBezTo>
                  <a:cubicBezTo>
                    <a:pt x="116" y="152"/>
                    <a:pt x="116" y="152"/>
                    <a:pt x="116" y="152"/>
                  </a:cubicBezTo>
                  <a:lnTo>
                    <a:pt x="116" y="164"/>
                  </a:lnTo>
                  <a:close/>
                  <a:moveTo>
                    <a:pt x="116" y="148"/>
                  </a:moveTo>
                  <a:cubicBezTo>
                    <a:pt x="128" y="148"/>
                    <a:pt x="128" y="148"/>
                    <a:pt x="128" y="148"/>
                  </a:cubicBezTo>
                  <a:cubicBezTo>
                    <a:pt x="128" y="136"/>
                    <a:pt x="128" y="136"/>
                    <a:pt x="128" y="136"/>
                  </a:cubicBezTo>
                  <a:cubicBezTo>
                    <a:pt x="116" y="136"/>
                    <a:pt x="116" y="136"/>
                    <a:pt x="116" y="136"/>
                  </a:cubicBezTo>
                  <a:lnTo>
                    <a:pt x="116" y="148"/>
                  </a:lnTo>
                  <a:close/>
                  <a:moveTo>
                    <a:pt x="116" y="132"/>
                  </a:moveTo>
                  <a:cubicBezTo>
                    <a:pt x="128" y="132"/>
                    <a:pt x="128" y="132"/>
                    <a:pt x="128" y="132"/>
                  </a:cubicBezTo>
                  <a:cubicBezTo>
                    <a:pt x="128" y="120"/>
                    <a:pt x="128" y="120"/>
                    <a:pt x="128" y="120"/>
                  </a:cubicBezTo>
                  <a:cubicBezTo>
                    <a:pt x="116" y="120"/>
                    <a:pt x="116" y="120"/>
                    <a:pt x="116" y="120"/>
                  </a:cubicBezTo>
                  <a:lnTo>
                    <a:pt x="116" y="132"/>
                  </a:lnTo>
                  <a:close/>
                  <a:moveTo>
                    <a:pt x="100" y="180"/>
                  </a:moveTo>
                  <a:cubicBezTo>
                    <a:pt x="112" y="180"/>
                    <a:pt x="112" y="180"/>
                    <a:pt x="112" y="180"/>
                  </a:cubicBezTo>
                  <a:cubicBezTo>
                    <a:pt x="112" y="168"/>
                    <a:pt x="112" y="168"/>
                    <a:pt x="112" y="168"/>
                  </a:cubicBezTo>
                  <a:cubicBezTo>
                    <a:pt x="100" y="168"/>
                    <a:pt x="100" y="168"/>
                    <a:pt x="100" y="168"/>
                  </a:cubicBezTo>
                  <a:lnTo>
                    <a:pt x="100" y="180"/>
                  </a:lnTo>
                  <a:close/>
                  <a:moveTo>
                    <a:pt x="100" y="164"/>
                  </a:moveTo>
                  <a:cubicBezTo>
                    <a:pt x="112" y="164"/>
                    <a:pt x="112" y="164"/>
                    <a:pt x="112" y="164"/>
                  </a:cubicBezTo>
                  <a:cubicBezTo>
                    <a:pt x="112" y="152"/>
                    <a:pt x="112" y="152"/>
                    <a:pt x="112" y="152"/>
                  </a:cubicBezTo>
                  <a:cubicBezTo>
                    <a:pt x="100" y="152"/>
                    <a:pt x="100" y="152"/>
                    <a:pt x="100" y="152"/>
                  </a:cubicBezTo>
                  <a:lnTo>
                    <a:pt x="100" y="164"/>
                  </a:lnTo>
                  <a:close/>
                  <a:moveTo>
                    <a:pt x="100" y="148"/>
                  </a:moveTo>
                  <a:cubicBezTo>
                    <a:pt x="112" y="148"/>
                    <a:pt x="112" y="148"/>
                    <a:pt x="112" y="148"/>
                  </a:cubicBezTo>
                  <a:cubicBezTo>
                    <a:pt x="112" y="136"/>
                    <a:pt x="112" y="136"/>
                    <a:pt x="112" y="136"/>
                  </a:cubicBezTo>
                  <a:cubicBezTo>
                    <a:pt x="100" y="136"/>
                    <a:pt x="100" y="136"/>
                    <a:pt x="100" y="136"/>
                  </a:cubicBezTo>
                  <a:lnTo>
                    <a:pt x="100" y="148"/>
                  </a:lnTo>
                  <a:close/>
                  <a:moveTo>
                    <a:pt x="100" y="132"/>
                  </a:moveTo>
                  <a:cubicBezTo>
                    <a:pt x="112" y="132"/>
                    <a:pt x="112" y="132"/>
                    <a:pt x="112" y="132"/>
                  </a:cubicBezTo>
                  <a:cubicBezTo>
                    <a:pt x="112" y="120"/>
                    <a:pt x="112" y="120"/>
                    <a:pt x="112" y="120"/>
                  </a:cubicBezTo>
                  <a:cubicBezTo>
                    <a:pt x="100" y="120"/>
                    <a:pt x="100" y="120"/>
                    <a:pt x="100" y="120"/>
                  </a:cubicBezTo>
                  <a:lnTo>
                    <a:pt x="100" y="132"/>
                  </a:lnTo>
                  <a:close/>
                  <a:moveTo>
                    <a:pt x="84" y="180"/>
                  </a:moveTo>
                  <a:cubicBezTo>
                    <a:pt x="96" y="180"/>
                    <a:pt x="96" y="180"/>
                    <a:pt x="96" y="180"/>
                  </a:cubicBezTo>
                  <a:cubicBezTo>
                    <a:pt x="96" y="168"/>
                    <a:pt x="96" y="168"/>
                    <a:pt x="96" y="168"/>
                  </a:cubicBezTo>
                  <a:cubicBezTo>
                    <a:pt x="84" y="168"/>
                    <a:pt x="84" y="168"/>
                    <a:pt x="84" y="168"/>
                  </a:cubicBezTo>
                  <a:lnTo>
                    <a:pt x="84" y="180"/>
                  </a:lnTo>
                  <a:close/>
                  <a:moveTo>
                    <a:pt x="84" y="164"/>
                  </a:moveTo>
                  <a:cubicBezTo>
                    <a:pt x="96" y="164"/>
                    <a:pt x="96" y="164"/>
                    <a:pt x="96" y="164"/>
                  </a:cubicBezTo>
                  <a:cubicBezTo>
                    <a:pt x="96" y="152"/>
                    <a:pt x="96" y="152"/>
                    <a:pt x="96" y="152"/>
                  </a:cubicBezTo>
                  <a:cubicBezTo>
                    <a:pt x="84" y="152"/>
                    <a:pt x="84" y="152"/>
                    <a:pt x="84" y="152"/>
                  </a:cubicBezTo>
                  <a:lnTo>
                    <a:pt x="84" y="164"/>
                  </a:lnTo>
                  <a:close/>
                  <a:moveTo>
                    <a:pt x="84" y="148"/>
                  </a:moveTo>
                  <a:cubicBezTo>
                    <a:pt x="96" y="148"/>
                    <a:pt x="96" y="148"/>
                    <a:pt x="96" y="148"/>
                  </a:cubicBezTo>
                  <a:cubicBezTo>
                    <a:pt x="96" y="136"/>
                    <a:pt x="96" y="136"/>
                    <a:pt x="96" y="136"/>
                  </a:cubicBezTo>
                  <a:cubicBezTo>
                    <a:pt x="84" y="136"/>
                    <a:pt x="84" y="136"/>
                    <a:pt x="84" y="136"/>
                  </a:cubicBezTo>
                  <a:lnTo>
                    <a:pt x="84" y="148"/>
                  </a:lnTo>
                  <a:close/>
                  <a:moveTo>
                    <a:pt x="84" y="132"/>
                  </a:moveTo>
                  <a:cubicBezTo>
                    <a:pt x="96" y="132"/>
                    <a:pt x="96" y="132"/>
                    <a:pt x="96" y="132"/>
                  </a:cubicBezTo>
                  <a:cubicBezTo>
                    <a:pt x="96" y="120"/>
                    <a:pt x="96" y="120"/>
                    <a:pt x="96" y="120"/>
                  </a:cubicBezTo>
                  <a:cubicBezTo>
                    <a:pt x="84" y="120"/>
                    <a:pt x="84" y="120"/>
                    <a:pt x="84" y="120"/>
                  </a:cubicBezTo>
                  <a:lnTo>
                    <a:pt x="84" y="132"/>
                  </a:lnTo>
                  <a:close/>
                  <a:moveTo>
                    <a:pt x="144" y="42"/>
                  </a:moveTo>
                  <a:cubicBezTo>
                    <a:pt x="144" y="38"/>
                    <a:pt x="141" y="35"/>
                    <a:pt x="137" y="35"/>
                  </a:cubicBezTo>
                  <a:cubicBezTo>
                    <a:pt x="82" y="35"/>
                    <a:pt x="82" y="35"/>
                    <a:pt x="82" y="35"/>
                  </a:cubicBezTo>
                  <a:cubicBezTo>
                    <a:pt x="78" y="35"/>
                    <a:pt x="76" y="38"/>
                    <a:pt x="76" y="42"/>
                  </a:cubicBezTo>
                  <a:cubicBezTo>
                    <a:pt x="76" y="69"/>
                    <a:pt x="76" y="69"/>
                    <a:pt x="76" y="69"/>
                  </a:cubicBezTo>
                  <a:cubicBezTo>
                    <a:pt x="76" y="73"/>
                    <a:pt x="78" y="76"/>
                    <a:pt x="82" y="76"/>
                  </a:cubicBezTo>
                  <a:cubicBezTo>
                    <a:pt x="137" y="76"/>
                    <a:pt x="137" y="76"/>
                    <a:pt x="137" y="76"/>
                  </a:cubicBezTo>
                  <a:cubicBezTo>
                    <a:pt x="141" y="76"/>
                    <a:pt x="144" y="73"/>
                    <a:pt x="144" y="69"/>
                  </a:cubicBezTo>
                  <a:lnTo>
                    <a:pt x="144" y="42"/>
                  </a:lnTo>
                  <a:close/>
                  <a:moveTo>
                    <a:pt x="144" y="120"/>
                  </a:moveTo>
                  <a:cubicBezTo>
                    <a:pt x="132" y="120"/>
                    <a:pt x="132" y="120"/>
                    <a:pt x="132" y="120"/>
                  </a:cubicBezTo>
                  <a:cubicBezTo>
                    <a:pt x="132" y="132"/>
                    <a:pt x="132" y="132"/>
                    <a:pt x="132" y="132"/>
                  </a:cubicBezTo>
                  <a:cubicBezTo>
                    <a:pt x="144" y="132"/>
                    <a:pt x="144" y="132"/>
                    <a:pt x="144" y="132"/>
                  </a:cubicBezTo>
                  <a:lnTo>
                    <a:pt x="144" y="120"/>
                  </a:lnTo>
                  <a:close/>
                  <a:moveTo>
                    <a:pt x="144" y="136"/>
                  </a:moveTo>
                  <a:cubicBezTo>
                    <a:pt x="132" y="136"/>
                    <a:pt x="132" y="136"/>
                    <a:pt x="132" y="136"/>
                  </a:cubicBezTo>
                  <a:cubicBezTo>
                    <a:pt x="132" y="148"/>
                    <a:pt x="132" y="148"/>
                    <a:pt x="132" y="148"/>
                  </a:cubicBezTo>
                  <a:cubicBezTo>
                    <a:pt x="144" y="148"/>
                    <a:pt x="144" y="148"/>
                    <a:pt x="144" y="148"/>
                  </a:cubicBezTo>
                  <a:lnTo>
                    <a:pt x="144" y="136"/>
                  </a:lnTo>
                  <a:close/>
                  <a:moveTo>
                    <a:pt x="144" y="152"/>
                  </a:moveTo>
                  <a:cubicBezTo>
                    <a:pt x="132" y="152"/>
                    <a:pt x="132" y="152"/>
                    <a:pt x="132" y="152"/>
                  </a:cubicBezTo>
                  <a:cubicBezTo>
                    <a:pt x="132" y="164"/>
                    <a:pt x="132" y="164"/>
                    <a:pt x="132" y="164"/>
                  </a:cubicBezTo>
                  <a:cubicBezTo>
                    <a:pt x="144" y="164"/>
                    <a:pt x="144" y="164"/>
                    <a:pt x="144" y="164"/>
                  </a:cubicBezTo>
                  <a:lnTo>
                    <a:pt x="144" y="152"/>
                  </a:lnTo>
                  <a:close/>
                  <a:moveTo>
                    <a:pt x="144" y="168"/>
                  </a:moveTo>
                  <a:cubicBezTo>
                    <a:pt x="132" y="168"/>
                    <a:pt x="132" y="168"/>
                    <a:pt x="132" y="168"/>
                  </a:cubicBezTo>
                  <a:cubicBezTo>
                    <a:pt x="132" y="180"/>
                    <a:pt x="132" y="180"/>
                    <a:pt x="132" y="180"/>
                  </a:cubicBezTo>
                  <a:cubicBezTo>
                    <a:pt x="144" y="180"/>
                    <a:pt x="144" y="180"/>
                    <a:pt x="144" y="180"/>
                  </a:cubicBezTo>
                  <a:lnTo>
                    <a:pt x="144" y="168"/>
                  </a:lnTo>
                  <a:close/>
                  <a:moveTo>
                    <a:pt x="50" y="180"/>
                  </a:moveTo>
                  <a:cubicBezTo>
                    <a:pt x="26" y="180"/>
                    <a:pt x="26" y="180"/>
                    <a:pt x="26" y="180"/>
                  </a:cubicBezTo>
                  <a:cubicBezTo>
                    <a:pt x="22" y="180"/>
                    <a:pt x="20" y="177"/>
                    <a:pt x="20" y="173"/>
                  </a:cubicBezTo>
                  <a:cubicBezTo>
                    <a:pt x="20" y="18"/>
                    <a:pt x="20" y="18"/>
                    <a:pt x="20" y="18"/>
                  </a:cubicBezTo>
                  <a:cubicBezTo>
                    <a:pt x="20" y="15"/>
                    <a:pt x="22" y="12"/>
                    <a:pt x="26" y="12"/>
                  </a:cubicBezTo>
                  <a:cubicBezTo>
                    <a:pt x="36" y="12"/>
                    <a:pt x="36" y="12"/>
                    <a:pt x="36" y="12"/>
                  </a:cubicBezTo>
                  <a:cubicBezTo>
                    <a:pt x="36" y="0"/>
                    <a:pt x="36" y="0"/>
                    <a:pt x="36" y="0"/>
                  </a:cubicBezTo>
                  <a:cubicBezTo>
                    <a:pt x="44" y="0"/>
                    <a:pt x="44" y="0"/>
                    <a:pt x="44" y="0"/>
                  </a:cubicBezTo>
                  <a:cubicBezTo>
                    <a:pt x="44" y="12"/>
                    <a:pt x="44" y="12"/>
                    <a:pt x="44" y="12"/>
                  </a:cubicBezTo>
                  <a:cubicBezTo>
                    <a:pt x="50" y="12"/>
                    <a:pt x="50" y="12"/>
                    <a:pt x="50" y="12"/>
                  </a:cubicBezTo>
                  <a:cubicBezTo>
                    <a:pt x="53" y="12"/>
                    <a:pt x="56" y="15"/>
                    <a:pt x="56" y="18"/>
                  </a:cubicBezTo>
                  <a:cubicBezTo>
                    <a:pt x="56" y="173"/>
                    <a:pt x="56" y="173"/>
                    <a:pt x="56" y="173"/>
                  </a:cubicBezTo>
                  <a:cubicBezTo>
                    <a:pt x="56" y="177"/>
                    <a:pt x="53" y="180"/>
                    <a:pt x="50" y="18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170" name="圆角矩形标注 1">
            <a:extLst>
              <a:ext uri="{FF2B5EF4-FFF2-40B4-BE49-F238E27FC236}">
                <a16:creationId xmlns:a16="http://schemas.microsoft.com/office/drawing/2014/main" id="{C17E7CF5-47BE-46E7-A32A-8B6A08250B0F}"/>
              </a:ext>
            </a:extLst>
          </p:cNvPr>
          <p:cNvSpPr/>
          <p:nvPr userDrawn="1"/>
        </p:nvSpPr>
        <p:spPr>
          <a:xfrm>
            <a:off x="1954003" y="2402031"/>
            <a:ext cx="5943600" cy="1453896"/>
          </a:xfrm>
          <a:prstGeom prst="wedgeRoundRectCallout">
            <a:avLst>
              <a:gd name="adj1" fmla="val -42679"/>
              <a:gd name="adj2" fmla="val 73192"/>
              <a:gd name="adj3" fmla="val 16667"/>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801" name="副标题 2"/>
          <p:cNvSpPr>
            <a:spLocks noGrp="1"/>
          </p:cNvSpPr>
          <p:nvPr userDrawn="1">
            <p:ph type="subTitle" idx="1"/>
          </p:nvPr>
        </p:nvSpPr>
        <p:spPr>
          <a:xfrm>
            <a:off x="3715945" y="4207332"/>
            <a:ext cx="3963686" cy="558799"/>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endParaRPr lang="zh-CN" altLang="en-US" dirty="0"/>
          </a:p>
        </p:txBody>
      </p:sp>
      <p:sp>
        <p:nvSpPr>
          <p:cNvPr id="9802" name="标题 1"/>
          <p:cNvSpPr>
            <a:spLocks noGrp="1"/>
          </p:cNvSpPr>
          <p:nvPr userDrawn="1">
            <p:ph type="ctrTitle"/>
          </p:nvPr>
        </p:nvSpPr>
        <p:spPr>
          <a:xfrm>
            <a:off x="2212766" y="2449114"/>
            <a:ext cx="5426075" cy="1419122"/>
          </a:xfrm>
        </p:spPr>
        <p:txBody>
          <a:bodyPr anchor="ctr">
            <a:normAutofit/>
          </a:bodyPr>
          <a:lstStyle>
            <a:lvl1pPr algn="ctr">
              <a:defRPr sz="3600">
                <a:solidFill>
                  <a:schemeClr val="bg1"/>
                </a:solidFill>
              </a:defRPr>
            </a:lvl1pPr>
          </a:lstStyle>
          <a:p>
            <a:endParaRPr lang="zh-CN" altLang="en-US" dirty="0"/>
          </a:p>
        </p:txBody>
      </p:sp>
      <p:sp>
        <p:nvSpPr>
          <p:cNvPr id="12" name="文本占位符 13"/>
          <p:cNvSpPr>
            <a:spLocks noGrp="1"/>
          </p:cNvSpPr>
          <p:nvPr userDrawn="1">
            <p:ph type="body" sz="quarter" idx="10" hasCustomPrompt="1"/>
          </p:nvPr>
        </p:nvSpPr>
        <p:spPr>
          <a:xfrm>
            <a:off x="3743343" y="4973165"/>
            <a:ext cx="3963686" cy="216905"/>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3743343" y="5267971"/>
            <a:ext cx="3963686" cy="216905"/>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日期</a:t>
            </a:r>
          </a:p>
        </p:txBody>
      </p:sp>
      <p:sp>
        <p:nvSpPr>
          <p:cNvPr id="171" name="圆角矩形标注 4">
            <a:extLst>
              <a:ext uri="{FF2B5EF4-FFF2-40B4-BE49-F238E27FC236}">
                <a16:creationId xmlns:a16="http://schemas.microsoft.com/office/drawing/2014/main" id="{90E8876B-B6EE-4019-BEBF-A32A85671457}"/>
              </a:ext>
            </a:extLst>
          </p:cNvPr>
          <p:cNvSpPr/>
          <p:nvPr userDrawn="1"/>
        </p:nvSpPr>
        <p:spPr>
          <a:xfrm>
            <a:off x="6698742" y="1615719"/>
            <a:ext cx="3162564" cy="1146358"/>
          </a:xfrm>
          <a:prstGeom prst="wedgeRoundRectCallout">
            <a:avLst>
              <a:gd name="adj1" fmla="val 40248"/>
              <a:gd name="adj2" fmla="val 78959"/>
              <a:gd name="adj3" fmla="val 16667"/>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8059059"/>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hasCustomPrompt="1"/>
          </p:nvPr>
        </p:nvSpPr>
        <p:spPr>
          <a:xfrm>
            <a:off x="5255718" y="3457100"/>
            <a:ext cx="6261808" cy="895350"/>
          </a:xfrm>
        </p:spPr>
        <p:txBody>
          <a:bodyPr anchor="b">
            <a:normAutofit/>
          </a:bodyPr>
          <a:lstStyle>
            <a:lvl1pPr algn="l">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5248872" y="4428650"/>
            <a:ext cx="6269769" cy="101562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grpSp>
        <p:nvGrpSpPr>
          <p:cNvPr id="4" name="组合 3">
            <a:extLst>
              <a:ext uri="{FF2B5EF4-FFF2-40B4-BE49-F238E27FC236}">
                <a16:creationId xmlns:a16="http://schemas.microsoft.com/office/drawing/2014/main" id="{646A346F-5A0C-433E-A553-46788C857E96}"/>
              </a:ext>
            </a:extLst>
          </p:cNvPr>
          <p:cNvGrpSpPr/>
          <p:nvPr userDrawn="1"/>
        </p:nvGrpSpPr>
        <p:grpSpPr>
          <a:xfrm>
            <a:off x="20454" y="1341783"/>
            <a:ext cx="4641829" cy="4801842"/>
            <a:chOff x="6411084" y="1289058"/>
            <a:chExt cx="4386534" cy="4537746"/>
          </a:xfrm>
          <a:solidFill>
            <a:schemeClr val="bg1">
              <a:lumMod val="75000"/>
            </a:schemeClr>
          </a:solidFill>
        </p:grpSpPr>
        <p:grpSp>
          <p:nvGrpSpPr>
            <p:cNvPr id="5" name="Group 8">
              <a:extLst>
                <a:ext uri="{FF2B5EF4-FFF2-40B4-BE49-F238E27FC236}">
                  <a16:creationId xmlns:a16="http://schemas.microsoft.com/office/drawing/2014/main" id="{E6B2DFC2-15AE-4CB4-87CC-1B9A877A9E7F}"/>
                </a:ext>
              </a:extLst>
            </p:cNvPr>
            <p:cNvGrpSpPr/>
            <p:nvPr/>
          </p:nvGrpSpPr>
          <p:grpSpPr>
            <a:xfrm>
              <a:off x="6411084" y="1703048"/>
              <a:ext cx="1639814" cy="2111058"/>
              <a:chOff x="6242269" y="1314952"/>
              <a:chExt cx="2186337" cy="2814638"/>
            </a:xfrm>
            <a:grpFill/>
          </p:grpSpPr>
          <p:sp>
            <p:nvSpPr>
              <p:cNvPr id="149" name="Freeform 182">
                <a:extLst>
                  <a:ext uri="{FF2B5EF4-FFF2-40B4-BE49-F238E27FC236}">
                    <a16:creationId xmlns:a16="http://schemas.microsoft.com/office/drawing/2014/main" id="{C893D522-F493-4B20-B304-C1D1E6EAE1F9}"/>
                  </a:ext>
                </a:extLst>
              </p:cNvPr>
              <p:cNvSpPr>
                <a:spLocks/>
              </p:cNvSpPr>
              <p:nvPr/>
            </p:nvSpPr>
            <p:spPr bwMode="auto">
              <a:xfrm>
                <a:off x="7011500" y="1314952"/>
                <a:ext cx="246623" cy="199648"/>
              </a:xfrm>
              <a:custGeom>
                <a:avLst/>
                <a:gdLst>
                  <a:gd name="T0" fmla="*/ 77 w 77"/>
                  <a:gd name="T1" fmla="*/ 7 h 62"/>
                  <a:gd name="T2" fmla="*/ 68 w 77"/>
                  <a:gd name="T3" fmla="*/ 10 h 62"/>
                  <a:gd name="T4" fmla="*/ 75 w 77"/>
                  <a:gd name="T5" fmla="*/ 1 h 62"/>
                  <a:gd name="T6" fmla="*/ 65 w 77"/>
                  <a:gd name="T7" fmla="*/ 5 h 62"/>
                  <a:gd name="T8" fmla="*/ 53 w 77"/>
                  <a:gd name="T9" fmla="*/ 0 h 62"/>
                  <a:gd name="T10" fmla="*/ 38 w 77"/>
                  <a:gd name="T11" fmla="*/ 15 h 62"/>
                  <a:gd name="T12" fmla="*/ 38 w 77"/>
                  <a:gd name="T13" fmla="*/ 19 h 62"/>
                  <a:gd name="T14" fmla="*/ 6 w 77"/>
                  <a:gd name="T15" fmla="*/ 3 h 62"/>
                  <a:gd name="T16" fmla="*/ 3 w 77"/>
                  <a:gd name="T17" fmla="*/ 10 h 62"/>
                  <a:gd name="T18" fmla="*/ 10 w 77"/>
                  <a:gd name="T19" fmla="*/ 24 h 62"/>
                  <a:gd name="T20" fmla="*/ 3 w 77"/>
                  <a:gd name="T21" fmla="*/ 22 h 62"/>
                  <a:gd name="T22" fmla="*/ 3 w 77"/>
                  <a:gd name="T23" fmla="*/ 22 h 62"/>
                  <a:gd name="T24" fmla="*/ 16 w 77"/>
                  <a:gd name="T25" fmla="*/ 37 h 62"/>
                  <a:gd name="T26" fmla="*/ 12 w 77"/>
                  <a:gd name="T27" fmla="*/ 38 h 62"/>
                  <a:gd name="T28" fmla="*/ 9 w 77"/>
                  <a:gd name="T29" fmla="*/ 38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10"/>
                    </a:cubicBezTo>
                    <a:cubicBezTo>
                      <a:pt x="71" y="8"/>
                      <a:pt x="74" y="4"/>
                      <a:pt x="75" y="1"/>
                    </a:cubicBezTo>
                    <a:cubicBezTo>
                      <a:pt x="72" y="3"/>
                      <a:pt x="68" y="4"/>
                      <a:pt x="65" y="5"/>
                    </a:cubicBezTo>
                    <a:cubicBezTo>
                      <a:pt x="62" y="2"/>
                      <a:pt x="58" y="0"/>
                      <a:pt x="53" y="0"/>
                    </a:cubicBezTo>
                    <a:cubicBezTo>
                      <a:pt x="45" y="0"/>
                      <a:pt x="38" y="7"/>
                      <a:pt x="38" y="15"/>
                    </a:cubicBezTo>
                    <a:cubicBezTo>
                      <a:pt x="38" y="17"/>
                      <a:pt x="38" y="18"/>
                      <a:pt x="38" y="19"/>
                    </a:cubicBezTo>
                    <a:cubicBezTo>
                      <a:pt x="25" y="18"/>
                      <a:pt x="13" y="12"/>
                      <a:pt x="6" y="3"/>
                    </a:cubicBezTo>
                    <a:cubicBezTo>
                      <a:pt x="4" y="5"/>
                      <a:pt x="3" y="8"/>
                      <a:pt x="3" y="10"/>
                    </a:cubicBezTo>
                    <a:cubicBezTo>
                      <a:pt x="3" y="16"/>
                      <a:pt x="6" y="21"/>
                      <a:pt x="10" y="24"/>
                    </a:cubicBezTo>
                    <a:cubicBezTo>
                      <a:pt x="8" y="24"/>
                      <a:pt x="5" y="23"/>
                      <a:pt x="3" y="22"/>
                    </a:cubicBezTo>
                    <a:cubicBezTo>
                      <a:pt x="3" y="22"/>
                      <a:pt x="3" y="22"/>
                      <a:pt x="3" y="22"/>
                    </a:cubicBezTo>
                    <a:cubicBezTo>
                      <a:pt x="3" y="29"/>
                      <a:pt x="9" y="36"/>
                      <a:pt x="16" y="37"/>
                    </a:cubicBezTo>
                    <a:cubicBezTo>
                      <a:pt x="15" y="38"/>
                      <a:pt x="13" y="38"/>
                      <a:pt x="12" y="38"/>
                    </a:cubicBezTo>
                    <a:cubicBezTo>
                      <a:pt x="11" y="38"/>
                      <a:pt x="10" y="38"/>
                      <a:pt x="9" y="38"/>
                    </a:cubicBezTo>
                    <a:cubicBezTo>
                      <a:pt x="11" y="44"/>
                      <a:pt x="17" y="48"/>
                      <a:pt x="24" y="48"/>
                    </a:cubicBezTo>
                    <a:cubicBezTo>
                      <a:pt x="18" y="53"/>
                      <a:pt x="11" y="55"/>
                      <a:pt x="4" y="55"/>
                    </a:cubicBezTo>
                    <a:cubicBezTo>
                      <a:pt x="3" y="55"/>
                      <a:pt x="1" y="55"/>
                      <a:pt x="0" y="55"/>
                    </a:cubicBezTo>
                    <a:cubicBezTo>
                      <a:pt x="7" y="59"/>
                      <a:pt x="15" y="62"/>
                      <a:pt x="24" y="62"/>
                    </a:cubicBezTo>
                    <a:cubicBezTo>
                      <a:pt x="53" y="62"/>
                      <a:pt x="69" y="38"/>
                      <a:pt x="69" y="17"/>
                    </a:cubicBezTo>
                    <a:cubicBezTo>
                      <a:pt x="69" y="17"/>
                      <a:pt x="69" y="16"/>
                      <a:pt x="69" y="15"/>
                    </a:cubicBezTo>
                    <a:cubicBezTo>
                      <a:pt x="72" y="13"/>
                      <a:pt x="75" y="10"/>
                      <a:pt x="77" y="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50" name="Freeform 184">
                <a:extLst>
                  <a:ext uri="{FF2B5EF4-FFF2-40B4-BE49-F238E27FC236}">
                    <a16:creationId xmlns:a16="http://schemas.microsoft.com/office/drawing/2014/main" id="{6C9F9CCC-20C7-482E-BB3C-0398B5DE177D}"/>
                  </a:ext>
                </a:extLst>
              </p:cNvPr>
              <p:cNvSpPr>
                <a:spLocks noEditPoints="1"/>
              </p:cNvSpPr>
              <p:nvPr/>
            </p:nvSpPr>
            <p:spPr bwMode="auto">
              <a:xfrm>
                <a:off x="7246379" y="2080266"/>
                <a:ext cx="246623" cy="246623"/>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9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7 h 77"/>
                  <a:gd name="T80" fmla="*/ 38 w 77"/>
                  <a:gd name="T81" fmla="*/ 58 h 77"/>
                  <a:gd name="T82" fmla="*/ 46 w 77"/>
                  <a:gd name="T83" fmla="*/ 57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1"/>
                      <a:pt x="30" y="24"/>
                      <a:pt x="38" y="24"/>
                    </a:cubicBezTo>
                    <a:cubicBezTo>
                      <a:pt x="46" y="24"/>
                      <a:pt x="53" y="31"/>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4"/>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6"/>
                      <a:pt x="34" y="5"/>
                      <a:pt x="38" y="5"/>
                    </a:cubicBezTo>
                    <a:cubicBezTo>
                      <a:pt x="43" y="5"/>
                      <a:pt x="47" y="6"/>
                      <a:pt x="51" y="7"/>
                    </a:cubicBezTo>
                    <a:close/>
                    <a:moveTo>
                      <a:pt x="7" y="26"/>
                    </a:moveTo>
                    <a:cubicBezTo>
                      <a:pt x="14" y="29"/>
                      <a:pt x="14" y="29"/>
                      <a:pt x="14" y="29"/>
                    </a:cubicBezTo>
                    <a:cubicBezTo>
                      <a:pt x="20" y="31"/>
                      <a:pt x="20" y="31"/>
                      <a:pt x="20" y="31"/>
                    </a:cubicBezTo>
                    <a:cubicBezTo>
                      <a:pt x="19" y="34"/>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7"/>
                      <a:pt x="31" y="57"/>
                      <a:pt x="31" y="57"/>
                    </a:cubicBezTo>
                    <a:cubicBezTo>
                      <a:pt x="33" y="58"/>
                      <a:pt x="36" y="58"/>
                      <a:pt x="38" y="58"/>
                    </a:cubicBezTo>
                    <a:cubicBezTo>
                      <a:pt x="41" y="58"/>
                      <a:pt x="43" y="58"/>
                      <a:pt x="46" y="57"/>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51" name="Freeform 187">
                <a:extLst>
                  <a:ext uri="{FF2B5EF4-FFF2-40B4-BE49-F238E27FC236}">
                    <a16:creationId xmlns:a16="http://schemas.microsoft.com/office/drawing/2014/main" id="{8B67D57A-0CCA-4F7D-9D4A-BB6A9F59E767}"/>
                  </a:ext>
                </a:extLst>
              </p:cNvPr>
              <p:cNvSpPr>
                <a:spLocks noEditPoints="1"/>
              </p:cNvSpPr>
              <p:nvPr/>
            </p:nvSpPr>
            <p:spPr bwMode="auto">
              <a:xfrm>
                <a:off x="6616120" y="2281872"/>
                <a:ext cx="211391" cy="172245"/>
              </a:xfrm>
              <a:custGeom>
                <a:avLst/>
                <a:gdLst>
                  <a:gd name="T0" fmla="*/ 66 w 66"/>
                  <a:gd name="T1" fmla="*/ 29 h 54"/>
                  <a:gd name="T2" fmla="*/ 58 w 66"/>
                  <a:gd name="T3" fmla="*/ 13 h 54"/>
                  <a:gd name="T4" fmla="*/ 46 w 66"/>
                  <a:gd name="T5" fmla="*/ 13 h 54"/>
                  <a:gd name="T6" fmla="*/ 46 w 66"/>
                  <a:gd name="T7" fmla="*/ 4 h 54"/>
                  <a:gd name="T8" fmla="*/ 42 w 66"/>
                  <a:gd name="T9" fmla="*/ 0 h 54"/>
                  <a:gd name="T10" fmla="*/ 4 w 66"/>
                  <a:gd name="T11" fmla="*/ 0 h 54"/>
                  <a:gd name="T12" fmla="*/ 0 w 66"/>
                  <a:gd name="T13" fmla="*/ 4 h 54"/>
                  <a:gd name="T14" fmla="*/ 0 w 66"/>
                  <a:gd name="T15" fmla="*/ 37 h 54"/>
                  <a:gd name="T16" fmla="*/ 4 w 66"/>
                  <a:gd name="T17" fmla="*/ 41 h 54"/>
                  <a:gd name="T18" fmla="*/ 10 w 66"/>
                  <a:gd name="T19" fmla="*/ 41 h 54"/>
                  <a:gd name="T20" fmla="*/ 9 w 66"/>
                  <a:gd name="T21" fmla="*/ 46 h 54"/>
                  <a:gd name="T22" fmla="*/ 17 w 66"/>
                  <a:gd name="T23" fmla="*/ 54 h 54"/>
                  <a:gd name="T24" fmla="*/ 25 w 66"/>
                  <a:gd name="T25" fmla="*/ 46 h 54"/>
                  <a:gd name="T26" fmla="*/ 24 w 66"/>
                  <a:gd name="T27" fmla="*/ 41 h 54"/>
                  <a:gd name="T28" fmla="*/ 47 w 66"/>
                  <a:gd name="T29" fmla="*/ 41 h 54"/>
                  <a:gd name="T30" fmla="*/ 46 w 66"/>
                  <a:gd name="T31" fmla="*/ 46 h 54"/>
                  <a:gd name="T32" fmla="*/ 54 w 66"/>
                  <a:gd name="T33" fmla="*/ 54 h 54"/>
                  <a:gd name="T34" fmla="*/ 62 w 66"/>
                  <a:gd name="T35" fmla="*/ 46 h 54"/>
                  <a:gd name="T36" fmla="*/ 61 w 66"/>
                  <a:gd name="T37" fmla="*/ 41 h 54"/>
                  <a:gd name="T38" fmla="*/ 66 w 66"/>
                  <a:gd name="T39" fmla="*/ 41 h 54"/>
                  <a:gd name="T40" fmla="*/ 66 w 66"/>
                  <a:gd name="T41" fmla="*/ 29 h 54"/>
                  <a:gd name="T42" fmla="*/ 46 w 66"/>
                  <a:gd name="T43" fmla="*/ 29 h 54"/>
                  <a:gd name="T44" fmla="*/ 46 w 66"/>
                  <a:gd name="T45" fmla="*/ 19 h 54"/>
                  <a:gd name="T46" fmla="*/ 54 w 66"/>
                  <a:gd name="T47" fmla="*/ 19 h 54"/>
                  <a:gd name="T48" fmla="*/ 59 w 66"/>
                  <a:gd name="T49" fmla="*/ 29 h 54"/>
                  <a:gd name="T50" fmla="*/ 46 w 66"/>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4">
                    <a:moveTo>
                      <a:pt x="66" y="29"/>
                    </a:moveTo>
                    <a:cubicBezTo>
                      <a:pt x="58" y="13"/>
                      <a:pt x="58" y="13"/>
                      <a:pt x="58" y="13"/>
                    </a:cubicBezTo>
                    <a:cubicBezTo>
                      <a:pt x="46" y="13"/>
                      <a:pt x="46" y="13"/>
                      <a:pt x="46" y="13"/>
                    </a:cubicBezTo>
                    <a:cubicBezTo>
                      <a:pt x="46" y="4"/>
                      <a:pt x="46" y="4"/>
                      <a:pt x="46" y="4"/>
                    </a:cubicBezTo>
                    <a:cubicBezTo>
                      <a:pt x="46" y="2"/>
                      <a:pt x="44" y="0"/>
                      <a:pt x="42" y="0"/>
                    </a:cubicBezTo>
                    <a:cubicBezTo>
                      <a:pt x="4" y="0"/>
                      <a:pt x="4" y="0"/>
                      <a:pt x="4" y="0"/>
                    </a:cubicBezTo>
                    <a:cubicBezTo>
                      <a:pt x="2" y="0"/>
                      <a:pt x="0" y="2"/>
                      <a:pt x="0" y="4"/>
                    </a:cubicBezTo>
                    <a:cubicBezTo>
                      <a:pt x="0" y="37"/>
                      <a:pt x="0" y="37"/>
                      <a:pt x="0" y="37"/>
                    </a:cubicBezTo>
                    <a:cubicBezTo>
                      <a:pt x="4" y="41"/>
                      <a:pt x="4" y="41"/>
                      <a:pt x="4" y="41"/>
                    </a:cubicBezTo>
                    <a:cubicBezTo>
                      <a:pt x="10" y="41"/>
                      <a:pt x="10" y="41"/>
                      <a:pt x="10" y="41"/>
                    </a:cubicBezTo>
                    <a:cubicBezTo>
                      <a:pt x="9" y="43"/>
                      <a:pt x="9" y="44"/>
                      <a:pt x="9" y="46"/>
                    </a:cubicBezTo>
                    <a:cubicBezTo>
                      <a:pt x="9" y="50"/>
                      <a:pt x="12" y="54"/>
                      <a:pt x="17" y="54"/>
                    </a:cubicBezTo>
                    <a:cubicBezTo>
                      <a:pt x="21" y="54"/>
                      <a:pt x="25" y="50"/>
                      <a:pt x="25" y="46"/>
                    </a:cubicBezTo>
                    <a:cubicBezTo>
                      <a:pt x="25" y="44"/>
                      <a:pt x="25" y="43"/>
                      <a:pt x="24" y="41"/>
                    </a:cubicBezTo>
                    <a:cubicBezTo>
                      <a:pt x="47" y="41"/>
                      <a:pt x="47" y="41"/>
                      <a:pt x="47" y="41"/>
                    </a:cubicBezTo>
                    <a:cubicBezTo>
                      <a:pt x="46" y="43"/>
                      <a:pt x="46" y="44"/>
                      <a:pt x="46" y="46"/>
                    </a:cubicBezTo>
                    <a:cubicBezTo>
                      <a:pt x="46" y="50"/>
                      <a:pt x="49" y="54"/>
                      <a:pt x="54" y="54"/>
                    </a:cubicBezTo>
                    <a:cubicBezTo>
                      <a:pt x="59" y="54"/>
                      <a:pt x="62" y="50"/>
                      <a:pt x="62" y="46"/>
                    </a:cubicBezTo>
                    <a:cubicBezTo>
                      <a:pt x="62" y="44"/>
                      <a:pt x="62" y="43"/>
                      <a:pt x="61" y="41"/>
                    </a:cubicBezTo>
                    <a:cubicBezTo>
                      <a:pt x="66" y="41"/>
                      <a:pt x="66" y="41"/>
                      <a:pt x="66" y="41"/>
                    </a:cubicBezTo>
                    <a:lnTo>
                      <a:pt x="66" y="29"/>
                    </a:lnTo>
                    <a:close/>
                    <a:moveTo>
                      <a:pt x="46" y="29"/>
                    </a:moveTo>
                    <a:cubicBezTo>
                      <a:pt x="46" y="19"/>
                      <a:pt x="46" y="19"/>
                      <a:pt x="46" y="19"/>
                    </a:cubicBezTo>
                    <a:cubicBezTo>
                      <a:pt x="54" y="19"/>
                      <a:pt x="54" y="19"/>
                      <a:pt x="54" y="19"/>
                    </a:cubicBezTo>
                    <a:cubicBezTo>
                      <a:pt x="59" y="29"/>
                      <a:pt x="59" y="29"/>
                      <a:pt x="59" y="29"/>
                    </a:cubicBezTo>
                    <a:lnTo>
                      <a:pt x="46" y="29"/>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52" name="Freeform 197">
                <a:extLst>
                  <a:ext uri="{FF2B5EF4-FFF2-40B4-BE49-F238E27FC236}">
                    <a16:creationId xmlns:a16="http://schemas.microsoft.com/office/drawing/2014/main" id="{9D93DE02-05AF-40DE-BA6D-8C401FFF7DAA}"/>
                  </a:ext>
                </a:extLst>
              </p:cNvPr>
              <p:cNvSpPr>
                <a:spLocks noEditPoints="1"/>
              </p:cNvSpPr>
              <p:nvPr/>
            </p:nvSpPr>
            <p:spPr bwMode="auto">
              <a:xfrm>
                <a:off x="6242269" y="1630081"/>
                <a:ext cx="211391" cy="183989"/>
              </a:xfrm>
              <a:custGeom>
                <a:avLst/>
                <a:gdLst>
                  <a:gd name="T0" fmla="*/ 66 w 66"/>
                  <a:gd name="T1" fmla="*/ 19 h 58"/>
                  <a:gd name="T2" fmla="*/ 47 w 66"/>
                  <a:gd name="T3" fmla="*/ 0 h 58"/>
                  <a:gd name="T4" fmla="*/ 33 w 66"/>
                  <a:gd name="T5" fmla="*/ 6 h 58"/>
                  <a:gd name="T6" fmla="*/ 19 w 66"/>
                  <a:gd name="T7" fmla="*/ 0 h 58"/>
                  <a:gd name="T8" fmla="*/ 0 w 66"/>
                  <a:gd name="T9" fmla="*/ 19 h 58"/>
                  <a:gd name="T10" fmla="*/ 6 w 66"/>
                  <a:gd name="T11" fmla="*/ 33 h 58"/>
                  <a:gd name="T12" fmla="*/ 6 w 66"/>
                  <a:gd name="T13" fmla="*/ 33 h 58"/>
                  <a:gd name="T14" fmla="*/ 26 w 66"/>
                  <a:gd name="T15" fmla="*/ 54 h 58"/>
                  <a:gd name="T16" fmla="*/ 33 w 66"/>
                  <a:gd name="T17" fmla="*/ 58 h 58"/>
                  <a:gd name="T18" fmla="*/ 39 w 66"/>
                  <a:gd name="T19" fmla="*/ 54 h 58"/>
                  <a:gd name="T20" fmla="*/ 59 w 66"/>
                  <a:gd name="T21" fmla="*/ 33 h 58"/>
                  <a:gd name="T22" fmla="*/ 59 w 66"/>
                  <a:gd name="T23" fmla="*/ 33 h 58"/>
                  <a:gd name="T24" fmla="*/ 66 w 66"/>
                  <a:gd name="T25" fmla="*/ 19 h 58"/>
                  <a:gd name="T26" fmla="*/ 54 w 66"/>
                  <a:gd name="T27" fmla="*/ 27 h 58"/>
                  <a:gd name="T28" fmla="*/ 33 w 66"/>
                  <a:gd name="T29" fmla="*/ 48 h 58"/>
                  <a:gd name="T30" fmla="*/ 33 w 66"/>
                  <a:gd name="T31" fmla="*/ 48 h 58"/>
                  <a:gd name="T32" fmla="*/ 32 w 66"/>
                  <a:gd name="T33" fmla="*/ 48 h 58"/>
                  <a:gd name="T34" fmla="*/ 11 w 66"/>
                  <a:gd name="T35" fmla="*/ 27 h 58"/>
                  <a:gd name="T36" fmla="*/ 8 w 66"/>
                  <a:gd name="T37" fmla="*/ 19 h 58"/>
                  <a:gd name="T38" fmla="*/ 19 w 66"/>
                  <a:gd name="T39" fmla="*/ 8 h 58"/>
                  <a:gd name="T40" fmla="*/ 27 w 66"/>
                  <a:gd name="T41" fmla="*/ 12 h 58"/>
                  <a:gd name="T42" fmla="*/ 33 w 66"/>
                  <a:gd name="T43" fmla="*/ 19 h 58"/>
                  <a:gd name="T44" fmla="*/ 39 w 66"/>
                  <a:gd name="T45" fmla="*/ 12 h 58"/>
                  <a:gd name="T46" fmla="*/ 47 w 66"/>
                  <a:gd name="T47" fmla="*/ 8 h 58"/>
                  <a:gd name="T48" fmla="*/ 57 w 66"/>
                  <a:gd name="T49" fmla="*/ 19 h 58"/>
                  <a:gd name="T50" fmla="*/ 54 w 66"/>
                  <a:gd name="T51"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8">
                    <a:moveTo>
                      <a:pt x="66" y="19"/>
                    </a:moveTo>
                    <a:cubicBezTo>
                      <a:pt x="66" y="9"/>
                      <a:pt x="57" y="0"/>
                      <a:pt x="47" y="0"/>
                    </a:cubicBezTo>
                    <a:cubicBezTo>
                      <a:pt x="41" y="0"/>
                      <a:pt x="36" y="3"/>
                      <a:pt x="33" y="6"/>
                    </a:cubicBezTo>
                    <a:cubicBezTo>
                      <a:pt x="29" y="3"/>
                      <a:pt x="24" y="0"/>
                      <a:pt x="19" y="0"/>
                    </a:cubicBezTo>
                    <a:cubicBezTo>
                      <a:pt x="8" y="0"/>
                      <a:pt x="0" y="9"/>
                      <a:pt x="0" y="19"/>
                    </a:cubicBezTo>
                    <a:cubicBezTo>
                      <a:pt x="0" y="25"/>
                      <a:pt x="2" y="30"/>
                      <a:pt x="6" y="33"/>
                    </a:cubicBezTo>
                    <a:cubicBezTo>
                      <a:pt x="6" y="33"/>
                      <a:pt x="6" y="33"/>
                      <a:pt x="6" y="33"/>
                    </a:cubicBezTo>
                    <a:cubicBezTo>
                      <a:pt x="26" y="54"/>
                      <a:pt x="26" y="54"/>
                      <a:pt x="26" y="54"/>
                    </a:cubicBezTo>
                    <a:cubicBezTo>
                      <a:pt x="28" y="56"/>
                      <a:pt x="31" y="58"/>
                      <a:pt x="33" y="58"/>
                    </a:cubicBezTo>
                    <a:cubicBezTo>
                      <a:pt x="35" y="58"/>
                      <a:pt x="37" y="56"/>
                      <a:pt x="39" y="54"/>
                    </a:cubicBezTo>
                    <a:cubicBezTo>
                      <a:pt x="59" y="33"/>
                      <a:pt x="59" y="33"/>
                      <a:pt x="59" y="33"/>
                    </a:cubicBezTo>
                    <a:cubicBezTo>
                      <a:pt x="59" y="33"/>
                      <a:pt x="59" y="33"/>
                      <a:pt x="59" y="33"/>
                    </a:cubicBezTo>
                    <a:cubicBezTo>
                      <a:pt x="63" y="30"/>
                      <a:pt x="66" y="25"/>
                      <a:pt x="66" y="19"/>
                    </a:cubicBezTo>
                    <a:close/>
                    <a:moveTo>
                      <a:pt x="54" y="27"/>
                    </a:moveTo>
                    <a:cubicBezTo>
                      <a:pt x="33" y="48"/>
                      <a:pt x="33" y="48"/>
                      <a:pt x="33" y="48"/>
                    </a:cubicBezTo>
                    <a:cubicBezTo>
                      <a:pt x="33" y="48"/>
                      <a:pt x="33" y="48"/>
                      <a:pt x="33" y="48"/>
                    </a:cubicBezTo>
                    <a:cubicBezTo>
                      <a:pt x="32" y="48"/>
                      <a:pt x="32" y="48"/>
                      <a:pt x="32" y="48"/>
                    </a:cubicBezTo>
                    <a:cubicBezTo>
                      <a:pt x="11" y="27"/>
                      <a:pt x="11" y="27"/>
                      <a:pt x="11" y="27"/>
                    </a:cubicBezTo>
                    <a:cubicBezTo>
                      <a:pt x="9" y="25"/>
                      <a:pt x="8" y="22"/>
                      <a:pt x="8" y="19"/>
                    </a:cubicBezTo>
                    <a:cubicBezTo>
                      <a:pt x="8" y="13"/>
                      <a:pt x="13" y="8"/>
                      <a:pt x="19" y="8"/>
                    </a:cubicBezTo>
                    <a:cubicBezTo>
                      <a:pt x="22" y="8"/>
                      <a:pt x="24" y="10"/>
                      <a:pt x="27" y="12"/>
                    </a:cubicBezTo>
                    <a:cubicBezTo>
                      <a:pt x="33" y="19"/>
                      <a:pt x="33" y="19"/>
                      <a:pt x="33" y="19"/>
                    </a:cubicBezTo>
                    <a:cubicBezTo>
                      <a:pt x="39" y="12"/>
                      <a:pt x="39" y="12"/>
                      <a:pt x="39" y="12"/>
                    </a:cubicBezTo>
                    <a:cubicBezTo>
                      <a:pt x="41" y="10"/>
                      <a:pt x="44" y="8"/>
                      <a:pt x="47" y="8"/>
                    </a:cubicBezTo>
                    <a:cubicBezTo>
                      <a:pt x="53" y="8"/>
                      <a:pt x="57" y="13"/>
                      <a:pt x="57" y="19"/>
                    </a:cubicBezTo>
                    <a:cubicBezTo>
                      <a:pt x="57" y="22"/>
                      <a:pt x="56" y="25"/>
                      <a:pt x="54" y="2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53" name="Freeform 224">
                <a:extLst>
                  <a:ext uri="{FF2B5EF4-FFF2-40B4-BE49-F238E27FC236}">
                    <a16:creationId xmlns:a16="http://schemas.microsoft.com/office/drawing/2014/main" id="{D54DE6E8-D674-4444-BD81-B6A2AE2DD02A}"/>
                  </a:ext>
                </a:extLst>
              </p:cNvPr>
              <p:cNvSpPr>
                <a:spLocks noEditPoints="1"/>
              </p:cNvSpPr>
              <p:nvPr/>
            </p:nvSpPr>
            <p:spPr bwMode="auto">
              <a:xfrm>
                <a:off x="6771087" y="1745564"/>
                <a:ext cx="150715" cy="150714"/>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4 h 47"/>
                  <a:gd name="T44" fmla="*/ 4 w 47"/>
                  <a:gd name="T45" fmla="*/ 47 h 47"/>
                  <a:gd name="T46" fmla="*/ 17 w 47"/>
                  <a:gd name="T47" fmla="*/ 47 h 47"/>
                  <a:gd name="T48" fmla="*/ 21 w 47"/>
                  <a:gd name="T49" fmla="*/ 44 h 47"/>
                  <a:gd name="T50" fmla="*/ 21 w 47"/>
                  <a:gd name="T51" fmla="*/ 27 h 47"/>
                  <a:gd name="T52" fmla="*/ 26 w 47"/>
                  <a:gd name="T53" fmla="*/ 27 h 47"/>
                  <a:gd name="T54" fmla="*/ 26 w 47"/>
                  <a:gd name="T55" fmla="*/ 44 h 47"/>
                  <a:gd name="T56" fmla="*/ 30 w 47"/>
                  <a:gd name="T57" fmla="*/ 47 h 47"/>
                  <a:gd name="T58" fmla="*/ 43 w 47"/>
                  <a:gd name="T59" fmla="*/ 47 h 47"/>
                  <a:gd name="T60" fmla="*/ 47 w 47"/>
                  <a:gd name="T61" fmla="*/ 44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4 h 47"/>
                  <a:gd name="T82" fmla="*/ 22 w 47"/>
                  <a:gd name="T83" fmla="*/ 24 h 47"/>
                  <a:gd name="T84" fmla="*/ 21 w 47"/>
                  <a:gd name="T85" fmla="*/ 22 h 47"/>
                  <a:gd name="T86" fmla="*/ 22 w 47"/>
                  <a:gd name="T87" fmla="*/ 21 h 47"/>
                  <a:gd name="T88" fmla="*/ 25 w 47"/>
                  <a:gd name="T89" fmla="*/ 21 h 47"/>
                  <a:gd name="T90" fmla="*/ 26 w 47"/>
                  <a:gd name="T91" fmla="*/ 22 h 47"/>
                  <a:gd name="T92" fmla="*/ 25 w 47"/>
                  <a:gd name="T93" fmla="*/ 24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4"/>
                      <a:pt x="0" y="44"/>
                      <a:pt x="0" y="44"/>
                    </a:cubicBezTo>
                    <a:cubicBezTo>
                      <a:pt x="0" y="45"/>
                      <a:pt x="2" y="47"/>
                      <a:pt x="4" y="47"/>
                    </a:cubicBezTo>
                    <a:cubicBezTo>
                      <a:pt x="17" y="47"/>
                      <a:pt x="17" y="47"/>
                      <a:pt x="17" y="47"/>
                    </a:cubicBezTo>
                    <a:cubicBezTo>
                      <a:pt x="19" y="47"/>
                      <a:pt x="21" y="45"/>
                      <a:pt x="21" y="44"/>
                    </a:cubicBezTo>
                    <a:cubicBezTo>
                      <a:pt x="21" y="27"/>
                      <a:pt x="21" y="27"/>
                      <a:pt x="21" y="27"/>
                    </a:cubicBezTo>
                    <a:cubicBezTo>
                      <a:pt x="26" y="27"/>
                      <a:pt x="26" y="27"/>
                      <a:pt x="26" y="27"/>
                    </a:cubicBezTo>
                    <a:cubicBezTo>
                      <a:pt x="26" y="44"/>
                      <a:pt x="26" y="44"/>
                      <a:pt x="26" y="44"/>
                    </a:cubicBezTo>
                    <a:cubicBezTo>
                      <a:pt x="26" y="45"/>
                      <a:pt x="28" y="47"/>
                      <a:pt x="30" y="47"/>
                    </a:cubicBezTo>
                    <a:cubicBezTo>
                      <a:pt x="43" y="47"/>
                      <a:pt x="43" y="47"/>
                      <a:pt x="43" y="47"/>
                    </a:cubicBezTo>
                    <a:cubicBezTo>
                      <a:pt x="45" y="47"/>
                      <a:pt x="47" y="45"/>
                      <a:pt x="47" y="44"/>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2"/>
                      <a:pt x="4" y="41"/>
                      <a:pt x="5" y="41"/>
                    </a:cubicBezTo>
                    <a:cubicBezTo>
                      <a:pt x="16" y="41"/>
                      <a:pt x="16" y="41"/>
                      <a:pt x="16" y="41"/>
                    </a:cubicBezTo>
                    <a:cubicBezTo>
                      <a:pt x="17" y="41"/>
                      <a:pt x="18" y="42"/>
                      <a:pt x="18" y="42"/>
                    </a:cubicBezTo>
                    <a:cubicBezTo>
                      <a:pt x="18" y="43"/>
                      <a:pt x="17" y="44"/>
                      <a:pt x="16" y="44"/>
                    </a:cubicBezTo>
                    <a:close/>
                    <a:moveTo>
                      <a:pt x="25" y="24"/>
                    </a:moveTo>
                    <a:cubicBezTo>
                      <a:pt x="22" y="24"/>
                      <a:pt x="22" y="24"/>
                      <a:pt x="22" y="24"/>
                    </a:cubicBezTo>
                    <a:cubicBezTo>
                      <a:pt x="21" y="24"/>
                      <a:pt x="21" y="23"/>
                      <a:pt x="21" y="22"/>
                    </a:cubicBezTo>
                    <a:cubicBezTo>
                      <a:pt x="21" y="21"/>
                      <a:pt x="21" y="21"/>
                      <a:pt x="22" y="21"/>
                    </a:cubicBezTo>
                    <a:cubicBezTo>
                      <a:pt x="25" y="21"/>
                      <a:pt x="25" y="21"/>
                      <a:pt x="25" y="21"/>
                    </a:cubicBezTo>
                    <a:cubicBezTo>
                      <a:pt x="26" y="21"/>
                      <a:pt x="26" y="21"/>
                      <a:pt x="26" y="22"/>
                    </a:cubicBezTo>
                    <a:cubicBezTo>
                      <a:pt x="26" y="23"/>
                      <a:pt x="26" y="24"/>
                      <a:pt x="25" y="24"/>
                    </a:cubicBezTo>
                    <a:close/>
                    <a:moveTo>
                      <a:pt x="42" y="44"/>
                    </a:moveTo>
                    <a:cubicBezTo>
                      <a:pt x="31" y="44"/>
                      <a:pt x="31" y="44"/>
                      <a:pt x="31" y="44"/>
                    </a:cubicBezTo>
                    <a:cubicBezTo>
                      <a:pt x="30" y="44"/>
                      <a:pt x="29" y="43"/>
                      <a:pt x="29" y="42"/>
                    </a:cubicBezTo>
                    <a:cubicBezTo>
                      <a:pt x="29" y="42"/>
                      <a:pt x="30" y="41"/>
                      <a:pt x="31" y="41"/>
                    </a:cubicBezTo>
                    <a:cubicBezTo>
                      <a:pt x="42" y="41"/>
                      <a:pt x="42" y="41"/>
                      <a:pt x="42" y="41"/>
                    </a:cubicBezTo>
                    <a:cubicBezTo>
                      <a:pt x="43" y="41"/>
                      <a:pt x="44" y="42"/>
                      <a:pt x="44" y="42"/>
                    </a:cubicBezTo>
                    <a:cubicBezTo>
                      <a:pt x="44" y="43"/>
                      <a:pt x="43" y="44"/>
                      <a:pt x="42" y="4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54" name="Freeform 165">
                <a:extLst>
                  <a:ext uri="{FF2B5EF4-FFF2-40B4-BE49-F238E27FC236}">
                    <a16:creationId xmlns:a16="http://schemas.microsoft.com/office/drawing/2014/main" id="{80AF5ADA-53CF-473C-ACF9-FBFCE094A4E1}"/>
                  </a:ext>
                </a:extLst>
              </p:cNvPr>
              <p:cNvSpPr>
                <a:spLocks noEditPoints="1"/>
              </p:cNvSpPr>
              <p:nvPr/>
            </p:nvSpPr>
            <p:spPr bwMode="auto">
              <a:xfrm>
                <a:off x="8191769" y="2620489"/>
                <a:ext cx="236837" cy="266197"/>
              </a:xfrm>
              <a:custGeom>
                <a:avLst/>
                <a:gdLst>
                  <a:gd name="T0" fmla="*/ 58 w 74"/>
                  <a:gd name="T1" fmla="*/ 25 h 83"/>
                  <a:gd name="T2" fmla="*/ 62 w 74"/>
                  <a:gd name="T3" fmla="*/ 22 h 83"/>
                  <a:gd name="T4" fmla="*/ 68 w 74"/>
                  <a:gd name="T5" fmla="*/ 12 h 83"/>
                  <a:gd name="T6" fmla="*/ 65 w 74"/>
                  <a:gd name="T7" fmla="*/ 3 h 83"/>
                  <a:gd name="T8" fmla="*/ 58 w 74"/>
                  <a:gd name="T9" fmla="*/ 0 h 83"/>
                  <a:gd name="T10" fmla="*/ 46 w 74"/>
                  <a:gd name="T11" fmla="*/ 5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5 w 74"/>
                  <a:gd name="T29" fmla="*/ 46 h 83"/>
                  <a:gd name="T30" fmla="*/ 5 w 74"/>
                  <a:gd name="T31" fmla="*/ 83 h 83"/>
                  <a:gd name="T32" fmla="*/ 68 w 74"/>
                  <a:gd name="T33" fmla="*/ 83 h 83"/>
                  <a:gd name="T34" fmla="*/ 68 w 74"/>
                  <a:gd name="T35" fmla="*/ 46 h 83"/>
                  <a:gd name="T36" fmla="*/ 74 w 74"/>
                  <a:gd name="T37" fmla="*/ 46 h 83"/>
                  <a:gd name="T38" fmla="*/ 74 w 74"/>
                  <a:gd name="T39" fmla="*/ 25 h 83"/>
                  <a:gd name="T40" fmla="*/ 58 w 74"/>
                  <a:gd name="T41" fmla="*/ 25 h 83"/>
                  <a:gd name="T42" fmla="*/ 50 w 74"/>
                  <a:gd name="T43" fmla="*/ 9 h 83"/>
                  <a:gd name="T44" fmla="*/ 58 w 74"/>
                  <a:gd name="T45" fmla="*/ 6 h 83"/>
                  <a:gd name="T46" fmla="*/ 61 w 74"/>
                  <a:gd name="T47" fmla="*/ 7 h 83"/>
                  <a:gd name="T48" fmla="*/ 58 w 74"/>
                  <a:gd name="T49" fmla="*/ 17 h 83"/>
                  <a:gd name="T50" fmla="*/ 46 w 74"/>
                  <a:gd name="T51" fmla="*/ 25 h 83"/>
                  <a:gd name="T52" fmla="*/ 41 w 74"/>
                  <a:gd name="T53" fmla="*/ 25 h 83"/>
                  <a:gd name="T54" fmla="*/ 50 w 74"/>
                  <a:gd name="T55" fmla="*/ 9 h 83"/>
                  <a:gd name="T56" fmla="*/ 14 w 74"/>
                  <a:gd name="T57" fmla="*/ 12 h 83"/>
                  <a:gd name="T58" fmla="*/ 15 w 74"/>
                  <a:gd name="T59" fmla="*/ 9 h 83"/>
                  <a:gd name="T60" fmla="*/ 18 w 74"/>
                  <a:gd name="T61" fmla="*/ 8 h 83"/>
                  <a:gd name="T62" fmla="*/ 18 w 74"/>
                  <a:gd name="T63" fmla="*/ 8 h 83"/>
                  <a:gd name="T64" fmla="*/ 23 w 74"/>
                  <a:gd name="T65" fmla="*/ 10 h 83"/>
                  <a:gd name="T66" fmla="*/ 29 w 74"/>
                  <a:gd name="T67" fmla="*/ 23 h 83"/>
                  <a:gd name="T68" fmla="*/ 29 w 74"/>
                  <a:gd name="T69" fmla="*/ 23 h 83"/>
                  <a:gd name="T70" fmla="*/ 29 w 74"/>
                  <a:gd name="T71" fmla="*/ 23 h 83"/>
                  <a:gd name="T72" fmla="*/ 16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5 w 74"/>
                  <a:gd name="T89" fmla="*/ 41 h 83"/>
                  <a:gd name="T90" fmla="*/ 5 w 74"/>
                  <a:gd name="T91" fmla="*/ 30 h 83"/>
                  <a:gd name="T92" fmla="*/ 32 w 74"/>
                  <a:gd name="T93" fmla="*/ 30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8 w 74"/>
                  <a:gd name="T107" fmla="*/ 41 h 83"/>
                  <a:gd name="T108" fmla="*/ 42 w 74"/>
                  <a:gd name="T109" fmla="*/ 41 h 83"/>
                  <a:gd name="T110" fmla="*/ 42 w 74"/>
                  <a:gd name="T111" fmla="*/ 30 h 83"/>
                  <a:gd name="T112" fmla="*/ 68 w 74"/>
                  <a:gd name="T113" fmla="*/ 30 h 83"/>
                  <a:gd name="T114" fmla="*/ 68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2" y="22"/>
                    </a:cubicBezTo>
                    <a:cubicBezTo>
                      <a:pt x="65" y="19"/>
                      <a:pt x="67" y="15"/>
                      <a:pt x="68" y="12"/>
                    </a:cubicBezTo>
                    <a:cubicBezTo>
                      <a:pt x="68" y="8"/>
                      <a:pt x="67" y="5"/>
                      <a:pt x="65" y="3"/>
                    </a:cubicBezTo>
                    <a:cubicBezTo>
                      <a:pt x="63" y="1"/>
                      <a:pt x="61" y="0"/>
                      <a:pt x="58" y="0"/>
                    </a:cubicBezTo>
                    <a:cubicBezTo>
                      <a:pt x="54" y="0"/>
                      <a:pt x="49" y="2"/>
                      <a:pt x="46" y="5"/>
                    </a:cubicBezTo>
                    <a:cubicBezTo>
                      <a:pt x="41" y="11"/>
                      <a:pt x="37" y="18"/>
                      <a:pt x="36" y="24"/>
                    </a:cubicBezTo>
                    <a:cubicBezTo>
                      <a:pt x="34" y="18"/>
                      <a:pt x="32" y="11"/>
                      <a:pt x="27" y="6"/>
                    </a:cubicBezTo>
                    <a:cubicBezTo>
                      <a:pt x="24" y="3"/>
                      <a:pt x="21" y="2"/>
                      <a:pt x="18" y="2"/>
                    </a:cubicBezTo>
                    <a:cubicBezTo>
                      <a:pt x="15" y="2"/>
                      <a:pt x="13" y="3"/>
                      <a:pt x="11" y="5"/>
                    </a:cubicBezTo>
                    <a:cubicBezTo>
                      <a:pt x="7" y="9"/>
                      <a:pt x="7" y="16"/>
                      <a:pt x="12" y="21"/>
                    </a:cubicBezTo>
                    <a:cubicBezTo>
                      <a:pt x="14" y="22"/>
                      <a:pt x="16" y="24"/>
                      <a:pt x="18" y="25"/>
                    </a:cubicBezTo>
                    <a:cubicBezTo>
                      <a:pt x="0" y="25"/>
                      <a:pt x="0" y="25"/>
                      <a:pt x="0" y="25"/>
                    </a:cubicBezTo>
                    <a:cubicBezTo>
                      <a:pt x="0" y="46"/>
                      <a:pt x="0" y="46"/>
                      <a:pt x="0" y="46"/>
                    </a:cubicBezTo>
                    <a:cubicBezTo>
                      <a:pt x="5" y="46"/>
                      <a:pt x="5" y="46"/>
                      <a:pt x="5" y="46"/>
                    </a:cubicBezTo>
                    <a:cubicBezTo>
                      <a:pt x="5" y="83"/>
                      <a:pt x="5" y="83"/>
                      <a:pt x="5" y="83"/>
                    </a:cubicBezTo>
                    <a:cubicBezTo>
                      <a:pt x="68" y="83"/>
                      <a:pt x="68" y="83"/>
                      <a:pt x="68" y="83"/>
                    </a:cubicBezTo>
                    <a:cubicBezTo>
                      <a:pt x="68" y="46"/>
                      <a:pt x="68" y="46"/>
                      <a:pt x="68" y="46"/>
                    </a:cubicBezTo>
                    <a:cubicBezTo>
                      <a:pt x="74" y="46"/>
                      <a:pt x="74" y="46"/>
                      <a:pt x="74" y="46"/>
                    </a:cubicBezTo>
                    <a:cubicBezTo>
                      <a:pt x="74" y="25"/>
                      <a:pt x="74" y="25"/>
                      <a:pt x="74" y="25"/>
                    </a:cubicBezTo>
                    <a:lnTo>
                      <a:pt x="58" y="25"/>
                    </a:lnTo>
                    <a:close/>
                    <a:moveTo>
                      <a:pt x="50" y="9"/>
                    </a:moveTo>
                    <a:cubicBezTo>
                      <a:pt x="52" y="7"/>
                      <a:pt x="55" y="6"/>
                      <a:pt x="58" y="6"/>
                    </a:cubicBezTo>
                    <a:cubicBezTo>
                      <a:pt x="59" y="6"/>
                      <a:pt x="60" y="6"/>
                      <a:pt x="61" y="7"/>
                    </a:cubicBezTo>
                    <a:cubicBezTo>
                      <a:pt x="63" y="9"/>
                      <a:pt x="62" y="14"/>
                      <a:pt x="58" y="17"/>
                    </a:cubicBezTo>
                    <a:cubicBezTo>
                      <a:pt x="55" y="21"/>
                      <a:pt x="50" y="23"/>
                      <a:pt x="46" y="25"/>
                    </a:cubicBezTo>
                    <a:cubicBezTo>
                      <a:pt x="41" y="25"/>
                      <a:pt x="41" y="25"/>
                      <a:pt x="41" y="25"/>
                    </a:cubicBezTo>
                    <a:cubicBezTo>
                      <a:pt x="43" y="20"/>
                      <a:pt x="46" y="14"/>
                      <a:pt x="50" y="9"/>
                    </a:cubicBezTo>
                    <a:close/>
                    <a:moveTo>
                      <a:pt x="14" y="12"/>
                    </a:moveTo>
                    <a:cubicBezTo>
                      <a:pt x="14" y="11"/>
                      <a:pt x="14" y="10"/>
                      <a:pt x="15" y="9"/>
                    </a:cubicBezTo>
                    <a:cubicBezTo>
                      <a:pt x="16" y="8"/>
                      <a:pt x="17" y="8"/>
                      <a:pt x="18" y="8"/>
                    </a:cubicBezTo>
                    <a:cubicBezTo>
                      <a:pt x="18" y="8"/>
                      <a:pt x="18" y="8"/>
                      <a:pt x="18" y="8"/>
                    </a:cubicBezTo>
                    <a:cubicBezTo>
                      <a:pt x="19" y="8"/>
                      <a:pt x="21" y="9"/>
                      <a:pt x="23" y="10"/>
                    </a:cubicBezTo>
                    <a:cubicBezTo>
                      <a:pt x="25" y="13"/>
                      <a:pt x="28" y="17"/>
                      <a:pt x="29" y="23"/>
                    </a:cubicBezTo>
                    <a:cubicBezTo>
                      <a:pt x="29" y="23"/>
                      <a:pt x="29" y="23"/>
                      <a:pt x="29" y="23"/>
                    </a:cubicBezTo>
                    <a:cubicBezTo>
                      <a:pt x="29" y="23"/>
                      <a:pt x="29" y="23"/>
                      <a:pt x="29" y="23"/>
                    </a:cubicBezTo>
                    <a:cubicBezTo>
                      <a:pt x="23" y="22"/>
                      <a:pt x="19" y="19"/>
                      <a:pt x="16" y="17"/>
                    </a:cubicBezTo>
                    <a:cubicBezTo>
                      <a:pt x="15" y="15"/>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5" y="41"/>
                      <a:pt x="5" y="41"/>
                      <a:pt x="5" y="41"/>
                    </a:cubicBezTo>
                    <a:cubicBezTo>
                      <a:pt x="5" y="30"/>
                      <a:pt x="5" y="30"/>
                      <a:pt x="5" y="30"/>
                    </a:cubicBezTo>
                    <a:cubicBezTo>
                      <a:pt x="32" y="30"/>
                      <a:pt x="32" y="30"/>
                      <a:pt x="32" y="30"/>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8" y="41"/>
                    </a:moveTo>
                    <a:cubicBezTo>
                      <a:pt x="42" y="41"/>
                      <a:pt x="42" y="41"/>
                      <a:pt x="42" y="41"/>
                    </a:cubicBezTo>
                    <a:cubicBezTo>
                      <a:pt x="42" y="30"/>
                      <a:pt x="42" y="30"/>
                      <a:pt x="42" y="30"/>
                    </a:cubicBezTo>
                    <a:cubicBezTo>
                      <a:pt x="68" y="30"/>
                      <a:pt x="68" y="30"/>
                      <a:pt x="68" y="30"/>
                    </a:cubicBezTo>
                    <a:lnTo>
                      <a:pt x="6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5" name="Freeform 170">
                <a:extLst>
                  <a:ext uri="{FF2B5EF4-FFF2-40B4-BE49-F238E27FC236}">
                    <a16:creationId xmlns:a16="http://schemas.microsoft.com/office/drawing/2014/main" id="{7AFD4099-2E45-41DD-A666-9DE4DC0EA1E0}"/>
                  </a:ext>
                </a:extLst>
              </p:cNvPr>
              <p:cNvSpPr>
                <a:spLocks noEditPoints="1"/>
              </p:cNvSpPr>
              <p:nvPr/>
            </p:nvSpPr>
            <p:spPr bwMode="auto">
              <a:xfrm>
                <a:off x="8084116" y="2039163"/>
                <a:ext cx="303387" cy="264239"/>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8 h 83"/>
                  <a:gd name="T16" fmla="*/ 83 w 95"/>
                  <a:gd name="T17" fmla="*/ 68 h 83"/>
                  <a:gd name="T18" fmla="*/ 83 w 95"/>
                  <a:gd name="T19" fmla="*/ 68 h 83"/>
                  <a:gd name="T20" fmla="*/ 95 w 95"/>
                  <a:gd name="T21" fmla="*/ 34 h 83"/>
                  <a:gd name="T22" fmla="*/ 80 w 95"/>
                  <a:gd name="T23" fmla="*/ 63 h 83"/>
                  <a:gd name="T24" fmla="*/ 78 w 95"/>
                  <a:gd name="T25" fmla="*/ 61 h 83"/>
                  <a:gd name="T26" fmla="*/ 75 w 95"/>
                  <a:gd name="T27" fmla="*/ 55 h 83"/>
                  <a:gd name="T28" fmla="*/ 71 w 95"/>
                  <a:gd name="T29" fmla="*/ 34 h 83"/>
                  <a:gd name="T30" fmla="*/ 75 w 95"/>
                  <a:gd name="T31" fmla="*/ 13 h 83"/>
                  <a:gd name="T32" fmla="*/ 78 w 95"/>
                  <a:gd name="T33" fmla="*/ 7 h 83"/>
                  <a:gd name="T34" fmla="*/ 80 w 95"/>
                  <a:gd name="T35" fmla="*/ 5 h 83"/>
                  <a:gd name="T36" fmla="*/ 83 w 95"/>
                  <a:gd name="T37" fmla="*/ 7 h 83"/>
                  <a:gd name="T38" fmla="*/ 86 w 95"/>
                  <a:gd name="T39" fmla="*/ 13 h 83"/>
                  <a:gd name="T40" fmla="*/ 89 w 95"/>
                  <a:gd name="T41" fmla="*/ 34 h 83"/>
                  <a:gd name="T42" fmla="*/ 86 w 95"/>
                  <a:gd name="T43" fmla="*/ 55 h 83"/>
                  <a:gd name="T44" fmla="*/ 83 w 95"/>
                  <a:gd name="T45" fmla="*/ 61 h 83"/>
                  <a:gd name="T46" fmla="*/ 80 w 95"/>
                  <a:gd name="T47" fmla="*/ 63 h 83"/>
                  <a:gd name="T48" fmla="*/ 24 w 95"/>
                  <a:gd name="T49" fmla="*/ 34 h 83"/>
                  <a:gd name="T50" fmla="*/ 25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5 w 95"/>
                  <a:gd name="T65" fmla="*/ 48 h 83"/>
                  <a:gd name="T66" fmla="*/ 24 w 95"/>
                  <a:gd name="T67" fmla="*/ 34 h 83"/>
                  <a:gd name="T68" fmla="*/ 34 w 95"/>
                  <a:gd name="T69" fmla="*/ 54 h 83"/>
                  <a:gd name="T70" fmla="*/ 23 w 95"/>
                  <a:gd name="T71" fmla="*/ 51 h 83"/>
                  <a:gd name="T72" fmla="*/ 30 w 95"/>
                  <a:gd name="T73" fmla="*/ 81 h 83"/>
                  <a:gd name="T74" fmla="*/ 34 w 95"/>
                  <a:gd name="T75" fmla="*/ 83 h 83"/>
                  <a:gd name="T76" fmla="*/ 44 w 95"/>
                  <a:gd name="T77" fmla="*/ 78 h 83"/>
                  <a:gd name="T78" fmla="*/ 46 w 95"/>
                  <a:gd name="T79" fmla="*/ 75 h 83"/>
                  <a:gd name="T80" fmla="*/ 34 w 95"/>
                  <a:gd name="T81" fmla="*/ 54 h 83"/>
                  <a:gd name="T82" fmla="*/ 80 w 95"/>
                  <a:gd name="T83" fmla="*/ 45 h 83"/>
                  <a:gd name="T84" fmla="*/ 79 w 95"/>
                  <a:gd name="T85" fmla="*/ 45 h 83"/>
                  <a:gd name="T86" fmla="*/ 78 w 95"/>
                  <a:gd name="T87" fmla="*/ 42 h 83"/>
                  <a:gd name="T88" fmla="*/ 77 w 95"/>
                  <a:gd name="T89" fmla="*/ 34 h 83"/>
                  <a:gd name="T90" fmla="*/ 78 w 95"/>
                  <a:gd name="T91" fmla="*/ 26 h 83"/>
                  <a:gd name="T92" fmla="*/ 79 w 95"/>
                  <a:gd name="T93" fmla="*/ 24 h 83"/>
                  <a:gd name="T94" fmla="*/ 80 w 95"/>
                  <a:gd name="T95" fmla="*/ 23 h 83"/>
                  <a:gd name="T96" fmla="*/ 81 w 95"/>
                  <a:gd name="T97" fmla="*/ 24 h 83"/>
                  <a:gd name="T98" fmla="*/ 82 w 95"/>
                  <a:gd name="T99" fmla="*/ 26 h 83"/>
                  <a:gd name="T100" fmla="*/ 84 w 95"/>
                  <a:gd name="T101" fmla="*/ 34 h 83"/>
                  <a:gd name="T102" fmla="*/ 82 w 95"/>
                  <a:gd name="T103" fmla="*/ 42 h 83"/>
                  <a:gd name="T104" fmla="*/ 81 w 95"/>
                  <a:gd name="T105" fmla="*/ 45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90" y="0"/>
                      <a:pt x="83" y="0"/>
                    </a:cubicBezTo>
                    <a:cubicBezTo>
                      <a:pt x="83" y="0"/>
                      <a:pt x="83" y="0"/>
                      <a:pt x="83" y="0"/>
                    </a:cubicBezTo>
                    <a:cubicBezTo>
                      <a:pt x="75" y="0"/>
                      <a:pt x="75" y="0"/>
                      <a:pt x="75" y="0"/>
                    </a:cubicBezTo>
                    <a:cubicBezTo>
                      <a:pt x="75" y="0"/>
                      <a:pt x="57" y="14"/>
                      <a:pt x="31" y="19"/>
                    </a:cubicBezTo>
                    <a:cubicBezTo>
                      <a:pt x="31" y="23"/>
                      <a:pt x="30" y="28"/>
                      <a:pt x="30" y="34"/>
                    </a:cubicBezTo>
                    <a:cubicBezTo>
                      <a:pt x="30" y="40"/>
                      <a:pt x="31" y="45"/>
                      <a:pt x="31" y="49"/>
                    </a:cubicBezTo>
                    <a:cubicBezTo>
                      <a:pt x="57" y="54"/>
                      <a:pt x="75" y="68"/>
                      <a:pt x="75" y="68"/>
                    </a:cubicBezTo>
                    <a:cubicBezTo>
                      <a:pt x="83" y="68"/>
                      <a:pt x="83" y="68"/>
                      <a:pt x="83" y="68"/>
                    </a:cubicBezTo>
                    <a:cubicBezTo>
                      <a:pt x="83" y="68"/>
                      <a:pt x="83" y="68"/>
                      <a:pt x="83" y="68"/>
                    </a:cubicBezTo>
                    <a:cubicBezTo>
                      <a:pt x="90" y="68"/>
                      <a:pt x="95" y="53"/>
                      <a:pt x="95" y="34"/>
                    </a:cubicBezTo>
                    <a:close/>
                    <a:moveTo>
                      <a:pt x="80" y="63"/>
                    </a:moveTo>
                    <a:cubicBezTo>
                      <a:pt x="79" y="63"/>
                      <a:pt x="78" y="62"/>
                      <a:pt x="78" y="61"/>
                    </a:cubicBezTo>
                    <a:cubicBezTo>
                      <a:pt x="77" y="60"/>
                      <a:pt x="76" y="58"/>
                      <a:pt x="75" y="55"/>
                    </a:cubicBezTo>
                    <a:cubicBezTo>
                      <a:pt x="73" y="50"/>
                      <a:pt x="71" y="42"/>
                      <a:pt x="71" y="34"/>
                    </a:cubicBezTo>
                    <a:cubicBezTo>
                      <a:pt x="71" y="26"/>
                      <a:pt x="73" y="18"/>
                      <a:pt x="75" y="13"/>
                    </a:cubicBezTo>
                    <a:cubicBezTo>
                      <a:pt x="76" y="10"/>
                      <a:pt x="77" y="8"/>
                      <a:pt x="78" y="7"/>
                    </a:cubicBezTo>
                    <a:cubicBezTo>
                      <a:pt x="78" y="6"/>
                      <a:pt x="79" y="5"/>
                      <a:pt x="80" y="5"/>
                    </a:cubicBezTo>
                    <a:cubicBezTo>
                      <a:pt x="81" y="5"/>
                      <a:pt x="82" y="6"/>
                      <a:pt x="83" y="7"/>
                    </a:cubicBezTo>
                    <a:cubicBezTo>
                      <a:pt x="84" y="8"/>
                      <a:pt x="85" y="10"/>
                      <a:pt x="86" y="13"/>
                    </a:cubicBezTo>
                    <a:cubicBezTo>
                      <a:pt x="88" y="18"/>
                      <a:pt x="89" y="26"/>
                      <a:pt x="89" y="34"/>
                    </a:cubicBezTo>
                    <a:cubicBezTo>
                      <a:pt x="89" y="42"/>
                      <a:pt x="88" y="50"/>
                      <a:pt x="86" y="55"/>
                    </a:cubicBezTo>
                    <a:cubicBezTo>
                      <a:pt x="85" y="58"/>
                      <a:pt x="84" y="60"/>
                      <a:pt x="83" y="61"/>
                    </a:cubicBezTo>
                    <a:cubicBezTo>
                      <a:pt x="82" y="62"/>
                      <a:pt x="81" y="63"/>
                      <a:pt x="80" y="63"/>
                    </a:cubicBezTo>
                    <a:close/>
                    <a:moveTo>
                      <a:pt x="24" y="34"/>
                    </a:moveTo>
                    <a:cubicBezTo>
                      <a:pt x="24" y="29"/>
                      <a:pt x="24" y="25"/>
                      <a:pt x="25"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5" y="48"/>
                    </a:cubicBezTo>
                    <a:cubicBezTo>
                      <a:pt x="24" y="43"/>
                      <a:pt x="24" y="39"/>
                      <a:pt x="24" y="34"/>
                    </a:cubicBezTo>
                    <a:close/>
                    <a:moveTo>
                      <a:pt x="34" y="54"/>
                    </a:moveTo>
                    <a:cubicBezTo>
                      <a:pt x="23" y="51"/>
                      <a:pt x="23" y="51"/>
                      <a:pt x="23" y="51"/>
                    </a:cubicBezTo>
                    <a:cubicBezTo>
                      <a:pt x="30" y="81"/>
                      <a:pt x="30" y="81"/>
                      <a:pt x="30" y="81"/>
                    </a:cubicBezTo>
                    <a:cubicBezTo>
                      <a:pt x="31" y="83"/>
                      <a:pt x="32" y="83"/>
                      <a:pt x="34" y="83"/>
                    </a:cubicBezTo>
                    <a:cubicBezTo>
                      <a:pt x="44" y="78"/>
                      <a:pt x="44" y="78"/>
                      <a:pt x="44" y="78"/>
                    </a:cubicBezTo>
                    <a:cubicBezTo>
                      <a:pt x="46" y="78"/>
                      <a:pt x="47" y="76"/>
                      <a:pt x="46" y="75"/>
                    </a:cubicBezTo>
                    <a:lnTo>
                      <a:pt x="34" y="54"/>
                    </a:lnTo>
                    <a:close/>
                    <a:moveTo>
                      <a:pt x="80" y="45"/>
                    </a:moveTo>
                    <a:cubicBezTo>
                      <a:pt x="80" y="45"/>
                      <a:pt x="80" y="45"/>
                      <a:pt x="79" y="45"/>
                    </a:cubicBezTo>
                    <a:cubicBezTo>
                      <a:pt x="79" y="44"/>
                      <a:pt x="79" y="43"/>
                      <a:pt x="78" y="42"/>
                    </a:cubicBezTo>
                    <a:cubicBezTo>
                      <a:pt x="77" y="40"/>
                      <a:pt x="77" y="37"/>
                      <a:pt x="77" y="34"/>
                    </a:cubicBezTo>
                    <a:cubicBezTo>
                      <a:pt x="77" y="31"/>
                      <a:pt x="77" y="28"/>
                      <a:pt x="78" y="26"/>
                    </a:cubicBezTo>
                    <a:cubicBezTo>
                      <a:pt x="79" y="25"/>
                      <a:pt x="79" y="24"/>
                      <a:pt x="79" y="24"/>
                    </a:cubicBezTo>
                    <a:cubicBezTo>
                      <a:pt x="80" y="23"/>
                      <a:pt x="80" y="23"/>
                      <a:pt x="80" y="23"/>
                    </a:cubicBezTo>
                    <a:cubicBezTo>
                      <a:pt x="81" y="23"/>
                      <a:pt x="81" y="23"/>
                      <a:pt x="81" y="24"/>
                    </a:cubicBezTo>
                    <a:cubicBezTo>
                      <a:pt x="82" y="24"/>
                      <a:pt x="82" y="25"/>
                      <a:pt x="82" y="26"/>
                    </a:cubicBezTo>
                    <a:cubicBezTo>
                      <a:pt x="83" y="28"/>
                      <a:pt x="84" y="31"/>
                      <a:pt x="84" y="34"/>
                    </a:cubicBezTo>
                    <a:cubicBezTo>
                      <a:pt x="84" y="37"/>
                      <a:pt x="83" y="40"/>
                      <a:pt x="82" y="42"/>
                    </a:cubicBezTo>
                    <a:cubicBezTo>
                      <a:pt x="82" y="43"/>
                      <a:pt x="82" y="44"/>
                      <a:pt x="81" y="45"/>
                    </a:cubicBezTo>
                    <a:cubicBezTo>
                      <a:pt x="81" y="45"/>
                      <a:pt x="81"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6" name="Freeform 173">
                <a:extLst>
                  <a:ext uri="{FF2B5EF4-FFF2-40B4-BE49-F238E27FC236}">
                    <a16:creationId xmlns:a16="http://schemas.microsoft.com/office/drawing/2014/main" id="{A6D86864-A4F8-433F-B433-D2873DF196B2}"/>
                  </a:ext>
                </a:extLst>
              </p:cNvPr>
              <p:cNvSpPr>
                <a:spLocks/>
              </p:cNvSpPr>
              <p:nvPr/>
            </p:nvSpPr>
            <p:spPr bwMode="auto">
              <a:xfrm>
                <a:off x="7751370" y="2444330"/>
                <a:ext cx="236837" cy="236836"/>
              </a:xfrm>
              <a:custGeom>
                <a:avLst/>
                <a:gdLst>
                  <a:gd name="T0" fmla="*/ 60 w 121"/>
                  <a:gd name="T1" fmla="*/ 121 h 121"/>
                  <a:gd name="T2" fmla="*/ 121 w 121"/>
                  <a:gd name="T3" fmla="*/ 61 h 121"/>
                  <a:gd name="T4" fmla="*/ 83 w 121"/>
                  <a:gd name="T5" fmla="*/ 61 h 121"/>
                  <a:gd name="T6" fmla="*/ 83 w 121"/>
                  <a:gd name="T7" fmla="*/ 0 h 121"/>
                  <a:gd name="T8" fmla="*/ 37 w 121"/>
                  <a:gd name="T9" fmla="*/ 0 h 121"/>
                  <a:gd name="T10" fmla="*/ 37 w 121"/>
                  <a:gd name="T11" fmla="*/ 61 h 121"/>
                  <a:gd name="T12" fmla="*/ 0 w 121"/>
                  <a:gd name="T13" fmla="*/ 61 h 121"/>
                  <a:gd name="T14" fmla="*/ 60 w 121"/>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1">
                    <a:moveTo>
                      <a:pt x="60" y="121"/>
                    </a:moveTo>
                    <a:lnTo>
                      <a:pt x="121" y="61"/>
                    </a:lnTo>
                    <a:lnTo>
                      <a:pt x="83" y="61"/>
                    </a:lnTo>
                    <a:lnTo>
                      <a:pt x="83" y="0"/>
                    </a:lnTo>
                    <a:lnTo>
                      <a:pt x="37" y="0"/>
                    </a:lnTo>
                    <a:lnTo>
                      <a:pt x="37" y="61"/>
                    </a:lnTo>
                    <a:lnTo>
                      <a:pt x="0" y="61"/>
                    </a:ln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7" name="Freeform 176">
                <a:extLst>
                  <a:ext uri="{FF2B5EF4-FFF2-40B4-BE49-F238E27FC236}">
                    <a16:creationId xmlns:a16="http://schemas.microsoft.com/office/drawing/2014/main" id="{EDEF1AD1-0EA9-4E9D-8D53-C1814F683D58}"/>
                  </a:ext>
                </a:extLst>
              </p:cNvPr>
              <p:cNvSpPr>
                <a:spLocks noEditPoints="1"/>
              </p:cNvSpPr>
              <p:nvPr/>
            </p:nvSpPr>
            <p:spPr bwMode="auto">
              <a:xfrm>
                <a:off x="7222892" y="3976918"/>
                <a:ext cx="205520" cy="152672"/>
              </a:xfrm>
              <a:custGeom>
                <a:avLst/>
                <a:gdLst>
                  <a:gd name="T0" fmla="*/ 56 w 64"/>
                  <a:gd name="T1" fmla="*/ 8 h 48"/>
                  <a:gd name="T2" fmla="*/ 56 w 64"/>
                  <a:gd name="T3" fmla="*/ 0 h 48"/>
                  <a:gd name="T4" fmla="*/ 0 w 64"/>
                  <a:gd name="T5" fmla="*/ 0 h 48"/>
                  <a:gd name="T6" fmla="*/ 0 w 64"/>
                  <a:gd name="T7" fmla="*/ 44 h 48"/>
                  <a:gd name="T8" fmla="*/ 4 w 64"/>
                  <a:gd name="T9" fmla="*/ 48 h 48"/>
                  <a:gd name="T10" fmla="*/ 58 w 64"/>
                  <a:gd name="T11" fmla="*/ 48 h 48"/>
                  <a:gd name="T12" fmla="*/ 64 w 64"/>
                  <a:gd name="T13" fmla="*/ 42 h 48"/>
                  <a:gd name="T14" fmla="*/ 64 w 64"/>
                  <a:gd name="T15" fmla="*/ 8 h 48"/>
                  <a:gd name="T16" fmla="*/ 56 w 64"/>
                  <a:gd name="T17" fmla="*/ 8 h 48"/>
                  <a:gd name="T18" fmla="*/ 52 w 64"/>
                  <a:gd name="T19" fmla="*/ 44 h 48"/>
                  <a:gd name="T20" fmla="*/ 4 w 64"/>
                  <a:gd name="T21" fmla="*/ 44 h 48"/>
                  <a:gd name="T22" fmla="*/ 4 w 64"/>
                  <a:gd name="T23" fmla="*/ 4 h 48"/>
                  <a:gd name="T24" fmla="*/ 52 w 64"/>
                  <a:gd name="T25" fmla="*/ 4 h 48"/>
                  <a:gd name="T26" fmla="*/ 52 w 64"/>
                  <a:gd name="T27" fmla="*/ 44 h 48"/>
                  <a:gd name="T28" fmla="*/ 8 w 64"/>
                  <a:gd name="T29" fmla="*/ 12 h 48"/>
                  <a:gd name="T30" fmla="*/ 48 w 64"/>
                  <a:gd name="T31" fmla="*/ 12 h 48"/>
                  <a:gd name="T32" fmla="*/ 48 w 64"/>
                  <a:gd name="T33" fmla="*/ 16 h 48"/>
                  <a:gd name="T34" fmla="*/ 8 w 64"/>
                  <a:gd name="T35" fmla="*/ 16 h 48"/>
                  <a:gd name="T36" fmla="*/ 8 w 64"/>
                  <a:gd name="T37" fmla="*/ 12 h 48"/>
                  <a:gd name="T38" fmla="*/ 32 w 64"/>
                  <a:gd name="T39" fmla="*/ 20 h 48"/>
                  <a:gd name="T40" fmla="*/ 48 w 64"/>
                  <a:gd name="T41" fmla="*/ 20 h 48"/>
                  <a:gd name="T42" fmla="*/ 48 w 64"/>
                  <a:gd name="T43" fmla="*/ 24 h 48"/>
                  <a:gd name="T44" fmla="*/ 32 w 64"/>
                  <a:gd name="T45" fmla="*/ 24 h 48"/>
                  <a:gd name="T46" fmla="*/ 32 w 64"/>
                  <a:gd name="T47" fmla="*/ 20 h 48"/>
                  <a:gd name="T48" fmla="*/ 32 w 64"/>
                  <a:gd name="T49" fmla="*/ 28 h 48"/>
                  <a:gd name="T50" fmla="*/ 48 w 64"/>
                  <a:gd name="T51" fmla="*/ 28 h 48"/>
                  <a:gd name="T52" fmla="*/ 48 w 64"/>
                  <a:gd name="T53" fmla="*/ 32 h 48"/>
                  <a:gd name="T54" fmla="*/ 32 w 64"/>
                  <a:gd name="T55" fmla="*/ 32 h 48"/>
                  <a:gd name="T56" fmla="*/ 32 w 64"/>
                  <a:gd name="T57" fmla="*/ 28 h 48"/>
                  <a:gd name="T58" fmla="*/ 32 w 64"/>
                  <a:gd name="T59" fmla="*/ 36 h 48"/>
                  <a:gd name="T60" fmla="*/ 44 w 64"/>
                  <a:gd name="T61" fmla="*/ 36 h 48"/>
                  <a:gd name="T62" fmla="*/ 44 w 64"/>
                  <a:gd name="T63" fmla="*/ 40 h 48"/>
                  <a:gd name="T64" fmla="*/ 32 w 64"/>
                  <a:gd name="T65" fmla="*/ 40 h 48"/>
                  <a:gd name="T66" fmla="*/ 32 w 64"/>
                  <a:gd name="T67" fmla="*/ 36 h 48"/>
                  <a:gd name="T68" fmla="*/ 8 w 64"/>
                  <a:gd name="T69" fmla="*/ 20 h 48"/>
                  <a:gd name="T70" fmla="*/ 28 w 64"/>
                  <a:gd name="T71" fmla="*/ 20 h 48"/>
                  <a:gd name="T72" fmla="*/ 28 w 64"/>
                  <a:gd name="T73" fmla="*/ 40 h 48"/>
                  <a:gd name="T74" fmla="*/ 8 w 64"/>
                  <a:gd name="T75" fmla="*/ 40 h 48"/>
                  <a:gd name="T76" fmla="*/ 8 w 64"/>
                  <a:gd name="T7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48">
                    <a:moveTo>
                      <a:pt x="56" y="8"/>
                    </a:moveTo>
                    <a:cubicBezTo>
                      <a:pt x="56" y="0"/>
                      <a:pt x="56" y="0"/>
                      <a:pt x="56" y="0"/>
                    </a:cubicBezTo>
                    <a:cubicBezTo>
                      <a:pt x="0" y="0"/>
                      <a:pt x="0" y="0"/>
                      <a:pt x="0" y="0"/>
                    </a:cubicBezTo>
                    <a:cubicBezTo>
                      <a:pt x="0" y="44"/>
                      <a:pt x="0" y="44"/>
                      <a:pt x="0" y="44"/>
                    </a:cubicBezTo>
                    <a:cubicBezTo>
                      <a:pt x="0" y="46"/>
                      <a:pt x="2" y="48"/>
                      <a:pt x="4" y="48"/>
                    </a:cubicBezTo>
                    <a:cubicBezTo>
                      <a:pt x="58" y="48"/>
                      <a:pt x="58" y="48"/>
                      <a:pt x="58" y="48"/>
                    </a:cubicBezTo>
                    <a:cubicBezTo>
                      <a:pt x="61" y="48"/>
                      <a:pt x="64" y="45"/>
                      <a:pt x="64" y="42"/>
                    </a:cubicBezTo>
                    <a:cubicBezTo>
                      <a:pt x="64" y="8"/>
                      <a:pt x="64" y="8"/>
                      <a:pt x="64" y="8"/>
                    </a:cubicBezTo>
                    <a:lnTo>
                      <a:pt x="56" y="8"/>
                    </a:lnTo>
                    <a:close/>
                    <a:moveTo>
                      <a:pt x="52" y="44"/>
                    </a:moveTo>
                    <a:cubicBezTo>
                      <a:pt x="4" y="44"/>
                      <a:pt x="4" y="44"/>
                      <a:pt x="4" y="44"/>
                    </a:cubicBezTo>
                    <a:cubicBezTo>
                      <a:pt x="4" y="4"/>
                      <a:pt x="4" y="4"/>
                      <a:pt x="4" y="4"/>
                    </a:cubicBezTo>
                    <a:cubicBezTo>
                      <a:pt x="52" y="4"/>
                      <a:pt x="52" y="4"/>
                      <a:pt x="52" y="4"/>
                    </a:cubicBezTo>
                    <a:lnTo>
                      <a:pt x="52" y="44"/>
                    </a:lnTo>
                    <a:close/>
                    <a:moveTo>
                      <a:pt x="8" y="12"/>
                    </a:moveTo>
                    <a:cubicBezTo>
                      <a:pt x="48" y="12"/>
                      <a:pt x="48" y="12"/>
                      <a:pt x="48" y="12"/>
                    </a:cubicBezTo>
                    <a:cubicBezTo>
                      <a:pt x="48" y="16"/>
                      <a:pt x="48" y="16"/>
                      <a:pt x="48" y="16"/>
                    </a:cubicBezTo>
                    <a:cubicBezTo>
                      <a:pt x="8" y="16"/>
                      <a:pt x="8" y="16"/>
                      <a:pt x="8" y="16"/>
                    </a:cubicBezTo>
                    <a:lnTo>
                      <a:pt x="8" y="12"/>
                    </a:lnTo>
                    <a:close/>
                    <a:moveTo>
                      <a:pt x="32" y="20"/>
                    </a:moveTo>
                    <a:cubicBezTo>
                      <a:pt x="48" y="20"/>
                      <a:pt x="48" y="20"/>
                      <a:pt x="48" y="20"/>
                    </a:cubicBezTo>
                    <a:cubicBezTo>
                      <a:pt x="48" y="24"/>
                      <a:pt x="48" y="24"/>
                      <a:pt x="48" y="24"/>
                    </a:cubicBezTo>
                    <a:cubicBezTo>
                      <a:pt x="32" y="24"/>
                      <a:pt x="32" y="24"/>
                      <a:pt x="32" y="24"/>
                    </a:cubicBezTo>
                    <a:lnTo>
                      <a:pt x="32" y="20"/>
                    </a:lnTo>
                    <a:close/>
                    <a:moveTo>
                      <a:pt x="32" y="28"/>
                    </a:moveTo>
                    <a:cubicBezTo>
                      <a:pt x="48" y="28"/>
                      <a:pt x="48" y="28"/>
                      <a:pt x="48" y="28"/>
                    </a:cubicBezTo>
                    <a:cubicBezTo>
                      <a:pt x="48" y="32"/>
                      <a:pt x="48" y="32"/>
                      <a:pt x="48" y="32"/>
                    </a:cubicBezTo>
                    <a:cubicBezTo>
                      <a:pt x="32" y="32"/>
                      <a:pt x="32" y="32"/>
                      <a:pt x="32" y="32"/>
                    </a:cubicBezTo>
                    <a:lnTo>
                      <a:pt x="32" y="28"/>
                    </a:lnTo>
                    <a:close/>
                    <a:moveTo>
                      <a:pt x="32" y="36"/>
                    </a:moveTo>
                    <a:cubicBezTo>
                      <a:pt x="44" y="36"/>
                      <a:pt x="44" y="36"/>
                      <a:pt x="44" y="36"/>
                    </a:cubicBezTo>
                    <a:cubicBezTo>
                      <a:pt x="44" y="40"/>
                      <a:pt x="44" y="40"/>
                      <a:pt x="44" y="40"/>
                    </a:cubicBezTo>
                    <a:cubicBezTo>
                      <a:pt x="32" y="40"/>
                      <a:pt x="32" y="40"/>
                      <a:pt x="32" y="40"/>
                    </a:cubicBezTo>
                    <a:lnTo>
                      <a:pt x="32" y="36"/>
                    </a:lnTo>
                    <a:close/>
                    <a:moveTo>
                      <a:pt x="8" y="20"/>
                    </a:moveTo>
                    <a:cubicBezTo>
                      <a:pt x="28" y="20"/>
                      <a:pt x="28" y="20"/>
                      <a:pt x="28" y="20"/>
                    </a:cubicBezTo>
                    <a:cubicBezTo>
                      <a:pt x="28" y="40"/>
                      <a:pt x="28" y="40"/>
                      <a:pt x="28" y="40"/>
                    </a:cubicBezTo>
                    <a:cubicBezTo>
                      <a:pt x="8" y="40"/>
                      <a:pt x="8" y="40"/>
                      <a:pt x="8" y="40"/>
                    </a:cubicBezTo>
                    <a:lnTo>
                      <a:pt x="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8" name="Freeform 180">
                <a:extLst>
                  <a:ext uri="{FF2B5EF4-FFF2-40B4-BE49-F238E27FC236}">
                    <a16:creationId xmlns:a16="http://schemas.microsoft.com/office/drawing/2014/main" id="{4EFF24EE-E66F-4D09-B8D6-4B32278A9CEF}"/>
                  </a:ext>
                </a:extLst>
              </p:cNvPr>
              <p:cNvSpPr>
                <a:spLocks noEditPoints="1"/>
              </p:cNvSpPr>
              <p:nvPr/>
            </p:nvSpPr>
            <p:spPr bwMode="auto">
              <a:xfrm>
                <a:off x="8054756" y="1359970"/>
                <a:ext cx="246623" cy="246623"/>
              </a:xfrm>
              <a:custGeom>
                <a:avLst/>
                <a:gdLst>
                  <a:gd name="T0" fmla="*/ 64 w 77"/>
                  <a:gd name="T1" fmla="*/ 0 h 77"/>
                  <a:gd name="T2" fmla="*/ 13 w 77"/>
                  <a:gd name="T3" fmla="*/ 0 h 77"/>
                  <a:gd name="T4" fmla="*/ 0 w 77"/>
                  <a:gd name="T5" fmla="*/ 13 h 77"/>
                  <a:gd name="T6" fmla="*/ 0 w 77"/>
                  <a:gd name="T7" fmla="*/ 64 h 77"/>
                  <a:gd name="T8" fmla="*/ 13 w 77"/>
                  <a:gd name="T9" fmla="*/ 77 h 77"/>
                  <a:gd name="T10" fmla="*/ 64 w 77"/>
                  <a:gd name="T11" fmla="*/ 77 h 77"/>
                  <a:gd name="T12" fmla="*/ 77 w 77"/>
                  <a:gd name="T13" fmla="*/ 64 h 77"/>
                  <a:gd name="T14" fmla="*/ 77 w 77"/>
                  <a:gd name="T15" fmla="*/ 13 h 77"/>
                  <a:gd name="T16" fmla="*/ 64 w 77"/>
                  <a:gd name="T17" fmla="*/ 0 h 77"/>
                  <a:gd name="T18" fmla="*/ 25 w 77"/>
                  <a:gd name="T19" fmla="*/ 34 h 77"/>
                  <a:gd name="T20" fmla="*/ 52 w 77"/>
                  <a:gd name="T21" fmla="*/ 34 h 77"/>
                  <a:gd name="T22" fmla="*/ 53 w 77"/>
                  <a:gd name="T23" fmla="*/ 38 h 77"/>
                  <a:gd name="T24" fmla="*/ 39 w 77"/>
                  <a:gd name="T25" fmla="*/ 53 h 77"/>
                  <a:gd name="T26" fmla="*/ 24 w 77"/>
                  <a:gd name="T27" fmla="*/ 38 h 77"/>
                  <a:gd name="T28" fmla="*/ 25 w 77"/>
                  <a:gd name="T29" fmla="*/ 34 h 77"/>
                  <a:gd name="T30" fmla="*/ 67 w 77"/>
                  <a:gd name="T31" fmla="*/ 33 h 77"/>
                  <a:gd name="T32" fmla="*/ 67 w 77"/>
                  <a:gd name="T33" fmla="*/ 53 h 77"/>
                  <a:gd name="T34" fmla="*/ 67 w 77"/>
                  <a:gd name="T35" fmla="*/ 62 h 77"/>
                  <a:gd name="T36" fmla="*/ 63 w 77"/>
                  <a:gd name="T37" fmla="*/ 67 h 77"/>
                  <a:gd name="T38" fmla="*/ 15 w 77"/>
                  <a:gd name="T39" fmla="*/ 67 h 77"/>
                  <a:gd name="T40" fmla="*/ 10 w 77"/>
                  <a:gd name="T41" fmla="*/ 63 h 77"/>
                  <a:gd name="T42" fmla="*/ 10 w 77"/>
                  <a:gd name="T43" fmla="*/ 53 h 77"/>
                  <a:gd name="T44" fmla="*/ 10 w 77"/>
                  <a:gd name="T45" fmla="*/ 34 h 77"/>
                  <a:gd name="T46" fmla="*/ 10 w 77"/>
                  <a:gd name="T47" fmla="*/ 34 h 77"/>
                  <a:gd name="T48" fmla="*/ 17 w 77"/>
                  <a:gd name="T49" fmla="*/ 34 h 77"/>
                  <a:gd name="T50" fmla="*/ 17 w 77"/>
                  <a:gd name="T51" fmla="*/ 39 h 77"/>
                  <a:gd name="T52" fmla="*/ 39 w 77"/>
                  <a:gd name="T53" fmla="*/ 60 h 77"/>
                  <a:gd name="T54" fmla="*/ 60 w 77"/>
                  <a:gd name="T55" fmla="*/ 38 h 77"/>
                  <a:gd name="T56" fmla="*/ 60 w 77"/>
                  <a:gd name="T57" fmla="*/ 33 h 77"/>
                  <a:gd name="T58" fmla="*/ 67 w 77"/>
                  <a:gd name="T59" fmla="*/ 33 h 77"/>
                  <a:gd name="T60" fmla="*/ 67 w 77"/>
                  <a:gd name="T61" fmla="*/ 17 h 77"/>
                  <a:gd name="T62" fmla="*/ 65 w 77"/>
                  <a:gd name="T63" fmla="*/ 19 h 77"/>
                  <a:gd name="T64" fmla="*/ 60 w 77"/>
                  <a:gd name="T65" fmla="*/ 19 h 77"/>
                  <a:gd name="T66" fmla="*/ 58 w 77"/>
                  <a:gd name="T67" fmla="*/ 17 h 77"/>
                  <a:gd name="T68" fmla="*/ 58 w 77"/>
                  <a:gd name="T69" fmla="*/ 12 h 77"/>
                  <a:gd name="T70" fmla="*/ 60 w 77"/>
                  <a:gd name="T71" fmla="*/ 10 h 77"/>
                  <a:gd name="T72" fmla="*/ 65 w 77"/>
                  <a:gd name="T73" fmla="*/ 10 h 77"/>
                  <a:gd name="T74" fmla="*/ 67 w 77"/>
                  <a:gd name="T75" fmla="*/ 12 h 77"/>
                  <a:gd name="T76" fmla="*/ 67 w 77"/>
                  <a:gd name="T7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7">
                    <a:moveTo>
                      <a:pt x="64" y="0"/>
                    </a:moveTo>
                    <a:cubicBezTo>
                      <a:pt x="13" y="0"/>
                      <a:pt x="13" y="0"/>
                      <a:pt x="13" y="0"/>
                    </a:cubicBezTo>
                    <a:cubicBezTo>
                      <a:pt x="6" y="0"/>
                      <a:pt x="0" y="6"/>
                      <a:pt x="0" y="13"/>
                    </a:cubicBezTo>
                    <a:cubicBezTo>
                      <a:pt x="0" y="64"/>
                      <a:pt x="0" y="64"/>
                      <a:pt x="0" y="64"/>
                    </a:cubicBezTo>
                    <a:cubicBezTo>
                      <a:pt x="1" y="71"/>
                      <a:pt x="6" y="77"/>
                      <a:pt x="13" y="77"/>
                    </a:cubicBezTo>
                    <a:cubicBezTo>
                      <a:pt x="64" y="77"/>
                      <a:pt x="64" y="77"/>
                      <a:pt x="64" y="77"/>
                    </a:cubicBezTo>
                    <a:cubicBezTo>
                      <a:pt x="71" y="76"/>
                      <a:pt x="77" y="71"/>
                      <a:pt x="77" y="64"/>
                    </a:cubicBezTo>
                    <a:cubicBezTo>
                      <a:pt x="77" y="13"/>
                      <a:pt x="77" y="13"/>
                      <a:pt x="77" y="13"/>
                    </a:cubicBezTo>
                    <a:cubicBezTo>
                      <a:pt x="77" y="6"/>
                      <a:pt x="71" y="0"/>
                      <a:pt x="64" y="0"/>
                    </a:cubicBezTo>
                    <a:close/>
                    <a:moveTo>
                      <a:pt x="25" y="34"/>
                    </a:moveTo>
                    <a:cubicBezTo>
                      <a:pt x="52" y="34"/>
                      <a:pt x="52" y="34"/>
                      <a:pt x="52" y="34"/>
                    </a:cubicBezTo>
                    <a:cubicBezTo>
                      <a:pt x="53" y="35"/>
                      <a:pt x="53" y="37"/>
                      <a:pt x="53" y="38"/>
                    </a:cubicBezTo>
                    <a:cubicBezTo>
                      <a:pt x="53" y="46"/>
                      <a:pt x="47" y="53"/>
                      <a:pt x="39" y="53"/>
                    </a:cubicBezTo>
                    <a:cubicBezTo>
                      <a:pt x="31" y="53"/>
                      <a:pt x="24" y="47"/>
                      <a:pt x="24" y="38"/>
                    </a:cubicBezTo>
                    <a:cubicBezTo>
                      <a:pt x="24" y="37"/>
                      <a:pt x="24" y="35"/>
                      <a:pt x="25" y="34"/>
                    </a:cubicBezTo>
                    <a:close/>
                    <a:moveTo>
                      <a:pt x="67" y="33"/>
                    </a:moveTo>
                    <a:cubicBezTo>
                      <a:pt x="67" y="53"/>
                      <a:pt x="67" y="53"/>
                      <a:pt x="67" y="53"/>
                    </a:cubicBezTo>
                    <a:cubicBezTo>
                      <a:pt x="67" y="62"/>
                      <a:pt x="67" y="62"/>
                      <a:pt x="67" y="62"/>
                    </a:cubicBezTo>
                    <a:cubicBezTo>
                      <a:pt x="67" y="65"/>
                      <a:pt x="65" y="67"/>
                      <a:pt x="63" y="67"/>
                    </a:cubicBezTo>
                    <a:cubicBezTo>
                      <a:pt x="15" y="67"/>
                      <a:pt x="15" y="67"/>
                      <a:pt x="15" y="67"/>
                    </a:cubicBezTo>
                    <a:cubicBezTo>
                      <a:pt x="12" y="67"/>
                      <a:pt x="10" y="65"/>
                      <a:pt x="10" y="63"/>
                    </a:cubicBezTo>
                    <a:cubicBezTo>
                      <a:pt x="10" y="53"/>
                      <a:pt x="10" y="53"/>
                      <a:pt x="10" y="53"/>
                    </a:cubicBezTo>
                    <a:cubicBezTo>
                      <a:pt x="10" y="34"/>
                      <a:pt x="10" y="34"/>
                      <a:pt x="10" y="34"/>
                    </a:cubicBezTo>
                    <a:cubicBezTo>
                      <a:pt x="10" y="34"/>
                      <a:pt x="10" y="34"/>
                      <a:pt x="10" y="34"/>
                    </a:cubicBezTo>
                    <a:cubicBezTo>
                      <a:pt x="17" y="34"/>
                      <a:pt x="17" y="34"/>
                      <a:pt x="17" y="34"/>
                    </a:cubicBezTo>
                    <a:cubicBezTo>
                      <a:pt x="17" y="35"/>
                      <a:pt x="17" y="37"/>
                      <a:pt x="17" y="39"/>
                    </a:cubicBezTo>
                    <a:cubicBezTo>
                      <a:pt x="17" y="51"/>
                      <a:pt x="27" y="60"/>
                      <a:pt x="39" y="60"/>
                    </a:cubicBezTo>
                    <a:cubicBezTo>
                      <a:pt x="51" y="60"/>
                      <a:pt x="60" y="50"/>
                      <a:pt x="60" y="38"/>
                    </a:cubicBezTo>
                    <a:cubicBezTo>
                      <a:pt x="60" y="37"/>
                      <a:pt x="60" y="35"/>
                      <a:pt x="60" y="33"/>
                    </a:cubicBezTo>
                    <a:cubicBezTo>
                      <a:pt x="67" y="33"/>
                      <a:pt x="67" y="33"/>
                      <a:pt x="67" y="33"/>
                    </a:cubicBezTo>
                    <a:close/>
                    <a:moveTo>
                      <a:pt x="67" y="17"/>
                    </a:moveTo>
                    <a:cubicBezTo>
                      <a:pt x="67" y="18"/>
                      <a:pt x="66" y="19"/>
                      <a:pt x="65" y="19"/>
                    </a:cubicBezTo>
                    <a:cubicBezTo>
                      <a:pt x="60" y="19"/>
                      <a:pt x="60" y="19"/>
                      <a:pt x="60" y="19"/>
                    </a:cubicBezTo>
                    <a:cubicBezTo>
                      <a:pt x="59" y="19"/>
                      <a:pt x="58" y="18"/>
                      <a:pt x="58" y="17"/>
                    </a:cubicBezTo>
                    <a:cubicBezTo>
                      <a:pt x="58" y="12"/>
                      <a:pt x="58" y="12"/>
                      <a:pt x="58" y="12"/>
                    </a:cubicBezTo>
                    <a:cubicBezTo>
                      <a:pt x="58" y="11"/>
                      <a:pt x="59" y="10"/>
                      <a:pt x="60" y="10"/>
                    </a:cubicBezTo>
                    <a:cubicBezTo>
                      <a:pt x="65" y="10"/>
                      <a:pt x="65" y="10"/>
                      <a:pt x="65" y="10"/>
                    </a:cubicBezTo>
                    <a:cubicBezTo>
                      <a:pt x="66" y="9"/>
                      <a:pt x="67" y="11"/>
                      <a:pt x="67" y="12"/>
                    </a:cubicBezTo>
                    <a:lnTo>
                      <a:pt x="6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59" name="Freeform 181">
                <a:extLst>
                  <a:ext uri="{FF2B5EF4-FFF2-40B4-BE49-F238E27FC236}">
                    <a16:creationId xmlns:a16="http://schemas.microsoft.com/office/drawing/2014/main" id="{C909C6E6-318E-4CD4-8816-A2B13DD84043}"/>
                  </a:ext>
                </a:extLst>
              </p:cNvPr>
              <p:cNvSpPr>
                <a:spLocks noEditPoints="1"/>
              </p:cNvSpPr>
              <p:nvPr/>
            </p:nvSpPr>
            <p:spPr bwMode="auto">
              <a:xfrm>
                <a:off x="7590869" y="1725991"/>
                <a:ext cx="252496" cy="191818"/>
              </a:xfrm>
              <a:custGeom>
                <a:avLst/>
                <a:gdLst>
                  <a:gd name="T0" fmla="*/ 76 w 79"/>
                  <a:gd name="T1" fmla="*/ 3 h 60"/>
                  <a:gd name="T2" fmla="*/ 40 w 79"/>
                  <a:gd name="T3" fmla="*/ 0 h 60"/>
                  <a:gd name="T4" fmla="*/ 4 w 79"/>
                  <a:gd name="T5" fmla="*/ 3 h 60"/>
                  <a:gd name="T6" fmla="*/ 0 w 79"/>
                  <a:gd name="T7" fmla="*/ 30 h 60"/>
                  <a:gd name="T8" fmla="*/ 4 w 79"/>
                  <a:gd name="T9" fmla="*/ 57 h 60"/>
                  <a:gd name="T10" fmla="*/ 40 w 79"/>
                  <a:gd name="T11" fmla="*/ 60 h 60"/>
                  <a:gd name="T12" fmla="*/ 76 w 79"/>
                  <a:gd name="T13" fmla="*/ 57 h 60"/>
                  <a:gd name="T14" fmla="*/ 79 w 79"/>
                  <a:gd name="T15" fmla="*/ 30 h 60"/>
                  <a:gd name="T16" fmla="*/ 76 w 79"/>
                  <a:gd name="T17" fmla="*/ 3 h 60"/>
                  <a:gd name="T18" fmla="*/ 30 w 79"/>
                  <a:gd name="T19" fmla="*/ 45 h 60"/>
                  <a:gd name="T20" fmla="*/ 30 w 79"/>
                  <a:gd name="T21" fmla="*/ 15 h 60"/>
                  <a:gd name="T22" fmla="*/ 55 w 79"/>
                  <a:gd name="T23" fmla="*/ 30 h 60"/>
                  <a:gd name="T24" fmla="*/ 30 w 79"/>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60">
                    <a:moveTo>
                      <a:pt x="76" y="3"/>
                    </a:moveTo>
                    <a:cubicBezTo>
                      <a:pt x="65" y="1"/>
                      <a:pt x="53" y="0"/>
                      <a:pt x="40" y="0"/>
                    </a:cubicBezTo>
                    <a:cubicBezTo>
                      <a:pt x="27" y="0"/>
                      <a:pt x="15" y="1"/>
                      <a:pt x="4" y="3"/>
                    </a:cubicBezTo>
                    <a:cubicBezTo>
                      <a:pt x="2" y="11"/>
                      <a:pt x="0" y="20"/>
                      <a:pt x="0" y="30"/>
                    </a:cubicBezTo>
                    <a:cubicBezTo>
                      <a:pt x="0" y="40"/>
                      <a:pt x="2" y="49"/>
                      <a:pt x="4" y="57"/>
                    </a:cubicBezTo>
                    <a:cubicBezTo>
                      <a:pt x="15" y="59"/>
                      <a:pt x="27" y="60"/>
                      <a:pt x="40" y="60"/>
                    </a:cubicBezTo>
                    <a:cubicBezTo>
                      <a:pt x="53" y="60"/>
                      <a:pt x="65" y="59"/>
                      <a:pt x="76" y="57"/>
                    </a:cubicBezTo>
                    <a:cubicBezTo>
                      <a:pt x="78" y="49"/>
                      <a:pt x="79" y="40"/>
                      <a:pt x="79" y="30"/>
                    </a:cubicBezTo>
                    <a:cubicBezTo>
                      <a:pt x="79" y="20"/>
                      <a:pt x="78" y="11"/>
                      <a:pt x="76" y="3"/>
                    </a:cubicBezTo>
                    <a:close/>
                    <a:moveTo>
                      <a:pt x="30" y="45"/>
                    </a:moveTo>
                    <a:cubicBezTo>
                      <a:pt x="30" y="15"/>
                      <a:pt x="30" y="15"/>
                      <a:pt x="30" y="15"/>
                    </a:cubicBezTo>
                    <a:cubicBezTo>
                      <a:pt x="55" y="30"/>
                      <a:pt x="55" y="30"/>
                      <a:pt x="55" y="30"/>
                    </a:cubicBezTo>
                    <a:lnTo>
                      <a:pt x="3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0" name="Freeform 183">
                <a:extLst>
                  <a:ext uri="{FF2B5EF4-FFF2-40B4-BE49-F238E27FC236}">
                    <a16:creationId xmlns:a16="http://schemas.microsoft.com/office/drawing/2014/main" id="{D941EBC0-FD59-4A44-8F2B-2C9F7845FEE9}"/>
                  </a:ext>
                </a:extLst>
              </p:cNvPr>
              <p:cNvSpPr>
                <a:spLocks noEditPoints="1"/>
              </p:cNvSpPr>
              <p:nvPr/>
            </p:nvSpPr>
            <p:spPr bwMode="auto">
              <a:xfrm>
                <a:off x="7334459" y="2704655"/>
                <a:ext cx="219221" cy="21726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61 h 68"/>
                  <a:gd name="T12" fmla="*/ 7 w 68"/>
                  <a:gd name="T13" fmla="*/ 34 h 68"/>
                  <a:gd name="T14" fmla="*/ 34 w 68"/>
                  <a:gd name="T15" fmla="*/ 6 h 68"/>
                  <a:gd name="T16" fmla="*/ 62 w 68"/>
                  <a:gd name="T17" fmla="*/ 34 h 68"/>
                  <a:gd name="T18" fmla="*/ 34 w 68"/>
                  <a:gd name="T19" fmla="*/ 61 h 68"/>
                  <a:gd name="T20" fmla="*/ 21 w 68"/>
                  <a:gd name="T21" fmla="*/ 21 h 68"/>
                  <a:gd name="T22" fmla="*/ 47 w 68"/>
                  <a:gd name="T23" fmla="*/ 21 h 68"/>
                  <a:gd name="T24" fmla="*/ 47 w 68"/>
                  <a:gd name="T25" fmla="*/ 46 h 68"/>
                  <a:gd name="T26" fmla="*/ 21 w 68"/>
                  <a:gd name="T27" fmla="*/ 46 h 68"/>
                  <a:gd name="T28" fmla="*/ 21 w 68"/>
                  <a:gd name="T2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61"/>
                    </a:moveTo>
                    <a:cubicBezTo>
                      <a:pt x="19" y="61"/>
                      <a:pt x="7" y="49"/>
                      <a:pt x="7" y="34"/>
                    </a:cubicBezTo>
                    <a:cubicBezTo>
                      <a:pt x="7" y="18"/>
                      <a:pt x="19" y="6"/>
                      <a:pt x="34" y="6"/>
                    </a:cubicBezTo>
                    <a:cubicBezTo>
                      <a:pt x="49" y="6"/>
                      <a:pt x="62" y="18"/>
                      <a:pt x="62" y="34"/>
                    </a:cubicBezTo>
                    <a:cubicBezTo>
                      <a:pt x="62" y="49"/>
                      <a:pt x="49" y="61"/>
                      <a:pt x="34" y="61"/>
                    </a:cubicBezTo>
                    <a:close/>
                    <a:moveTo>
                      <a:pt x="21" y="21"/>
                    </a:moveTo>
                    <a:cubicBezTo>
                      <a:pt x="47" y="21"/>
                      <a:pt x="47" y="21"/>
                      <a:pt x="47" y="21"/>
                    </a:cubicBezTo>
                    <a:cubicBezTo>
                      <a:pt x="47" y="46"/>
                      <a:pt x="47" y="46"/>
                      <a:pt x="47" y="46"/>
                    </a:cubicBezTo>
                    <a:cubicBezTo>
                      <a:pt x="21" y="46"/>
                      <a:pt x="21" y="46"/>
                      <a:pt x="21" y="46"/>
                    </a:cubicBezTo>
                    <a:lnTo>
                      <a:pt x="2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61" name="Freeform 188">
                <a:extLst>
                  <a:ext uri="{FF2B5EF4-FFF2-40B4-BE49-F238E27FC236}">
                    <a16:creationId xmlns:a16="http://schemas.microsoft.com/office/drawing/2014/main" id="{4409B632-62C9-43DE-B2F0-9091D80D85D0}"/>
                  </a:ext>
                </a:extLst>
              </p:cNvPr>
              <p:cNvSpPr>
                <a:spLocks noEditPoints="1"/>
              </p:cNvSpPr>
              <p:nvPr/>
            </p:nvSpPr>
            <p:spPr bwMode="auto">
              <a:xfrm>
                <a:off x="6575015" y="3595239"/>
                <a:ext cx="229008" cy="23096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57 w 72"/>
                  <a:gd name="T11" fmla="*/ 31 h 72"/>
                  <a:gd name="T12" fmla="*/ 38 w 72"/>
                  <a:gd name="T13" fmla="*/ 59 h 72"/>
                  <a:gd name="T14" fmla="*/ 29 w 72"/>
                  <a:gd name="T15" fmla="*/ 55 h 72"/>
                  <a:gd name="T16" fmla="*/ 21 w 72"/>
                  <a:gd name="T17" fmla="*/ 33 h 72"/>
                  <a:gd name="T18" fmla="*/ 16 w 72"/>
                  <a:gd name="T19" fmla="*/ 35 h 72"/>
                  <a:gd name="T20" fmla="*/ 15 w 72"/>
                  <a:gd name="T21" fmla="*/ 32 h 72"/>
                  <a:gd name="T22" fmla="*/ 28 w 72"/>
                  <a:gd name="T23" fmla="*/ 23 h 72"/>
                  <a:gd name="T24" fmla="*/ 35 w 72"/>
                  <a:gd name="T25" fmla="*/ 37 h 72"/>
                  <a:gd name="T26" fmla="*/ 38 w 72"/>
                  <a:gd name="T27" fmla="*/ 46 h 72"/>
                  <a:gd name="T28" fmla="*/ 44 w 72"/>
                  <a:gd name="T29" fmla="*/ 38 h 72"/>
                  <a:gd name="T30" fmla="*/ 39 w 72"/>
                  <a:gd name="T31" fmla="*/ 32 h 72"/>
                  <a:gd name="T32" fmla="*/ 57 w 72"/>
                  <a:gd name="T33"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cubicBezTo>
                      <a:pt x="16" y="0"/>
                      <a:pt x="0" y="17"/>
                      <a:pt x="0" y="36"/>
                    </a:cubicBezTo>
                    <a:cubicBezTo>
                      <a:pt x="0" y="56"/>
                      <a:pt x="16" y="72"/>
                      <a:pt x="36" y="72"/>
                    </a:cubicBezTo>
                    <a:cubicBezTo>
                      <a:pt x="56" y="72"/>
                      <a:pt x="72" y="56"/>
                      <a:pt x="72" y="36"/>
                    </a:cubicBezTo>
                    <a:cubicBezTo>
                      <a:pt x="72" y="17"/>
                      <a:pt x="56" y="0"/>
                      <a:pt x="36" y="0"/>
                    </a:cubicBezTo>
                    <a:close/>
                    <a:moveTo>
                      <a:pt x="57" y="31"/>
                    </a:moveTo>
                    <a:cubicBezTo>
                      <a:pt x="55" y="45"/>
                      <a:pt x="42" y="56"/>
                      <a:pt x="38" y="59"/>
                    </a:cubicBezTo>
                    <a:cubicBezTo>
                      <a:pt x="34" y="61"/>
                      <a:pt x="30" y="58"/>
                      <a:pt x="29" y="55"/>
                    </a:cubicBezTo>
                    <a:cubicBezTo>
                      <a:pt x="27" y="52"/>
                      <a:pt x="22" y="35"/>
                      <a:pt x="21" y="33"/>
                    </a:cubicBezTo>
                    <a:cubicBezTo>
                      <a:pt x="20" y="32"/>
                      <a:pt x="16" y="35"/>
                      <a:pt x="16" y="35"/>
                    </a:cubicBezTo>
                    <a:cubicBezTo>
                      <a:pt x="15" y="32"/>
                      <a:pt x="15" y="32"/>
                      <a:pt x="15" y="32"/>
                    </a:cubicBezTo>
                    <a:cubicBezTo>
                      <a:pt x="15" y="32"/>
                      <a:pt x="22" y="24"/>
                      <a:pt x="28" y="23"/>
                    </a:cubicBezTo>
                    <a:cubicBezTo>
                      <a:pt x="33" y="22"/>
                      <a:pt x="33" y="32"/>
                      <a:pt x="35" y="37"/>
                    </a:cubicBezTo>
                    <a:cubicBezTo>
                      <a:pt x="36" y="43"/>
                      <a:pt x="37" y="46"/>
                      <a:pt x="38" y="46"/>
                    </a:cubicBezTo>
                    <a:cubicBezTo>
                      <a:pt x="39" y="46"/>
                      <a:pt x="42" y="43"/>
                      <a:pt x="44" y="38"/>
                    </a:cubicBezTo>
                    <a:cubicBezTo>
                      <a:pt x="47" y="34"/>
                      <a:pt x="44" y="29"/>
                      <a:pt x="39" y="32"/>
                    </a:cubicBezTo>
                    <a:cubicBezTo>
                      <a:pt x="41" y="21"/>
                      <a:pt x="60" y="18"/>
                      <a:pt x="57" y="3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162" name="Freeform 191">
                <a:extLst>
                  <a:ext uri="{FF2B5EF4-FFF2-40B4-BE49-F238E27FC236}">
                    <a16:creationId xmlns:a16="http://schemas.microsoft.com/office/drawing/2014/main" id="{4C28ABA4-BFFE-4120-9BB6-43445F328199}"/>
                  </a:ext>
                </a:extLst>
              </p:cNvPr>
              <p:cNvSpPr>
                <a:spLocks noEditPoints="1"/>
              </p:cNvSpPr>
              <p:nvPr/>
            </p:nvSpPr>
            <p:spPr bwMode="auto">
              <a:xfrm>
                <a:off x="6312733" y="2886686"/>
                <a:ext cx="207477" cy="203562"/>
              </a:xfrm>
              <a:custGeom>
                <a:avLst/>
                <a:gdLst>
                  <a:gd name="T0" fmla="*/ 62 w 65"/>
                  <a:gd name="T1" fmla="*/ 36 h 64"/>
                  <a:gd name="T2" fmla="*/ 62 w 65"/>
                  <a:gd name="T3" fmla="*/ 32 h 64"/>
                  <a:gd name="T4" fmla="*/ 33 w 65"/>
                  <a:gd name="T5" fmla="*/ 3 h 64"/>
                  <a:gd name="T6" fmla="*/ 28 w 65"/>
                  <a:gd name="T7" fmla="*/ 3 h 64"/>
                  <a:gd name="T8" fmla="*/ 18 w 65"/>
                  <a:gd name="T9" fmla="*/ 0 h 64"/>
                  <a:gd name="T10" fmla="*/ 0 w 65"/>
                  <a:gd name="T11" fmla="*/ 18 h 64"/>
                  <a:gd name="T12" fmla="*/ 3 w 65"/>
                  <a:gd name="T13" fmla="*/ 28 h 64"/>
                  <a:gd name="T14" fmla="*/ 3 w 65"/>
                  <a:gd name="T15" fmla="*/ 32 h 64"/>
                  <a:gd name="T16" fmla="*/ 33 w 65"/>
                  <a:gd name="T17" fmla="*/ 62 h 64"/>
                  <a:gd name="T18" fmla="*/ 38 w 65"/>
                  <a:gd name="T19" fmla="*/ 62 h 64"/>
                  <a:gd name="T20" fmla="*/ 47 w 65"/>
                  <a:gd name="T21" fmla="*/ 64 h 64"/>
                  <a:gd name="T22" fmla="*/ 65 w 65"/>
                  <a:gd name="T23" fmla="*/ 46 h 64"/>
                  <a:gd name="T24" fmla="*/ 62 w 65"/>
                  <a:gd name="T25" fmla="*/ 36 h 64"/>
                  <a:gd name="T26" fmla="*/ 35 w 65"/>
                  <a:gd name="T27" fmla="*/ 54 h 64"/>
                  <a:gd name="T28" fmla="*/ 17 w 65"/>
                  <a:gd name="T29" fmla="*/ 49 h 64"/>
                  <a:gd name="T30" fmla="*/ 18 w 65"/>
                  <a:gd name="T31" fmla="*/ 39 h 64"/>
                  <a:gd name="T32" fmla="*/ 26 w 65"/>
                  <a:gd name="T33" fmla="*/ 45 h 64"/>
                  <a:gd name="T34" fmla="*/ 40 w 65"/>
                  <a:gd name="T35" fmla="*/ 44 h 64"/>
                  <a:gd name="T36" fmla="*/ 32 w 65"/>
                  <a:gd name="T37" fmla="*/ 36 h 64"/>
                  <a:gd name="T38" fmla="*/ 15 w 65"/>
                  <a:gd name="T39" fmla="*/ 23 h 64"/>
                  <a:gd name="T40" fmla="*/ 28 w 65"/>
                  <a:gd name="T41" fmla="*/ 10 h 64"/>
                  <a:gd name="T42" fmla="*/ 46 w 65"/>
                  <a:gd name="T43" fmla="*/ 15 h 64"/>
                  <a:gd name="T44" fmla="*/ 45 w 65"/>
                  <a:gd name="T45" fmla="*/ 24 h 64"/>
                  <a:gd name="T46" fmla="*/ 32 w 65"/>
                  <a:gd name="T47" fmla="*/ 17 h 64"/>
                  <a:gd name="T48" fmla="*/ 29 w 65"/>
                  <a:gd name="T49" fmla="*/ 27 h 64"/>
                  <a:gd name="T50" fmla="*/ 50 w 65"/>
                  <a:gd name="T51" fmla="*/ 37 h 64"/>
                  <a:gd name="T52" fmla="*/ 35 w 65"/>
                  <a:gd name="T53"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4">
                    <a:moveTo>
                      <a:pt x="62" y="36"/>
                    </a:moveTo>
                    <a:cubicBezTo>
                      <a:pt x="62" y="35"/>
                      <a:pt x="62" y="34"/>
                      <a:pt x="62" y="32"/>
                    </a:cubicBezTo>
                    <a:cubicBezTo>
                      <a:pt x="62" y="16"/>
                      <a:pt x="49" y="3"/>
                      <a:pt x="33" y="3"/>
                    </a:cubicBezTo>
                    <a:cubicBezTo>
                      <a:pt x="31" y="3"/>
                      <a:pt x="29" y="3"/>
                      <a:pt x="28" y="3"/>
                    </a:cubicBezTo>
                    <a:cubicBezTo>
                      <a:pt x="25" y="1"/>
                      <a:pt x="22" y="0"/>
                      <a:pt x="18" y="0"/>
                    </a:cubicBezTo>
                    <a:cubicBezTo>
                      <a:pt x="8" y="0"/>
                      <a:pt x="0" y="8"/>
                      <a:pt x="0" y="18"/>
                    </a:cubicBezTo>
                    <a:cubicBezTo>
                      <a:pt x="0" y="21"/>
                      <a:pt x="1" y="25"/>
                      <a:pt x="3" y="28"/>
                    </a:cubicBezTo>
                    <a:cubicBezTo>
                      <a:pt x="3" y="29"/>
                      <a:pt x="3" y="31"/>
                      <a:pt x="3" y="32"/>
                    </a:cubicBezTo>
                    <a:cubicBezTo>
                      <a:pt x="3" y="49"/>
                      <a:pt x="16" y="62"/>
                      <a:pt x="33" y="62"/>
                    </a:cubicBezTo>
                    <a:cubicBezTo>
                      <a:pt x="34" y="62"/>
                      <a:pt x="36" y="62"/>
                      <a:pt x="38" y="62"/>
                    </a:cubicBezTo>
                    <a:cubicBezTo>
                      <a:pt x="41" y="63"/>
                      <a:pt x="44" y="64"/>
                      <a:pt x="47" y="64"/>
                    </a:cubicBezTo>
                    <a:cubicBezTo>
                      <a:pt x="57" y="64"/>
                      <a:pt x="65" y="56"/>
                      <a:pt x="65" y="46"/>
                    </a:cubicBezTo>
                    <a:cubicBezTo>
                      <a:pt x="65" y="43"/>
                      <a:pt x="64" y="39"/>
                      <a:pt x="62" y="36"/>
                    </a:cubicBezTo>
                    <a:close/>
                    <a:moveTo>
                      <a:pt x="35" y="54"/>
                    </a:moveTo>
                    <a:cubicBezTo>
                      <a:pt x="26" y="55"/>
                      <a:pt x="21" y="53"/>
                      <a:pt x="17" y="49"/>
                    </a:cubicBezTo>
                    <a:cubicBezTo>
                      <a:pt x="13" y="45"/>
                      <a:pt x="15" y="40"/>
                      <a:pt x="18" y="39"/>
                    </a:cubicBezTo>
                    <a:cubicBezTo>
                      <a:pt x="22" y="39"/>
                      <a:pt x="24" y="44"/>
                      <a:pt x="26" y="45"/>
                    </a:cubicBezTo>
                    <a:cubicBezTo>
                      <a:pt x="28" y="46"/>
                      <a:pt x="36" y="49"/>
                      <a:pt x="40" y="44"/>
                    </a:cubicBezTo>
                    <a:cubicBezTo>
                      <a:pt x="44" y="39"/>
                      <a:pt x="37" y="37"/>
                      <a:pt x="32" y="36"/>
                    </a:cubicBezTo>
                    <a:cubicBezTo>
                      <a:pt x="24" y="35"/>
                      <a:pt x="14" y="31"/>
                      <a:pt x="15" y="23"/>
                    </a:cubicBezTo>
                    <a:cubicBezTo>
                      <a:pt x="16" y="15"/>
                      <a:pt x="22" y="11"/>
                      <a:pt x="28" y="10"/>
                    </a:cubicBezTo>
                    <a:cubicBezTo>
                      <a:pt x="37" y="9"/>
                      <a:pt x="42" y="11"/>
                      <a:pt x="46" y="15"/>
                    </a:cubicBezTo>
                    <a:cubicBezTo>
                      <a:pt x="51" y="19"/>
                      <a:pt x="48" y="24"/>
                      <a:pt x="45" y="24"/>
                    </a:cubicBezTo>
                    <a:cubicBezTo>
                      <a:pt x="42" y="24"/>
                      <a:pt x="39" y="17"/>
                      <a:pt x="32" y="17"/>
                    </a:cubicBezTo>
                    <a:cubicBezTo>
                      <a:pt x="25" y="17"/>
                      <a:pt x="20" y="24"/>
                      <a:pt x="29" y="27"/>
                    </a:cubicBezTo>
                    <a:cubicBezTo>
                      <a:pt x="37" y="29"/>
                      <a:pt x="47" y="30"/>
                      <a:pt x="50" y="37"/>
                    </a:cubicBezTo>
                    <a:cubicBezTo>
                      <a:pt x="53" y="45"/>
                      <a:pt x="45" y="54"/>
                      <a:pt x="35" y="54"/>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grpSp>
        <p:grpSp>
          <p:nvGrpSpPr>
            <p:cNvPr id="6" name="Group 9">
              <a:extLst>
                <a:ext uri="{FF2B5EF4-FFF2-40B4-BE49-F238E27FC236}">
                  <a16:creationId xmlns:a16="http://schemas.microsoft.com/office/drawing/2014/main" id="{09E4ADBA-BB40-4465-9CE7-4AB21AB8D9FD}"/>
                </a:ext>
              </a:extLst>
            </p:cNvPr>
            <p:cNvGrpSpPr/>
            <p:nvPr/>
          </p:nvGrpSpPr>
          <p:grpSpPr>
            <a:xfrm>
              <a:off x="6880858" y="1289058"/>
              <a:ext cx="3916760" cy="4537746"/>
              <a:chOff x="6868614" y="762985"/>
              <a:chExt cx="5222153" cy="6050102"/>
            </a:xfrm>
            <a:grpFill/>
          </p:grpSpPr>
          <p:sp>
            <p:nvSpPr>
              <p:cNvPr id="7" name="Freeform 55">
                <a:extLst>
                  <a:ext uri="{FF2B5EF4-FFF2-40B4-BE49-F238E27FC236}">
                    <a16:creationId xmlns:a16="http://schemas.microsoft.com/office/drawing/2014/main" id="{EEF0F13F-0F09-4B83-BF50-A817F8A920F0}"/>
                  </a:ext>
                </a:extLst>
              </p:cNvPr>
              <p:cNvSpPr>
                <a:spLocks noEditPoints="1"/>
              </p:cNvSpPr>
              <p:nvPr/>
            </p:nvSpPr>
            <p:spPr bwMode="auto">
              <a:xfrm>
                <a:off x="11738448" y="4076742"/>
                <a:ext cx="342533" cy="319044"/>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 name="Freeform 56">
                <a:extLst>
                  <a:ext uri="{FF2B5EF4-FFF2-40B4-BE49-F238E27FC236}">
                    <a16:creationId xmlns:a16="http://schemas.microsoft.com/office/drawing/2014/main" id="{ADCB4913-F4E4-4BA6-B03A-9FAA8ECE464F}"/>
                  </a:ext>
                </a:extLst>
              </p:cNvPr>
              <p:cNvSpPr>
                <a:spLocks noEditPoints="1"/>
              </p:cNvSpPr>
              <p:nvPr/>
            </p:nvSpPr>
            <p:spPr bwMode="auto">
              <a:xfrm>
                <a:off x="11501612" y="4250944"/>
                <a:ext cx="215306" cy="215306"/>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 name="Freeform 57">
                <a:extLst>
                  <a:ext uri="{FF2B5EF4-FFF2-40B4-BE49-F238E27FC236}">
                    <a16:creationId xmlns:a16="http://schemas.microsoft.com/office/drawing/2014/main" id="{8B54113F-86EF-46CC-9471-FE6642014B2D}"/>
                  </a:ext>
                </a:extLst>
              </p:cNvPr>
              <p:cNvSpPr>
                <a:spLocks noEditPoints="1"/>
              </p:cNvSpPr>
              <p:nvPr/>
            </p:nvSpPr>
            <p:spPr bwMode="auto">
              <a:xfrm>
                <a:off x="11869589" y="3663746"/>
                <a:ext cx="185947" cy="182031"/>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 name="Freeform 58">
                <a:extLst>
                  <a:ext uri="{FF2B5EF4-FFF2-40B4-BE49-F238E27FC236}">
                    <a16:creationId xmlns:a16="http://schemas.microsoft.com/office/drawing/2014/main" id="{6C83A1F7-B96B-4EAF-8374-4AD8CA18C9DD}"/>
                  </a:ext>
                </a:extLst>
              </p:cNvPr>
              <p:cNvSpPr>
                <a:spLocks noEditPoints="1"/>
              </p:cNvSpPr>
              <p:nvPr/>
            </p:nvSpPr>
            <p:spPr bwMode="auto">
              <a:xfrm>
                <a:off x="11838272" y="3890796"/>
                <a:ext cx="146800" cy="146799"/>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 name="Freeform 59">
                <a:extLst>
                  <a:ext uri="{FF2B5EF4-FFF2-40B4-BE49-F238E27FC236}">
                    <a16:creationId xmlns:a16="http://schemas.microsoft.com/office/drawing/2014/main" id="{8E59DD76-C1F2-453F-A288-18A78C06258A}"/>
                  </a:ext>
                </a:extLst>
              </p:cNvPr>
              <p:cNvSpPr>
                <a:spLocks/>
              </p:cNvSpPr>
              <p:nvPr/>
            </p:nvSpPr>
            <p:spPr bwMode="auto">
              <a:xfrm>
                <a:off x="11572076" y="3920155"/>
                <a:ext cx="236837" cy="238794"/>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 name="Freeform 60">
                <a:extLst>
                  <a:ext uri="{FF2B5EF4-FFF2-40B4-BE49-F238E27FC236}">
                    <a16:creationId xmlns:a16="http://schemas.microsoft.com/office/drawing/2014/main" id="{CD0AAC96-1E59-42AE-8818-F2BC749F0B12}"/>
                  </a:ext>
                </a:extLst>
              </p:cNvPr>
              <p:cNvSpPr>
                <a:spLocks noEditPoints="1"/>
              </p:cNvSpPr>
              <p:nvPr/>
            </p:nvSpPr>
            <p:spPr bwMode="auto">
              <a:xfrm>
                <a:off x="11848058" y="3391677"/>
                <a:ext cx="197691" cy="19769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 name="Freeform 61">
                <a:extLst>
                  <a:ext uri="{FF2B5EF4-FFF2-40B4-BE49-F238E27FC236}">
                    <a16:creationId xmlns:a16="http://schemas.microsoft.com/office/drawing/2014/main" id="{2340C199-1723-4C28-A383-478DE6C1EE40}"/>
                  </a:ext>
                </a:extLst>
              </p:cNvPr>
              <p:cNvSpPr>
                <a:spLocks noEditPoints="1"/>
              </p:cNvSpPr>
              <p:nvPr/>
            </p:nvSpPr>
            <p:spPr bwMode="auto">
              <a:xfrm>
                <a:off x="11650369" y="3689191"/>
                <a:ext cx="187904" cy="166372"/>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 name="Freeform 62">
                <a:extLst>
                  <a:ext uri="{FF2B5EF4-FFF2-40B4-BE49-F238E27FC236}">
                    <a16:creationId xmlns:a16="http://schemas.microsoft.com/office/drawing/2014/main" id="{02E519A2-58F0-40B5-94E5-4B59EB2568ED}"/>
                  </a:ext>
                </a:extLst>
              </p:cNvPr>
              <p:cNvSpPr>
                <a:spLocks noEditPoints="1"/>
              </p:cNvSpPr>
              <p:nvPr/>
            </p:nvSpPr>
            <p:spPr bwMode="auto">
              <a:xfrm>
                <a:off x="11243244" y="4012150"/>
                <a:ext cx="303387" cy="266197"/>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5" name="Freeform 18">
                <a:extLst>
                  <a:ext uri="{FF2B5EF4-FFF2-40B4-BE49-F238E27FC236}">
                    <a16:creationId xmlns:a16="http://schemas.microsoft.com/office/drawing/2014/main" id="{2A4DB6FA-C5B8-4423-AF98-E2575EDA631E}"/>
                  </a:ext>
                </a:extLst>
              </p:cNvPr>
              <p:cNvSpPr>
                <a:spLocks noEditPoints="1"/>
              </p:cNvSpPr>
              <p:nvPr/>
            </p:nvSpPr>
            <p:spPr bwMode="auto">
              <a:xfrm>
                <a:off x="11767808" y="3599153"/>
                <a:ext cx="160501" cy="64591"/>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6" name="Freeform 19">
                <a:extLst>
                  <a:ext uri="{FF2B5EF4-FFF2-40B4-BE49-F238E27FC236}">
                    <a16:creationId xmlns:a16="http://schemas.microsoft.com/office/drawing/2014/main" id="{9904C884-284B-473A-898D-41D65A2F840F}"/>
                  </a:ext>
                </a:extLst>
              </p:cNvPr>
              <p:cNvSpPr>
                <a:spLocks noEditPoints="1"/>
              </p:cNvSpPr>
              <p:nvPr/>
            </p:nvSpPr>
            <p:spPr bwMode="auto">
              <a:xfrm>
                <a:off x="11918522" y="2912132"/>
                <a:ext cx="172245" cy="168330"/>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7" name="Freeform 20">
                <a:extLst>
                  <a:ext uri="{FF2B5EF4-FFF2-40B4-BE49-F238E27FC236}">
                    <a16:creationId xmlns:a16="http://schemas.microsoft.com/office/drawing/2014/main" id="{2337E51C-C7A6-4F89-AC48-562A5AFA3A7E}"/>
                  </a:ext>
                </a:extLst>
              </p:cNvPr>
              <p:cNvSpPr>
                <a:spLocks noEditPoints="1"/>
              </p:cNvSpPr>
              <p:nvPr/>
            </p:nvSpPr>
            <p:spPr bwMode="auto">
              <a:xfrm>
                <a:off x="11895034" y="3100035"/>
                <a:ext cx="150715" cy="121354"/>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8" name="Freeform 21">
                <a:extLst>
                  <a:ext uri="{FF2B5EF4-FFF2-40B4-BE49-F238E27FC236}">
                    <a16:creationId xmlns:a16="http://schemas.microsoft.com/office/drawing/2014/main" id="{6213F1DF-A409-43D0-AB53-BD6000638304}"/>
                  </a:ext>
                </a:extLst>
              </p:cNvPr>
              <p:cNvSpPr>
                <a:spLocks noEditPoints="1"/>
              </p:cNvSpPr>
              <p:nvPr/>
            </p:nvSpPr>
            <p:spPr bwMode="auto">
              <a:xfrm>
                <a:off x="11640581" y="3336871"/>
                <a:ext cx="178118" cy="236836"/>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9" name="Freeform 22">
                <a:extLst>
                  <a:ext uri="{FF2B5EF4-FFF2-40B4-BE49-F238E27FC236}">
                    <a16:creationId xmlns:a16="http://schemas.microsoft.com/office/drawing/2014/main" id="{54D36711-78EE-41F6-AB3F-C3A275EBCE3F}"/>
                  </a:ext>
                </a:extLst>
              </p:cNvPr>
              <p:cNvSpPr>
                <a:spLocks/>
              </p:cNvSpPr>
              <p:nvPr/>
            </p:nvSpPr>
            <p:spPr bwMode="auto">
              <a:xfrm>
                <a:off x="10986834" y="3618727"/>
                <a:ext cx="608730" cy="342532"/>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22" name="Freeform 23">
                <a:extLst>
                  <a:ext uri="{FF2B5EF4-FFF2-40B4-BE49-F238E27FC236}">
                    <a16:creationId xmlns:a16="http://schemas.microsoft.com/office/drawing/2014/main" id="{34341620-F187-42DA-8E45-8F032A1E0110}"/>
                  </a:ext>
                </a:extLst>
              </p:cNvPr>
              <p:cNvSpPr>
                <a:spLocks/>
              </p:cNvSpPr>
              <p:nvPr/>
            </p:nvSpPr>
            <p:spPr bwMode="auto">
              <a:xfrm>
                <a:off x="11632752" y="2722270"/>
                <a:ext cx="291643" cy="317087"/>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23" name="Freeform 24">
                <a:extLst>
                  <a:ext uri="{FF2B5EF4-FFF2-40B4-BE49-F238E27FC236}">
                    <a16:creationId xmlns:a16="http://schemas.microsoft.com/office/drawing/2014/main" id="{89ACAAFA-3D90-42C9-9A6D-4DCFE6B27ECF}"/>
                  </a:ext>
                </a:extLst>
              </p:cNvPr>
              <p:cNvSpPr>
                <a:spLocks noEditPoints="1"/>
              </p:cNvSpPr>
              <p:nvPr/>
            </p:nvSpPr>
            <p:spPr bwMode="auto">
              <a:xfrm>
                <a:off x="11460507" y="3483672"/>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24" name="Freeform 25">
                <a:extLst>
                  <a:ext uri="{FF2B5EF4-FFF2-40B4-BE49-F238E27FC236}">
                    <a16:creationId xmlns:a16="http://schemas.microsoft.com/office/drawing/2014/main" id="{0BFCE0A3-B308-4383-AF99-F18BACBB2F5D}"/>
                  </a:ext>
                </a:extLst>
              </p:cNvPr>
              <p:cNvSpPr>
                <a:spLocks/>
              </p:cNvSpPr>
              <p:nvPr/>
            </p:nvSpPr>
            <p:spPr bwMode="auto">
              <a:xfrm>
                <a:off x="11585776" y="3078504"/>
                <a:ext cx="223135" cy="227050"/>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25" name="Freeform 26">
                <a:extLst>
                  <a:ext uri="{FF2B5EF4-FFF2-40B4-BE49-F238E27FC236}">
                    <a16:creationId xmlns:a16="http://schemas.microsoft.com/office/drawing/2014/main" id="{9CD9B4D6-8C8D-449A-A7D0-019A474A34E9}"/>
                  </a:ext>
                </a:extLst>
              </p:cNvPr>
              <p:cNvSpPr>
                <a:spLocks noEditPoints="1"/>
              </p:cNvSpPr>
              <p:nvPr/>
            </p:nvSpPr>
            <p:spPr bwMode="auto">
              <a:xfrm>
                <a:off x="11859802" y="3225304"/>
                <a:ext cx="78293" cy="142884"/>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26" name="Freeform 27">
                <a:extLst>
                  <a:ext uri="{FF2B5EF4-FFF2-40B4-BE49-F238E27FC236}">
                    <a16:creationId xmlns:a16="http://schemas.microsoft.com/office/drawing/2014/main" id="{79886734-B3A1-4542-A7F1-09A2E20FEE8B}"/>
                  </a:ext>
                </a:extLst>
              </p:cNvPr>
              <p:cNvSpPr>
                <a:spLocks/>
              </p:cNvSpPr>
              <p:nvPr/>
            </p:nvSpPr>
            <p:spPr bwMode="auto">
              <a:xfrm>
                <a:off x="11253030" y="3186158"/>
                <a:ext cx="293599" cy="295556"/>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27" name="Freeform 28">
                <a:extLst>
                  <a:ext uri="{FF2B5EF4-FFF2-40B4-BE49-F238E27FC236}">
                    <a16:creationId xmlns:a16="http://schemas.microsoft.com/office/drawing/2014/main" id="{4475BF68-4E7C-4CE2-8168-43E4B6237BB0}"/>
                  </a:ext>
                </a:extLst>
              </p:cNvPr>
              <p:cNvSpPr>
                <a:spLocks noEditPoints="1"/>
              </p:cNvSpPr>
              <p:nvPr/>
            </p:nvSpPr>
            <p:spPr bwMode="auto">
              <a:xfrm>
                <a:off x="11489868" y="2540239"/>
                <a:ext cx="207477" cy="291641"/>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28" name="Freeform 29">
                <a:extLst>
                  <a:ext uri="{FF2B5EF4-FFF2-40B4-BE49-F238E27FC236}">
                    <a16:creationId xmlns:a16="http://schemas.microsoft.com/office/drawing/2014/main" id="{9F9F7A94-BE8A-44A8-A9A1-A774D77B954E}"/>
                  </a:ext>
                </a:extLst>
              </p:cNvPr>
              <p:cNvSpPr>
                <a:spLocks noEditPoints="1"/>
              </p:cNvSpPr>
              <p:nvPr/>
            </p:nvSpPr>
            <p:spPr bwMode="auto">
              <a:xfrm>
                <a:off x="11413531" y="2853412"/>
                <a:ext cx="201605" cy="201604"/>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29" name="Freeform 30">
                <a:extLst>
                  <a:ext uri="{FF2B5EF4-FFF2-40B4-BE49-F238E27FC236}">
                    <a16:creationId xmlns:a16="http://schemas.microsoft.com/office/drawing/2014/main" id="{A5449360-98BF-41B3-9699-718D0460CE84}"/>
                  </a:ext>
                </a:extLst>
              </p:cNvPr>
              <p:cNvSpPr>
                <a:spLocks noEditPoints="1"/>
              </p:cNvSpPr>
              <p:nvPr/>
            </p:nvSpPr>
            <p:spPr bwMode="auto">
              <a:xfrm>
                <a:off x="11153207" y="4299877"/>
                <a:ext cx="326874" cy="277941"/>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0" name="Freeform 31">
                <a:extLst>
                  <a:ext uri="{FF2B5EF4-FFF2-40B4-BE49-F238E27FC236}">
                    <a16:creationId xmlns:a16="http://schemas.microsoft.com/office/drawing/2014/main" id="{E0432AF1-113F-4CC5-B60F-0E11665FE796}"/>
                  </a:ext>
                </a:extLst>
              </p:cNvPr>
              <p:cNvSpPr>
                <a:spLocks/>
              </p:cNvSpPr>
              <p:nvPr/>
            </p:nvSpPr>
            <p:spPr bwMode="auto">
              <a:xfrm>
                <a:off x="11274562" y="2275999"/>
                <a:ext cx="295557" cy="305343"/>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1" name="Freeform 32">
                <a:extLst>
                  <a:ext uri="{FF2B5EF4-FFF2-40B4-BE49-F238E27FC236}">
                    <a16:creationId xmlns:a16="http://schemas.microsoft.com/office/drawing/2014/main" id="{861E6B0F-BAEA-42B2-93BF-B7257039B6F6}"/>
                  </a:ext>
                </a:extLst>
              </p:cNvPr>
              <p:cNvSpPr>
                <a:spLocks noEditPoints="1"/>
              </p:cNvSpPr>
              <p:nvPr/>
            </p:nvSpPr>
            <p:spPr bwMode="auto">
              <a:xfrm>
                <a:off x="11188439" y="2508922"/>
                <a:ext cx="275984" cy="195733"/>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2" name="Freeform 33">
                <a:extLst>
                  <a:ext uri="{FF2B5EF4-FFF2-40B4-BE49-F238E27FC236}">
                    <a16:creationId xmlns:a16="http://schemas.microsoft.com/office/drawing/2014/main" id="{3C3FABE8-D503-4FC5-8B4E-DC46D74A1C1A}"/>
                  </a:ext>
                </a:extLst>
              </p:cNvPr>
              <p:cNvSpPr>
                <a:spLocks noEditPoints="1"/>
              </p:cNvSpPr>
              <p:nvPr/>
            </p:nvSpPr>
            <p:spPr bwMode="auto">
              <a:xfrm>
                <a:off x="10996621" y="4129590"/>
                <a:ext cx="221179" cy="191818"/>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3" name="Freeform 34">
                <a:extLst>
                  <a:ext uri="{FF2B5EF4-FFF2-40B4-BE49-F238E27FC236}">
                    <a16:creationId xmlns:a16="http://schemas.microsoft.com/office/drawing/2014/main" id="{A8B064CF-333A-40DD-B4CC-5902E322913E}"/>
                  </a:ext>
                </a:extLst>
              </p:cNvPr>
              <p:cNvSpPr>
                <a:spLocks noEditPoints="1"/>
              </p:cNvSpPr>
              <p:nvPr/>
            </p:nvSpPr>
            <p:spPr bwMode="auto">
              <a:xfrm>
                <a:off x="11303921" y="2003931"/>
                <a:ext cx="182032" cy="248580"/>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4" name="Freeform 35">
                <a:extLst>
                  <a:ext uri="{FF2B5EF4-FFF2-40B4-BE49-F238E27FC236}">
                    <a16:creationId xmlns:a16="http://schemas.microsoft.com/office/drawing/2014/main" id="{5CFFE2C1-66C3-4923-A1BA-599792F3A47C}"/>
                  </a:ext>
                </a:extLst>
              </p:cNvPr>
              <p:cNvSpPr>
                <a:spLocks noEditPoints="1"/>
              </p:cNvSpPr>
              <p:nvPr/>
            </p:nvSpPr>
            <p:spPr bwMode="auto">
              <a:xfrm>
                <a:off x="11108188" y="1823857"/>
                <a:ext cx="285770" cy="272068"/>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5" name="Freeform 36">
                <a:extLst>
                  <a:ext uri="{FF2B5EF4-FFF2-40B4-BE49-F238E27FC236}">
                    <a16:creationId xmlns:a16="http://schemas.microsoft.com/office/drawing/2014/main" id="{78004E8C-66EE-43D6-B90B-4C220D32B8B3}"/>
                  </a:ext>
                </a:extLst>
              </p:cNvPr>
              <p:cNvSpPr>
                <a:spLocks noEditPoints="1"/>
              </p:cNvSpPr>
              <p:nvPr/>
            </p:nvSpPr>
            <p:spPr bwMode="auto">
              <a:xfrm>
                <a:off x="10996621" y="1667271"/>
                <a:ext cx="217264" cy="221178"/>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6" name="Freeform 37">
                <a:extLst>
                  <a:ext uri="{FF2B5EF4-FFF2-40B4-BE49-F238E27FC236}">
                    <a16:creationId xmlns:a16="http://schemas.microsoft.com/office/drawing/2014/main" id="{38E065AD-7C70-471A-AEB0-FF550E5D1283}"/>
                  </a:ext>
                </a:extLst>
              </p:cNvPr>
              <p:cNvSpPr>
                <a:spLocks noEditPoints="1"/>
              </p:cNvSpPr>
              <p:nvPr/>
            </p:nvSpPr>
            <p:spPr bwMode="auto">
              <a:xfrm>
                <a:off x="11096444" y="2135072"/>
                <a:ext cx="172245" cy="197690"/>
              </a:xfrm>
              <a:custGeom>
                <a:avLst/>
                <a:gdLst>
                  <a:gd name="T0" fmla="*/ 50 w 54"/>
                  <a:gd name="T1" fmla="*/ 12 h 62"/>
                  <a:gd name="T2" fmla="*/ 42 w 54"/>
                  <a:gd name="T3" fmla="*/ 5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9 h 62"/>
                  <a:gd name="T24" fmla="*/ 35 w 54"/>
                  <a:gd name="T25" fmla="*/ 9 h 62"/>
                  <a:gd name="T26" fmla="*/ 37 w 54"/>
                  <a:gd name="T27" fmla="*/ 10 h 62"/>
                  <a:gd name="T28" fmla="*/ 44 w 54"/>
                  <a:gd name="T29" fmla="*/ 17 h 62"/>
                  <a:gd name="T30" fmla="*/ 45 w 54"/>
                  <a:gd name="T31" fmla="*/ 19 h 62"/>
                  <a:gd name="T32" fmla="*/ 46 w 54"/>
                  <a:gd name="T33" fmla="*/ 20 h 62"/>
                  <a:gd name="T34" fmla="*/ 35 w 54"/>
                  <a:gd name="T35" fmla="*/ 20 h 62"/>
                  <a:gd name="T36" fmla="*/ 35 w 54"/>
                  <a:gd name="T37" fmla="*/ 9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5"/>
                      <a:pt x="42" y="5"/>
                      <a:pt x="42" y="5"/>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9"/>
                    </a:moveTo>
                    <a:cubicBezTo>
                      <a:pt x="35" y="9"/>
                      <a:pt x="35" y="9"/>
                      <a:pt x="35" y="9"/>
                    </a:cubicBezTo>
                    <a:cubicBezTo>
                      <a:pt x="36" y="9"/>
                      <a:pt x="37" y="10"/>
                      <a:pt x="37" y="10"/>
                    </a:cubicBezTo>
                    <a:cubicBezTo>
                      <a:pt x="44" y="17"/>
                      <a:pt x="44" y="17"/>
                      <a:pt x="44" y="17"/>
                    </a:cubicBezTo>
                    <a:cubicBezTo>
                      <a:pt x="45" y="17"/>
                      <a:pt x="45" y="18"/>
                      <a:pt x="45" y="19"/>
                    </a:cubicBezTo>
                    <a:cubicBezTo>
                      <a:pt x="46" y="19"/>
                      <a:pt x="46" y="19"/>
                      <a:pt x="46" y="20"/>
                    </a:cubicBezTo>
                    <a:cubicBezTo>
                      <a:pt x="35" y="20"/>
                      <a:pt x="35" y="20"/>
                      <a:pt x="35" y="20"/>
                    </a:cubicBezTo>
                    <a:lnTo>
                      <a:pt x="35" y="9"/>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7" name="Freeform 38">
                <a:extLst>
                  <a:ext uri="{FF2B5EF4-FFF2-40B4-BE49-F238E27FC236}">
                    <a16:creationId xmlns:a16="http://schemas.microsoft.com/office/drawing/2014/main" id="{2DDD7CE9-7C28-4A89-BB8A-FF6F0430B2B4}"/>
                  </a:ext>
                </a:extLst>
              </p:cNvPr>
              <p:cNvSpPr>
                <a:spLocks noEditPoints="1"/>
              </p:cNvSpPr>
              <p:nvPr/>
            </p:nvSpPr>
            <p:spPr bwMode="auto">
              <a:xfrm>
                <a:off x="11082743" y="2730100"/>
                <a:ext cx="279899" cy="29751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8" name="Freeform 39">
                <a:extLst>
                  <a:ext uri="{FF2B5EF4-FFF2-40B4-BE49-F238E27FC236}">
                    <a16:creationId xmlns:a16="http://schemas.microsoft.com/office/drawing/2014/main" id="{B3666922-6D63-4171-BC1E-B6854EFE642D}"/>
                  </a:ext>
                </a:extLst>
              </p:cNvPr>
              <p:cNvSpPr>
                <a:spLocks noEditPoints="1"/>
              </p:cNvSpPr>
              <p:nvPr/>
            </p:nvSpPr>
            <p:spPr bwMode="auto">
              <a:xfrm>
                <a:off x="11031853" y="3084377"/>
                <a:ext cx="262282" cy="197690"/>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39" name="Freeform 40">
                <a:extLst>
                  <a:ext uri="{FF2B5EF4-FFF2-40B4-BE49-F238E27FC236}">
                    <a16:creationId xmlns:a16="http://schemas.microsoft.com/office/drawing/2014/main" id="{A418AE4C-1461-42C2-9ACF-E2ABF5E1DD0B}"/>
                  </a:ext>
                </a:extLst>
              </p:cNvPr>
              <p:cNvSpPr>
                <a:spLocks noEditPoints="1"/>
              </p:cNvSpPr>
              <p:nvPr/>
            </p:nvSpPr>
            <p:spPr bwMode="auto">
              <a:xfrm>
                <a:off x="11333281" y="3027613"/>
                <a:ext cx="156586" cy="146799"/>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0" name="Freeform 41">
                <a:extLst>
                  <a:ext uri="{FF2B5EF4-FFF2-40B4-BE49-F238E27FC236}">
                    <a16:creationId xmlns:a16="http://schemas.microsoft.com/office/drawing/2014/main" id="{2199070B-5383-4609-9858-E236FF175D7A}"/>
                  </a:ext>
                </a:extLst>
              </p:cNvPr>
              <p:cNvSpPr>
                <a:spLocks noEditPoints="1"/>
              </p:cNvSpPr>
              <p:nvPr/>
            </p:nvSpPr>
            <p:spPr bwMode="auto">
              <a:xfrm>
                <a:off x="10818503" y="1526343"/>
                <a:ext cx="191818" cy="207477"/>
              </a:xfrm>
              <a:custGeom>
                <a:avLst/>
                <a:gdLst>
                  <a:gd name="T0" fmla="*/ 48 w 60"/>
                  <a:gd name="T1" fmla="*/ 11 h 65"/>
                  <a:gd name="T2" fmla="*/ 60 w 60"/>
                  <a:gd name="T3" fmla="*/ 6 h 65"/>
                  <a:gd name="T4" fmla="*/ 60 w 60"/>
                  <a:gd name="T5" fmla="*/ 44 h 65"/>
                  <a:gd name="T6" fmla="*/ 48 w 60"/>
                  <a:gd name="T7" fmla="*/ 48 h 65"/>
                  <a:gd name="T8" fmla="*/ 36 w 60"/>
                  <a:gd name="T9" fmla="*/ 45 h 65"/>
                  <a:gd name="T10" fmla="*/ 24 w 60"/>
                  <a:gd name="T11" fmla="*/ 41 h 65"/>
                  <a:gd name="T12" fmla="*/ 12 w 60"/>
                  <a:gd name="T13" fmla="*/ 46 h 65"/>
                  <a:gd name="T14" fmla="*/ 12 w 60"/>
                  <a:gd name="T15" fmla="*/ 8 h 65"/>
                  <a:gd name="T16" fmla="*/ 24 w 60"/>
                  <a:gd name="T17" fmla="*/ 4 h 65"/>
                  <a:gd name="T18" fmla="*/ 36 w 60"/>
                  <a:gd name="T19" fmla="*/ 7 h 65"/>
                  <a:gd name="T20" fmla="*/ 48 w 60"/>
                  <a:gd name="T21" fmla="*/ 11 h 65"/>
                  <a:gd name="T22" fmla="*/ 4 w 60"/>
                  <a:gd name="T23" fmla="*/ 0 h 65"/>
                  <a:gd name="T24" fmla="*/ 8 w 60"/>
                  <a:gd name="T25" fmla="*/ 4 h 65"/>
                  <a:gd name="T26" fmla="*/ 8 w 60"/>
                  <a:gd name="T27" fmla="*/ 65 h 65"/>
                  <a:gd name="T28" fmla="*/ 0 w 60"/>
                  <a:gd name="T29" fmla="*/ 65 h 65"/>
                  <a:gd name="T30" fmla="*/ 0 w 60"/>
                  <a:gd name="T31" fmla="*/ 4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8"/>
                      <a:pt x="60" y="6"/>
                    </a:cubicBezTo>
                    <a:cubicBezTo>
                      <a:pt x="60" y="44"/>
                      <a:pt x="60" y="44"/>
                      <a:pt x="60" y="44"/>
                    </a:cubicBezTo>
                    <a:cubicBezTo>
                      <a:pt x="58" y="46"/>
                      <a:pt x="53" y="48"/>
                      <a:pt x="48" y="48"/>
                    </a:cubicBezTo>
                    <a:cubicBezTo>
                      <a:pt x="43" y="48"/>
                      <a:pt x="39" y="47"/>
                      <a:pt x="36" y="45"/>
                    </a:cubicBezTo>
                    <a:cubicBezTo>
                      <a:pt x="33" y="43"/>
                      <a:pt x="29" y="41"/>
                      <a:pt x="24" y="41"/>
                    </a:cubicBezTo>
                    <a:cubicBezTo>
                      <a:pt x="19" y="41"/>
                      <a:pt x="15" y="44"/>
                      <a:pt x="12" y="46"/>
                    </a:cubicBezTo>
                    <a:cubicBezTo>
                      <a:pt x="12" y="8"/>
                      <a:pt x="12" y="8"/>
                      <a:pt x="12" y="8"/>
                    </a:cubicBezTo>
                    <a:cubicBezTo>
                      <a:pt x="15" y="6"/>
                      <a:pt x="19" y="4"/>
                      <a:pt x="24" y="4"/>
                    </a:cubicBezTo>
                    <a:cubicBezTo>
                      <a:pt x="29" y="4"/>
                      <a:pt x="33" y="5"/>
                      <a:pt x="36" y="7"/>
                    </a:cubicBezTo>
                    <a:cubicBezTo>
                      <a:pt x="39" y="9"/>
                      <a:pt x="43" y="11"/>
                      <a:pt x="48" y="11"/>
                    </a:cubicBezTo>
                    <a:close/>
                    <a:moveTo>
                      <a:pt x="4" y="0"/>
                    </a:moveTo>
                    <a:cubicBezTo>
                      <a:pt x="6" y="0"/>
                      <a:pt x="8" y="1"/>
                      <a:pt x="8" y="4"/>
                    </a:cubicBezTo>
                    <a:cubicBezTo>
                      <a:pt x="8" y="65"/>
                      <a:pt x="8" y="65"/>
                      <a:pt x="8" y="65"/>
                    </a:cubicBezTo>
                    <a:cubicBezTo>
                      <a:pt x="0" y="65"/>
                      <a:pt x="0" y="65"/>
                      <a:pt x="0" y="65"/>
                    </a:cubicBezTo>
                    <a:cubicBezTo>
                      <a:pt x="0" y="4"/>
                      <a:pt x="0" y="4"/>
                      <a:pt x="0" y="4"/>
                    </a:cubicBezTo>
                    <a:cubicBezTo>
                      <a:pt x="0" y="1"/>
                      <a:pt x="1"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1" name="Freeform 42">
                <a:extLst>
                  <a:ext uri="{FF2B5EF4-FFF2-40B4-BE49-F238E27FC236}">
                    <a16:creationId xmlns:a16="http://schemas.microsoft.com/office/drawing/2014/main" id="{289BE170-8997-4448-AE55-92B302CCAD62}"/>
                  </a:ext>
                </a:extLst>
              </p:cNvPr>
              <p:cNvSpPr>
                <a:spLocks noEditPoints="1"/>
              </p:cNvSpPr>
              <p:nvPr/>
            </p:nvSpPr>
            <p:spPr bwMode="auto">
              <a:xfrm>
                <a:off x="10575795" y="1424562"/>
                <a:ext cx="203562" cy="207477"/>
              </a:xfrm>
              <a:custGeom>
                <a:avLst/>
                <a:gdLst>
                  <a:gd name="T0" fmla="*/ 54 w 64"/>
                  <a:gd name="T1" fmla="*/ 0 h 65"/>
                  <a:gd name="T2" fmla="*/ 44 w 64"/>
                  <a:gd name="T3" fmla="*/ 11 h 65"/>
                  <a:gd name="T4" fmla="*/ 44 w 64"/>
                  <a:gd name="T5" fmla="*/ 41 h 65"/>
                  <a:gd name="T6" fmla="*/ 52 w 64"/>
                  <a:gd name="T7" fmla="*/ 41 h 65"/>
                  <a:gd name="T8" fmla="*/ 52 w 64"/>
                  <a:gd name="T9" fmla="*/ 65 h 65"/>
                  <a:gd name="T10" fmla="*/ 64 w 64"/>
                  <a:gd name="T11" fmla="*/ 65 h 65"/>
                  <a:gd name="T12" fmla="*/ 64 w 64"/>
                  <a:gd name="T13" fmla="*/ 11 h 65"/>
                  <a:gd name="T14" fmla="*/ 54 w 64"/>
                  <a:gd name="T15" fmla="*/ 0 h 65"/>
                  <a:gd name="T16" fmla="*/ 26 w 64"/>
                  <a:gd name="T17" fmla="*/ 0 h 65"/>
                  <a:gd name="T18" fmla="*/ 24 w 64"/>
                  <a:gd name="T19" fmla="*/ 2 h 65"/>
                  <a:gd name="T20" fmla="*/ 24 w 64"/>
                  <a:gd name="T21" fmla="*/ 17 h 65"/>
                  <a:gd name="T22" fmla="*/ 22 w 64"/>
                  <a:gd name="T23" fmla="*/ 18 h 65"/>
                  <a:gd name="T24" fmla="*/ 20 w 64"/>
                  <a:gd name="T25" fmla="*/ 17 h 65"/>
                  <a:gd name="T26" fmla="*/ 20 w 64"/>
                  <a:gd name="T27" fmla="*/ 2 h 65"/>
                  <a:gd name="T28" fmla="*/ 18 w 64"/>
                  <a:gd name="T29" fmla="*/ 0 h 65"/>
                  <a:gd name="T30" fmla="*/ 16 w 64"/>
                  <a:gd name="T31" fmla="*/ 2 h 65"/>
                  <a:gd name="T32" fmla="*/ 16 w 64"/>
                  <a:gd name="T33" fmla="*/ 17 h 65"/>
                  <a:gd name="T34" fmla="*/ 14 w 64"/>
                  <a:gd name="T35" fmla="*/ 18 h 65"/>
                  <a:gd name="T36" fmla="*/ 12 w 64"/>
                  <a:gd name="T37" fmla="*/ 17 h 65"/>
                  <a:gd name="T38" fmla="*/ 12 w 64"/>
                  <a:gd name="T39" fmla="*/ 2 h 65"/>
                  <a:gd name="T40" fmla="*/ 10 w 64"/>
                  <a:gd name="T41" fmla="*/ 0 h 65"/>
                  <a:gd name="T42" fmla="*/ 8 w 64"/>
                  <a:gd name="T43" fmla="*/ 2 h 65"/>
                  <a:gd name="T44" fmla="*/ 8 w 64"/>
                  <a:gd name="T45" fmla="*/ 17 h 65"/>
                  <a:gd name="T46" fmla="*/ 6 w 64"/>
                  <a:gd name="T47" fmla="*/ 18 h 65"/>
                  <a:gd name="T48" fmla="*/ 4 w 64"/>
                  <a:gd name="T49" fmla="*/ 17 h 65"/>
                  <a:gd name="T50" fmla="*/ 4 w 64"/>
                  <a:gd name="T51" fmla="*/ 2 h 65"/>
                  <a:gd name="T52" fmla="*/ 2 w 64"/>
                  <a:gd name="T53" fmla="*/ 0 h 65"/>
                  <a:gd name="T54" fmla="*/ 0 w 64"/>
                  <a:gd name="T55" fmla="*/ 2 h 65"/>
                  <a:gd name="T56" fmla="*/ 0 w 64"/>
                  <a:gd name="T57" fmla="*/ 17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7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1"/>
                    </a:cubicBezTo>
                    <a:cubicBezTo>
                      <a:pt x="44" y="41"/>
                      <a:pt x="44" y="41"/>
                      <a:pt x="44" y="41"/>
                    </a:cubicBezTo>
                    <a:cubicBezTo>
                      <a:pt x="52" y="41"/>
                      <a:pt x="52" y="41"/>
                      <a:pt x="52" y="41"/>
                    </a:cubicBezTo>
                    <a:cubicBezTo>
                      <a:pt x="52" y="65"/>
                      <a:pt x="52" y="65"/>
                      <a:pt x="52" y="65"/>
                    </a:cubicBezTo>
                    <a:cubicBezTo>
                      <a:pt x="64" y="65"/>
                      <a:pt x="64" y="65"/>
                      <a:pt x="64" y="65"/>
                    </a:cubicBezTo>
                    <a:cubicBezTo>
                      <a:pt x="64" y="11"/>
                      <a:pt x="64" y="11"/>
                      <a:pt x="64" y="11"/>
                    </a:cubicBezTo>
                    <a:cubicBezTo>
                      <a:pt x="64" y="5"/>
                      <a:pt x="60" y="0"/>
                      <a:pt x="54" y="0"/>
                    </a:cubicBezTo>
                    <a:close/>
                    <a:moveTo>
                      <a:pt x="26" y="0"/>
                    </a:moveTo>
                    <a:cubicBezTo>
                      <a:pt x="25" y="0"/>
                      <a:pt x="24" y="1"/>
                      <a:pt x="24" y="2"/>
                    </a:cubicBezTo>
                    <a:cubicBezTo>
                      <a:pt x="24" y="17"/>
                      <a:pt x="24" y="17"/>
                      <a:pt x="24" y="17"/>
                    </a:cubicBezTo>
                    <a:cubicBezTo>
                      <a:pt x="24" y="17"/>
                      <a:pt x="23" y="18"/>
                      <a:pt x="22" y="18"/>
                    </a:cubicBezTo>
                    <a:cubicBezTo>
                      <a:pt x="21" y="18"/>
                      <a:pt x="20" y="17"/>
                      <a:pt x="20" y="17"/>
                    </a:cubicBezTo>
                    <a:cubicBezTo>
                      <a:pt x="20" y="2"/>
                      <a:pt x="20" y="2"/>
                      <a:pt x="20" y="2"/>
                    </a:cubicBezTo>
                    <a:cubicBezTo>
                      <a:pt x="20" y="1"/>
                      <a:pt x="19" y="0"/>
                      <a:pt x="18" y="0"/>
                    </a:cubicBezTo>
                    <a:cubicBezTo>
                      <a:pt x="17" y="0"/>
                      <a:pt x="16" y="1"/>
                      <a:pt x="16" y="2"/>
                    </a:cubicBezTo>
                    <a:cubicBezTo>
                      <a:pt x="16" y="17"/>
                      <a:pt x="16" y="17"/>
                      <a:pt x="16" y="17"/>
                    </a:cubicBezTo>
                    <a:cubicBezTo>
                      <a:pt x="16" y="17"/>
                      <a:pt x="15" y="18"/>
                      <a:pt x="14" y="18"/>
                    </a:cubicBezTo>
                    <a:cubicBezTo>
                      <a:pt x="13" y="18"/>
                      <a:pt x="12" y="17"/>
                      <a:pt x="12" y="17"/>
                    </a:cubicBezTo>
                    <a:cubicBezTo>
                      <a:pt x="12" y="2"/>
                      <a:pt x="12" y="2"/>
                      <a:pt x="12" y="2"/>
                    </a:cubicBezTo>
                    <a:cubicBezTo>
                      <a:pt x="12" y="1"/>
                      <a:pt x="11" y="0"/>
                      <a:pt x="10" y="0"/>
                    </a:cubicBezTo>
                    <a:cubicBezTo>
                      <a:pt x="9" y="0"/>
                      <a:pt x="8" y="1"/>
                      <a:pt x="8" y="2"/>
                    </a:cubicBezTo>
                    <a:cubicBezTo>
                      <a:pt x="8" y="17"/>
                      <a:pt x="8" y="17"/>
                      <a:pt x="8" y="17"/>
                    </a:cubicBezTo>
                    <a:cubicBezTo>
                      <a:pt x="8" y="17"/>
                      <a:pt x="7" y="18"/>
                      <a:pt x="6" y="18"/>
                    </a:cubicBezTo>
                    <a:cubicBezTo>
                      <a:pt x="5" y="18"/>
                      <a:pt x="4" y="17"/>
                      <a:pt x="4" y="17"/>
                    </a:cubicBezTo>
                    <a:cubicBezTo>
                      <a:pt x="4" y="2"/>
                      <a:pt x="4" y="2"/>
                      <a:pt x="4" y="2"/>
                    </a:cubicBezTo>
                    <a:cubicBezTo>
                      <a:pt x="4" y="1"/>
                      <a:pt x="3" y="0"/>
                      <a:pt x="2" y="0"/>
                    </a:cubicBezTo>
                    <a:cubicBezTo>
                      <a:pt x="0" y="0"/>
                      <a:pt x="0" y="1"/>
                      <a:pt x="0" y="2"/>
                    </a:cubicBezTo>
                    <a:cubicBezTo>
                      <a:pt x="0" y="17"/>
                      <a:pt x="0" y="17"/>
                      <a:pt x="0" y="17"/>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7"/>
                      <a:pt x="28" y="17"/>
                      <a:pt x="28" y="17"/>
                    </a:cubicBezTo>
                    <a:cubicBezTo>
                      <a:pt x="28" y="2"/>
                      <a:pt x="28" y="2"/>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2" name="Freeform 43">
                <a:extLst>
                  <a:ext uri="{FF2B5EF4-FFF2-40B4-BE49-F238E27FC236}">
                    <a16:creationId xmlns:a16="http://schemas.microsoft.com/office/drawing/2014/main" id="{A54203DC-4AA2-4F37-BCE5-7F73D3A0F7A4}"/>
                  </a:ext>
                </a:extLst>
              </p:cNvPr>
              <p:cNvSpPr>
                <a:spLocks noEditPoints="1"/>
              </p:cNvSpPr>
              <p:nvPr/>
            </p:nvSpPr>
            <p:spPr bwMode="auto">
              <a:xfrm>
                <a:off x="10977048" y="3327085"/>
                <a:ext cx="236837" cy="266197"/>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3" name="Freeform 44">
                <a:extLst>
                  <a:ext uri="{FF2B5EF4-FFF2-40B4-BE49-F238E27FC236}">
                    <a16:creationId xmlns:a16="http://schemas.microsoft.com/office/drawing/2014/main" id="{FE1A8C8D-6616-4402-B353-7D1946264DCD}"/>
                  </a:ext>
                </a:extLst>
              </p:cNvPr>
              <p:cNvSpPr>
                <a:spLocks noEditPoints="1"/>
              </p:cNvSpPr>
              <p:nvPr/>
            </p:nvSpPr>
            <p:spPr bwMode="auto">
              <a:xfrm>
                <a:off x="10906584" y="4526927"/>
                <a:ext cx="246623" cy="201604"/>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4" name="Freeform 45">
                <a:extLst>
                  <a:ext uri="{FF2B5EF4-FFF2-40B4-BE49-F238E27FC236}">
                    <a16:creationId xmlns:a16="http://schemas.microsoft.com/office/drawing/2014/main" id="{99BE134E-DB63-420B-9452-6D170EC94583}"/>
                  </a:ext>
                </a:extLst>
              </p:cNvPr>
              <p:cNvSpPr>
                <a:spLocks noEditPoints="1"/>
              </p:cNvSpPr>
              <p:nvPr/>
            </p:nvSpPr>
            <p:spPr bwMode="auto">
              <a:xfrm>
                <a:off x="10654088" y="1900192"/>
                <a:ext cx="401253" cy="401252"/>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5" name="Freeform 46">
                <a:extLst>
                  <a:ext uri="{FF2B5EF4-FFF2-40B4-BE49-F238E27FC236}">
                    <a16:creationId xmlns:a16="http://schemas.microsoft.com/office/drawing/2014/main" id="{ADE7BAB0-1134-41BA-80DF-170CDC73B7DA}"/>
                  </a:ext>
                </a:extLst>
              </p:cNvPr>
              <p:cNvSpPr>
                <a:spLocks noEditPoints="1"/>
              </p:cNvSpPr>
              <p:nvPr/>
            </p:nvSpPr>
            <p:spPr bwMode="auto">
              <a:xfrm>
                <a:off x="10577753" y="1690759"/>
                <a:ext cx="189861" cy="187904"/>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30 h 59"/>
                  <a:gd name="T64" fmla="*/ 25 w 59"/>
                  <a:gd name="T65" fmla="*/ 30 h 59"/>
                  <a:gd name="T66" fmla="*/ 25 w 59"/>
                  <a:gd name="T67" fmla="*/ 18 h 59"/>
                  <a:gd name="T68" fmla="*/ 33 w 59"/>
                  <a:gd name="T69" fmla="*/ 18 h 59"/>
                  <a:gd name="T70" fmla="*/ 33 w 59"/>
                  <a:gd name="T71" fmla="*/ 30 h 59"/>
                  <a:gd name="T72" fmla="*/ 44 w 59"/>
                  <a:gd name="T73" fmla="*/ 30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30"/>
                      <a:pt x="14" y="30"/>
                      <a:pt x="14" y="30"/>
                    </a:cubicBezTo>
                    <a:cubicBezTo>
                      <a:pt x="25" y="30"/>
                      <a:pt x="25" y="30"/>
                      <a:pt x="25" y="30"/>
                    </a:cubicBezTo>
                    <a:cubicBezTo>
                      <a:pt x="25" y="18"/>
                      <a:pt x="25" y="18"/>
                      <a:pt x="25" y="18"/>
                    </a:cubicBezTo>
                    <a:cubicBezTo>
                      <a:pt x="33" y="18"/>
                      <a:pt x="33" y="18"/>
                      <a:pt x="33" y="18"/>
                    </a:cubicBezTo>
                    <a:cubicBezTo>
                      <a:pt x="33" y="30"/>
                      <a:pt x="33" y="30"/>
                      <a:pt x="33" y="30"/>
                    </a:cubicBezTo>
                    <a:cubicBezTo>
                      <a:pt x="44" y="30"/>
                      <a:pt x="44" y="30"/>
                      <a:pt x="44" y="30"/>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6" name="Freeform 47">
                <a:extLst>
                  <a:ext uri="{FF2B5EF4-FFF2-40B4-BE49-F238E27FC236}">
                    <a16:creationId xmlns:a16="http://schemas.microsoft.com/office/drawing/2014/main" id="{899688C5-C2C5-4A49-BB36-1394D43ADE75}"/>
                  </a:ext>
                </a:extLst>
              </p:cNvPr>
              <p:cNvSpPr>
                <a:spLocks noEditPoints="1"/>
              </p:cNvSpPr>
              <p:nvPr/>
            </p:nvSpPr>
            <p:spPr bwMode="auto">
              <a:xfrm>
                <a:off x="10793059" y="1731862"/>
                <a:ext cx="176160" cy="137013"/>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7" name="Freeform 93">
                <a:extLst>
                  <a:ext uri="{FF2B5EF4-FFF2-40B4-BE49-F238E27FC236}">
                    <a16:creationId xmlns:a16="http://schemas.microsoft.com/office/drawing/2014/main" id="{3F7410BB-585F-4EC1-9B7B-A5B3F103AF73}"/>
                  </a:ext>
                </a:extLst>
              </p:cNvPr>
              <p:cNvSpPr>
                <a:spLocks noEditPoints="1"/>
              </p:cNvSpPr>
              <p:nvPr/>
            </p:nvSpPr>
            <p:spPr bwMode="auto">
              <a:xfrm>
                <a:off x="10789144" y="4738319"/>
                <a:ext cx="252496" cy="258367"/>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8" name="Freeform 94">
                <a:extLst>
                  <a:ext uri="{FF2B5EF4-FFF2-40B4-BE49-F238E27FC236}">
                    <a16:creationId xmlns:a16="http://schemas.microsoft.com/office/drawing/2014/main" id="{7F331776-B126-4339-9B00-A29265574ED9}"/>
                  </a:ext>
                </a:extLst>
              </p:cNvPr>
              <p:cNvSpPr>
                <a:spLocks noEditPoints="1"/>
              </p:cNvSpPr>
              <p:nvPr/>
            </p:nvSpPr>
            <p:spPr bwMode="auto">
              <a:xfrm>
                <a:off x="10975090" y="4354682"/>
                <a:ext cx="150715" cy="152672"/>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49" name="Freeform 95">
                <a:extLst>
                  <a:ext uri="{FF2B5EF4-FFF2-40B4-BE49-F238E27FC236}">
                    <a16:creationId xmlns:a16="http://schemas.microsoft.com/office/drawing/2014/main" id="{19168406-BFCD-465D-A2CA-CFA8A9389C26}"/>
                  </a:ext>
                </a:extLst>
              </p:cNvPr>
              <p:cNvSpPr>
                <a:spLocks noEditPoints="1"/>
              </p:cNvSpPr>
              <p:nvPr/>
            </p:nvSpPr>
            <p:spPr bwMode="auto">
              <a:xfrm>
                <a:off x="10642344" y="3839905"/>
                <a:ext cx="379722" cy="369934"/>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0" name="Freeform 96">
                <a:extLst>
                  <a:ext uri="{FF2B5EF4-FFF2-40B4-BE49-F238E27FC236}">
                    <a16:creationId xmlns:a16="http://schemas.microsoft.com/office/drawing/2014/main" id="{E94DE2F5-6141-425A-AC07-D9DB34591B49}"/>
                  </a:ext>
                </a:extLst>
              </p:cNvPr>
              <p:cNvSpPr>
                <a:spLocks noEditPoints="1"/>
              </p:cNvSpPr>
              <p:nvPr/>
            </p:nvSpPr>
            <p:spPr bwMode="auto">
              <a:xfrm>
                <a:off x="10495545" y="4229413"/>
                <a:ext cx="459973" cy="403210"/>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1" name="Freeform 97">
                <a:extLst>
                  <a:ext uri="{FF2B5EF4-FFF2-40B4-BE49-F238E27FC236}">
                    <a16:creationId xmlns:a16="http://schemas.microsoft.com/office/drawing/2014/main" id="{EE3BB1D7-2293-49DE-855A-2274F56055B2}"/>
                  </a:ext>
                </a:extLst>
              </p:cNvPr>
              <p:cNvSpPr>
                <a:spLocks noEditPoints="1"/>
              </p:cNvSpPr>
              <p:nvPr/>
            </p:nvSpPr>
            <p:spPr bwMode="auto">
              <a:xfrm>
                <a:off x="10558179" y="4663940"/>
                <a:ext cx="195733" cy="195733"/>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6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5"/>
                    </a:moveTo>
                    <a:cubicBezTo>
                      <a:pt x="17" y="55"/>
                      <a:pt x="6" y="44"/>
                      <a:pt x="6" y="30"/>
                    </a:cubicBezTo>
                    <a:cubicBezTo>
                      <a:pt x="6" y="17"/>
                      <a:pt x="17" y="6"/>
                      <a:pt x="31" y="6"/>
                    </a:cubicBezTo>
                    <a:cubicBezTo>
                      <a:pt x="44" y="6"/>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2" name="Freeform 98">
                <a:extLst>
                  <a:ext uri="{FF2B5EF4-FFF2-40B4-BE49-F238E27FC236}">
                    <a16:creationId xmlns:a16="http://schemas.microsoft.com/office/drawing/2014/main" id="{E5E1E562-664D-47B3-B528-1802E1CBFC7F}"/>
                  </a:ext>
                </a:extLst>
              </p:cNvPr>
              <p:cNvSpPr>
                <a:spLocks noEditPoints="1"/>
              </p:cNvSpPr>
              <p:nvPr/>
            </p:nvSpPr>
            <p:spPr bwMode="auto">
              <a:xfrm>
                <a:off x="10607112" y="4990815"/>
                <a:ext cx="299472" cy="301429"/>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3" name="Freeform 99">
                <a:extLst>
                  <a:ext uri="{FF2B5EF4-FFF2-40B4-BE49-F238E27FC236}">
                    <a16:creationId xmlns:a16="http://schemas.microsoft.com/office/drawing/2014/main" id="{F6CDC130-13A7-4CD7-838E-2538115AD5C4}"/>
                  </a:ext>
                </a:extLst>
              </p:cNvPr>
              <p:cNvSpPr>
                <a:spLocks noEditPoints="1"/>
              </p:cNvSpPr>
              <p:nvPr/>
            </p:nvSpPr>
            <p:spPr bwMode="auto">
              <a:xfrm>
                <a:off x="10793059" y="3628514"/>
                <a:ext cx="168330" cy="168330"/>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4" name="Freeform 100">
                <a:extLst>
                  <a:ext uri="{FF2B5EF4-FFF2-40B4-BE49-F238E27FC236}">
                    <a16:creationId xmlns:a16="http://schemas.microsoft.com/office/drawing/2014/main" id="{43978BD3-E6AF-4922-9B71-045F457F51A4}"/>
                  </a:ext>
                </a:extLst>
              </p:cNvPr>
              <p:cNvSpPr>
                <a:spLocks noEditPoints="1"/>
              </p:cNvSpPr>
              <p:nvPr/>
            </p:nvSpPr>
            <p:spPr bwMode="auto">
              <a:xfrm>
                <a:off x="10646259" y="3395591"/>
                <a:ext cx="309258" cy="193775"/>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5" name="Freeform 101">
                <a:extLst>
                  <a:ext uri="{FF2B5EF4-FFF2-40B4-BE49-F238E27FC236}">
                    <a16:creationId xmlns:a16="http://schemas.microsoft.com/office/drawing/2014/main" id="{A12184D0-C64B-4071-B409-9250C4C04E68}"/>
                  </a:ext>
                </a:extLst>
              </p:cNvPr>
              <p:cNvSpPr>
                <a:spLocks noEditPoints="1"/>
              </p:cNvSpPr>
              <p:nvPr/>
            </p:nvSpPr>
            <p:spPr bwMode="auto">
              <a:xfrm>
                <a:off x="10910498" y="2367994"/>
                <a:ext cx="321002" cy="322959"/>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6" name="Freeform 102">
                <a:extLst>
                  <a:ext uri="{FF2B5EF4-FFF2-40B4-BE49-F238E27FC236}">
                    <a16:creationId xmlns:a16="http://schemas.microsoft.com/office/drawing/2014/main" id="{1EBFC576-26C5-49A1-9ABB-509262511F12}"/>
                  </a:ext>
                </a:extLst>
              </p:cNvPr>
              <p:cNvSpPr>
                <a:spLocks/>
              </p:cNvSpPr>
              <p:nvPr/>
            </p:nvSpPr>
            <p:spPr bwMode="auto">
              <a:xfrm>
                <a:off x="10581667" y="2328848"/>
                <a:ext cx="395380" cy="383636"/>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7" name="Freeform 103">
                <a:extLst>
                  <a:ext uri="{FF2B5EF4-FFF2-40B4-BE49-F238E27FC236}">
                    <a16:creationId xmlns:a16="http://schemas.microsoft.com/office/drawing/2014/main" id="{1701211C-BC2A-4632-B7D2-47F83677C280}"/>
                  </a:ext>
                </a:extLst>
              </p:cNvPr>
              <p:cNvSpPr>
                <a:spLocks noEditPoints="1"/>
              </p:cNvSpPr>
              <p:nvPr/>
            </p:nvSpPr>
            <p:spPr bwMode="auto">
              <a:xfrm>
                <a:off x="10658002" y="5303987"/>
                <a:ext cx="131142" cy="207477"/>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8" name="Freeform 104">
                <a:extLst>
                  <a:ext uri="{FF2B5EF4-FFF2-40B4-BE49-F238E27FC236}">
                    <a16:creationId xmlns:a16="http://schemas.microsoft.com/office/drawing/2014/main" id="{19094DB7-F23F-41F3-8290-D82A64D77E35}"/>
                  </a:ext>
                </a:extLst>
              </p:cNvPr>
              <p:cNvSpPr>
                <a:spLocks noEditPoints="1"/>
              </p:cNvSpPr>
              <p:nvPr/>
            </p:nvSpPr>
            <p:spPr bwMode="auto">
              <a:xfrm>
                <a:off x="10515118" y="5527123"/>
                <a:ext cx="203562" cy="275983"/>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59" name="Freeform 105">
                <a:extLst>
                  <a:ext uri="{FF2B5EF4-FFF2-40B4-BE49-F238E27FC236}">
                    <a16:creationId xmlns:a16="http://schemas.microsoft.com/office/drawing/2014/main" id="{94A91E49-FF32-42D1-9159-D247652F4CD5}"/>
                  </a:ext>
                </a:extLst>
              </p:cNvPr>
              <p:cNvSpPr>
                <a:spLocks noEditPoints="1"/>
              </p:cNvSpPr>
              <p:nvPr/>
            </p:nvSpPr>
            <p:spPr bwMode="auto">
              <a:xfrm>
                <a:off x="10470099" y="3638300"/>
                <a:ext cx="274026" cy="207477"/>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0" name="Freeform 106">
                <a:extLst>
                  <a:ext uri="{FF2B5EF4-FFF2-40B4-BE49-F238E27FC236}">
                    <a16:creationId xmlns:a16="http://schemas.microsoft.com/office/drawing/2014/main" id="{F2E7DD99-F96F-4B37-93A3-DA140DF95188}"/>
                  </a:ext>
                </a:extLst>
              </p:cNvPr>
              <p:cNvSpPr>
                <a:spLocks noEditPoints="1"/>
              </p:cNvSpPr>
              <p:nvPr/>
            </p:nvSpPr>
            <p:spPr bwMode="auto">
              <a:xfrm>
                <a:off x="10763698" y="2767289"/>
                <a:ext cx="256411" cy="256409"/>
              </a:xfrm>
              <a:custGeom>
                <a:avLst/>
                <a:gdLst>
                  <a:gd name="T0" fmla="*/ 0 w 131"/>
                  <a:gd name="T1" fmla="*/ 131 h 131"/>
                  <a:gd name="T2" fmla="*/ 65 w 131"/>
                  <a:gd name="T3" fmla="*/ 131 h 131"/>
                  <a:gd name="T4" fmla="*/ 65 w 131"/>
                  <a:gd name="T5" fmla="*/ 0 h 131"/>
                  <a:gd name="T6" fmla="*/ 0 w 131"/>
                  <a:gd name="T7" fmla="*/ 0 h 131"/>
                  <a:gd name="T8" fmla="*/ 0 w 131"/>
                  <a:gd name="T9" fmla="*/ 131 h 131"/>
                  <a:gd name="T10" fmla="*/ 41 w 131"/>
                  <a:gd name="T11" fmla="*/ 17 h 131"/>
                  <a:gd name="T12" fmla="*/ 57 w 131"/>
                  <a:gd name="T13" fmla="*/ 17 h 131"/>
                  <a:gd name="T14" fmla="*/ 57 w 131"/>
                  <a:gd name="T15" fmla="*/ 33 h 131"/>
                  <a:gd name="T16" fmla="*/ 41 w 131"/>
                  <a:gd name="T17" fmla="*/ 33 h 131"/>
                  <a:gd name="T18" fmla="*/ 41 w 131"/>
                  <a:gd name="T19" fmla="*/ 17 h 131"/>
                  <a:gd name="T20" fmla="*/ 41 w 131"/>
                  <a:gd name="T21" fmla="*/ 49 h 131"/>
                  <a:gd name="T22" fmla="*/ 57 w 131"/>
                  <a:gd name="T23" fmla="*/ 49 h 131"/>
                  <a:gd name="T24" fmla="*/ 57 w 131"/>
                  <a:gd name="T25" fmla="*/ 66 h 131"/>
                  <a:gd name="T26" fmla="*/ 41 w 131"/>
                  <a:gd name="T27" fmla="*/ 66 h 131"/>
                  <a:gd name="T28" fmla="*/ 41 w 131"/>
                  <a:gd name="T29" fmla="*/ 49 h 131"/>
                  <a:gd name="T30" fmla="*/ 41 w 131"/>
                  <a:gd name="T31" fmla="*/ 82 h 131"/>
                  <a:gd name="T32" fmla="*/ 57 w 131"/>
                  <a:gd name="T33" fmla="*/ 82 h 131"/>
                  <a:gd name="T34" fmla="*/ 57 w 131"/>
                  <a:gd name="T35" fmla="*/ 98 h 131"/>
                  <a:gd name="T36" fmla="*/ 41 w 131"/>
                  <a:gd name="T37" fmla="*/ 98 h 131"/>
                  <a:gd name="T38" fmla="*/ 41 w 131"/>
                  <a:gd name="T39" fmla="*/ 82 h 131"/>
                  <a:gd name="T40" fmla="*/ 8 w 131"/>
                  <a:gd name="T41" fmla="*/ 17 h 131"/>
                  <a:gd name="T42" fmla="*/ 24 w 131"/>
                  <a:gd name="T43" fmla="*/ 17 h 131"/>
                  <a:gd name="T44" fmla="*/ 24 w 131"/>
                  <a:gd name="T45" fmla="*/ 33 h 131"/>
                  <a:gd name="T46" fmla="*/ 8 w 131"/>
                  <a:gd name="T47" fmla="*/ 33 h 131"/>
                  <a:gd name="T48" fmla="*/ 8 w 131"/>
                  <a:gd name="T49" fmla="*/ 17 h 131"/>
                  <a:gd name="T50" fmla="*/ 8 w 131"/>
                  <a:gd name="T51" fmla="*/ 49 h 131"/>
                  <a:gd name="T52" fmla="*/ 24 w 131"/>
                  <a:gd name="T53" fmla="*/ 49 h 131"/>
                  <a:gd name="T54" fmla="*/ 24 w 131"/>
                  <a:gd name="T55" fmla="*/ 66 h 131"/>
                  <a:gd name="T56" fmla="*/ 8 w 131"/>
                  <a:gd name="T57" fmla="*/ 66 h 131"/>
                  <a:gd name="T58" fmla="*/ 8 w 131"/>
                  <a:gd name="T59" fmla="*/ 49 h 131"/>
                  <a:gd name="T60" fmla="*/ 8 w 131"/>
                  <a:gd name="T61" fmla="*/ 82 h 131"/>
                  <a:gd name="T62" fmla="*/ 24 w 131"/>
                  <a:gd name="T63" fmla="*/ 82 h 131"/>
                  <a:gd name="T64" fmla="*/ 24 w 131"/>
                  <a:gd name="T65" fmla="*/ 98 h 131"/>
                  <a:gd name="T66" fmla="*/ 8 w 131"/>
                  <a:gd name="T67" fmla="*/ 98 h 131"/>
                  <a:gd name="T68" fmla="*/ 8 w 131"/>
                  <a:gd name="T69" fmla="*/ 82 h 131"/>
                  <a:gd name="T70" fmla="*/ 73 w 131"/>
                  <a:gd name="T71" fmla="*/ 41 h 131"/>
                  <a:gd name="T72" fmla="*/ 131 w 131"/>
                  <a:gd name="T73" fmla="*/ 41 h 131"/>
                  <a:gd name="T74" fmla="*/ 131 w 131"/>
                  <a:gd name="T75" fmla="*/ 49 h 131"/>
                  <a:gd name="T76" fmla="*/ 73 w 131"/>
                  <a:gd name="T77" fmla="*/ 49 h 131"/>
                  <a:gd name="T78" fmla="*/ 73 w 131"/>
                  <a:gd name="T79" fmla="*/ 41 h 131"/>
                  <a:gd name="T80" fmla="*/ 73 w 131"/>
                  <a:gd name="T81" fmla="*/ 131 h 131"/>
                  <a:gd name="T82" fmla="*/ 90 w 131"/>
                  <a:gd name="T83" fmla="*/ 131 h 131"/>
                  <a:gd name="T84" fmla="*/ 90 w 131"/>
                  <a:gd name="T85" fmla="*/ 98 h 131"/>
                  <a:gd name="T86" fmla="*/ 114 w 131"/>
                  <a:gd name="T87" fmla="*/ 98 h 131"/>
                  <a:gd name="T88" fmla="*/ 114 w 131"/>
                  <a:gd name="T89" fmla="*/ 131 h 131"/>
                  <a:gd name="T90" fmla="*/ 131 w 131"/>
                  <a:gd name="T91" fmla="*/ 131 h 131"/>
                  <a:gd name="T92" fmla="*/ 131 w 131"/>
                  <a:gd name="T93" fmla="*/ 57 h 131"/>
                  <a:gd name="T94" fmla="*/ 73 w 131"/>
                  <a:gd name="T95" fmla="*/ 57 h 131"/>
                  <a:gd name="T96" fmla="*/ 73 w 131"/>
                  <a:gd name="T9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1">
                    <a:moveTo>
                      <a:pt x="0" y="131"/>
                    </a:moveTo>
                    <a:lnTo>
                      <a:pt x="65" y="131"/>
                    </a:lnTo>
                    <a:lnTo>
                      <a:pt x="65" y="0"/>
                    </a:lnTo>
                    <a:lnTo>
                      <a:pt x="0" y="0"/>
                    </a:lnTo>
                    <a:lnTo>
                      <a:pt x="0" y="131"/>
                    </a:lnTo>
                    <a:close/>
                    <a:moveTo>
                      <a:pt x="41" y="17"/>
                    </a:moveTo>
                    <a:lnTo>
                      <a:pt x="57" y="17"/>
                    </a:lnTo>
                    <a:lnTo>
                      <a:pt x="57" y="33"/>
                    </a:lnTo>
                    <a:lnTo>
                      <a:pt x="41" y="33"/>
                    </a:lnTo>
                    <a:lnTo>
                      <a:pt x="41" y="17"/>
                    </a:lnTo>
                    <a:close/>
                    <a:moveTo>
                      <a:pt x="41" y="49"/>
                    </a:moveTo>
                    <a:lnTo>
                      <a:pt x="57" y="49"/>
                    </a:lnTo>
                    <a:lnTo>
                      <a:pt x="57" y="66"/>
                    </a:lnTo>
                    <a:lnTo>
                      <a:pt x="41" y="66"/>
                    </a:lnTo>
                    <a:lnTo>
                      <a:pt x="41" y="49"/>
                    </a:lnTo>
                    <a:close/>
                    <a:moveTo>
                      <a:pt x="41" y="82"/>
                    </a:moveTo>
                    <a:lnTo>
                      <a:pt x="57" y="82"/>
                    </a:lnTo>
                    <a:lnTo>
                      <a:pt x="57" y="98"/>
                    </a:lnTo>
                    <a:lnTo>
                      <a:pt x="41" y="98"/>
                    </a:lnTo>
                    <a:lnTo>
                      <a:pt x="41" y="82"/>
                    </a:lnTo>
                    <a:close/>
                    <a:moveTo>
                      <a:pt x="8" y="17"/>
                    </a:moveTo>
                    <a:lnTo>
                      <a:pt x="24" y="17"/>
                    </a:lnTo>
                    <a:lnTo>
                      <a:pt x="24" y="33"/>
                    </a:lnTo>
                    <a:lnTo>
                      <a:pt x="8" y="33"/>
                    </a:lnTo>
                    <a:lnTo>
                      <a:pt x="8" y="17"/>
                    </a:lnTo>
                    <a:close/>
                    <a:moveTo>
                      <a:pt x="8" y="49"/>
                    </a:moveTo>
                    <a:lnTo>
                      <a:pt x="24" y="49"/>
                    </a:lnTo>
                    <a:lnTo>
                      <a:pt x="24" y="66"/>
                    </a:lnTo>
                    <a:lnTo>
                      <a:pt x="8" y="66"/>
                    </a:lnTo>
                    <a:lnTo>
                      <a:pt x="8" y="49"/>
                    </a:lnTo>
                    <a:close/>
                    <a:moveTo>
                      <a:pt x="8" y="82"/>
                    </a:moveTo>
                    <a:lnTo>
                      <a:pt x="24" y="82"/>
                    </a:lnTo>
                    <a:lnTo>
                      <a:pt x="24" y="98"/>
                    </a:lnTo>
                    <a:lnTo>
                      <a:pt x="8" y="98"/>
                    </a:lnTo>
                    <a:lnTo>
                      <a:pt x="8" y="82"/>
                    </a:lnTo>
                    <a:close/>
                    <a:moveTo>
                      <a:pt x="73" y="41"/>
                    </a:moveTo>
                    <a:lnTo>
                      <a:pt x="131" y="41"/>
                    </a:lnTo>
                    <a:lnTo>
                      <a:pt x="131" y="49"/>
                    </a:lnTo>
                    <a:lnTo>
                      <a:pt x="73" y="49"/>
                    </a:lnTo>
                    <a:lnTo>
                      <a:pt x="73" y="41"/>
                    </a:lnTo>
                    <a:close/>
                    <a:moveTo>
                      <a:pt x="73" y="131"/>
                    </a:moveTo>
                    <a:lnTo>
                      <a:pt x="90" y="131"/>
                    </a:lnTo>
                    <a:lnTo>
                      <a:pt x="90" y="98"/>
                    </a:lnTo>
                    <a:lnTo>
                      <a:pt x="114" y="98"/>
                    </a:lnTo>
                    <a:lnTo>
                      <a:pt x="114" y="131"/>
                    </a:lnTo>
                    <a:lnTo>
                      <a:pt x="131" y="131"/>
                    </a:lnTo>
                    <a:lnTo>
                      <a:pt x="131" y="57"/>
                    </a:lnTo>
                    <a:lnTo>
                      <a:pt x="73" y="57"/>
                    </a:lnTo>
                    <a:lnTo>
                      <a:pt x="73"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1" name="Freeform 107">
                <a:extLst>
                  <a:ext uri="{FF2B5EF4-FFF2-40B4-BE49-F238E27FC236}">
                    <a16:creationId xmlns:a16="http://schemas.microsoft.com/office/drawing/2014/main" id="{B45BC328-7EE3-4854-9B4F-AD917584FA38}"/>
                  </a:ext>
                </a:extLst>
              </p:cNvPr>
              <p:cNvSpPr>
                <a:spLocks noEditPoints="1"/>
              </p:cNvSpPr>
              <p:nvPr/>
            </p:nvSpPr>
            <p:spPr bwMode="auto">
              <a:xfrm>
                <a:off x="10712808" y="3080462"/>
                <a:ext cx="272069" cy="272068"/>
              </a:xfrm>
              <a:custGeom>
                <a:avLst/>
                <a:gdLst>
                  <a:gd name="T0" fmla="*/ 79 w 85"/>
                  <a:gd name="T1" fmla="*/ 24 h 85"/>
                  <a:gd name="T2" fmla="*/ 61 w 85"/>
                  <a:gd name="T3" fmla="*/ 6 h 85"/>
                  <a:gd name="T4" fmla="*/ 66 w 85"/>
                  <a:gd name="T5" fmla="*/ 0 h 85"/>
                  <a:gd name="T6" fmla="*/ 85 w 85"/>
                  <a:gd name="T7" fmla="*/ 19 h 85"/>
                  <a:gd name="T8" fmla="*/ 79 w 85"/>
                  <a:gd name="T9" fmla="*/ 24 h 85"/>
                  <a:gd name="T10" fmla="*/ 74 w 85"/>
                  <a:gd name="T11" fmla="*/ 30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4 h 85"/>
                  <a:gd name="T36" fmla="*/ 55 w 85"/>
                  <a:gd name="T37" fmla="*/ 11 h 85"/>
                  <a:gd name="T38" fmla="*/ 74 w 85"/>
                  <a:gd name="T39" fmla="*/ 3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6"/>
                      <a:pt x="61" y="6"/>
                      <a:pt x="61" y="6"/>
                    </a:cubicBezTo>
                    <a:cubicBezTo>
                      <a:pt x="66" y="0"/>
                      <a:pt x="66" y="0"/>
                      <a:pt x="66" y="0"/>
                    </a:cubicBezTo>
                    <a:cubicBezTo>
                      <a:pt x="85" y="19"/>
                      <a:pt x="85" y="19"/>
                      <a:pt x="85" y="19"/>
                    </a:cubicBezTo>
                    <a:lnTo>
                      <a:pt x="79" y="24"/>
                    </a:lnTo>
                    <a:close/>
                    <a:moveTo>
                      <a:pt x="74" y="30"/>
                    </a:moveTo>
                    <a:cubicBezTo>
                      <a:pt x="71" y="59"/>
                      <a:pt x="71" y="59"/>
                      <a:pt x="71" y="59"/>
                    </a:cubicBezTo>
                    <a:cubicBezTo>
                      <a:pt x="47" y="59"/>
                      <a:pt x="13" y="85"/>
                      <a:pt x="13" y="85"/>
                    </a:cubicBezTo>
                    <a:cubicBezTo>
                      <a:pt x="8" y="81"/>
                      <a:pt x="8" y="81"/>
                      <a:pt x="8" y="81"/>
                    </a:cubicBezTo>
                    <a:cubicBezTo>
                      <a:pt x="31" y="58"/>
                      <a:pt x="31" y="58"/>
                      <a:pt x="31" y="58"/>
                    </a:cubicBezTo>
                    <a:cubicBezTo>
                      <a:pt x="32" y="59"/>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4"/>
                    </a:cubicBezTo>
                    <a:cubicBezTo>
                      <a:pt x="55" y="11"/>
                      <a:pt x="55" y="11"/>
                      <a:pt x="55" y="11"/>
                    </a:cubicBezTo>
                    <a:lnTo>
                      <a:pt x="74"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2" name="Freeform 108">
                <a:extLst>
                  <a:ext uri="{FF2B5EF4-FFF2-40B4-BE49-F238E27FC236}">
                    <a16:creationId xmlns:a16="http://schemas.microsoft.com/office/drawing/2014/main" id="{DB21D73B-DD57-4808-8556-010508D29AA9}"/>
                  </a:ext>
                </a:extLst>
              </p:cNvPr>
              <p:cNvSpPr>
                <a:spLocks noEditPoints="1"/>
              </p:cNvSpPr>
              <p:nvPr/>
            </p:nvSpPr>
            <p:spPr bwMode="auto">
              <a:xfrm>
                <a:off x="10466184" y="2757502"/>
                <a:ext cx="246623" cy="246623"/>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3" name="Freeform 109">
                <a:extLst>
                  <a:ext uri="{FF2B5EF4-FFF2-40B4-BE49-F238E27FC236}">
                    <a16:creationId xmlns:a16="http://schemas.microsoft.com/office/drawing/2014/main" id="{BB999700-D981-46A9-BEB4-CB5762BB44EB}"/>
                  </a:ext>
                </a:extLst>
              </p:cNvPr>
              <p:cNvSpPr>
                <a:spLocks noEditPoints="1"/>
              </p:cNvSpPr>
              <p:nvPr/>
            </p:nvSpPr>
            <p:spPr bwMode="auto">
              <a:xfrm>
                <a:off x="10462270" y="3049145"/>
                <a:ext cx="230965" cy="185946"/>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4" name="Freeform 110">
                <a:extLst>
                  <a:ext uri="{FF2B5EF4-FFF2-40B4-BE49-F238E27FC236}">
                    <a16:creationId xmlns:a16="http://schemas.microsoft.com/office/drawing/2014/main" id="{A7F03676-03C5-4ADA-9589-B4853860962D}"/>
                  </a:ext>
                </a:extLst>
              </p:cNvPr>
              <p:cNvSpPr>
                <a:spLocks noEditPoints="1"/>
              </p:cNvSpPr>
              <p:nvPr/>
            </p:nvSpPr>
            <p:spPr bwMode="auto">
              <a:xfrm>
                <a:off x="10370276" y="3305554"/>
                <a:ext cx="242709" cy="281855"/>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5" name="Freeform 111">
                <a:extLst>
                  <a:ext uri="{FF2B5EF4-FFF2-40B4-BE49-F238E27FC236}">
                    <a16:creationId xmlns:a16="http://schemas.microsoft.com/office/drawing/2014/main" id="{FB2B5AC2-BC8C-4214-BA98-A7C8D7500D75}"/>
                  </a:ext>
                </a:extLst>
              </p:cNvPr>
              <p:cNvSpPr>
                <a:spLocks noEditPoints="1"/>
              </p:cNvSpPr>
              <p:nvPr/>
            </p:nvSpPr>
            <p:spPr bwMode="auto">
              <a:xfrm>
                <a:off x="10303727" y="2346463"/>
                <a:ext cx="328831" cy="244665"/>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6" name="Freeform 112">
                <a:extLst>
                  <a:ext uri="{FF2B5EF4-FFF2-40B4-BE49-F238E27FC236}">
                    <a16:creationId xmlns:a16="http://schemas.microsoft.com/office/drawing/2014/main" id="{3E8A5465-2B7B-479C-AD62-019C2E216543}"/>
                  </a:ext>
                </a:extLst>
              </p:cNvPr>
              <p:cNvSpPr>
                <a:spLocks noEditPoints="1"/>
              </p:cNvSpPr>
              <p:nvPr/>
            </p:nvSpPr>
            <p:spPr bwMode="auto">
              <a:xfrm>
                <a:off x="10278281" y="3927985"/>
                <a:ext cx="367978" cy="367978"/>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7" name="Freeform 113">
                <a:extLst>
                  <a:ext uri="{FF2B5EF4-FFF2-40B4-BE49-F238E27FC236}">
                    <a16:creationId xmlns:a16="http://schemas.microsoft.com/office/drawing/2014/main" id="{D669F9B8-AC7D-4861-89B7-B622BC161508}"/>
                  </a:ext>
                </a:extLst>
              </p:cNvPr>
              <p:cNvSpPr>
                <a:spLocks noEditPoints="1"/>
              </p:cNvSpPr>
              <p:nvPr/>
            </p:nvSpPr>
            <p:spPr bwMode="auto">
              <a:xfrm>
                <a:off x="10217604" y="4376214"/>
                <a:ext cx="270111" cy="313173"/>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6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9"/>
                      <a:pt x="62" y="31"/>
                      <a:pt x="64" y="33"/>
                    </a:cubicBezTo>
                    <a:cubicBezTo>
                      <a:pt x="70" y="39"/>
                      <a:pt x="73" y="47"/>
                      <a:pt x="73" y="55"/>
                    </a:cubicBezTo>
                    <a:cubicBezTo>
                      <a:pt x="73" y="63"/>
                      <a:pt x="70" y="71"/>
                      <a:pt x="64" y="77"/>
                    </a:cubicBezTo>
                    <a:cubicBezTo>
                      <a:pt x="58" y="82"/>
                      <a:pt x="51" y="86"/>
                      <a:pt x="43" y="86"/>
                    </a:cubicBezTo>
                    <a:cubicBezTo>
                      <a:pt x="34" y="86"/>
                      <a:pt x="27" y="82"/>
                      <a:pt x="21" y="77"/>
                    </a:cubicBezTo>
                    <a:cubicBezTo>
                      <a:pt x="15" y="71"/>
                      <a:pt x="12" y="63"/>
                      <a:pt x="12" y="55"/>
                    </a:cubicBezTo>
                    <a:cubicBezTo>
                      <a:pt x="12" y="47"/>
                      <a:pt x="15" y="39"/>
                      <a:pt x="21" y="33"/>
                    </a:cubicBezTo>
                    <a:cubicBezTo>
                      <a:pt x="24" y="31"/>
                      <a:pt x="27" y="29"/>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8" name="Freeform 114">
                <a:extLst>
                  <a:ext uri="{FF2B5EF4-FFF2-40B4-BE49-F238E27FC236}">
                    <a16:creationId xmlns:a16="http://schemas.microsoft.com/office/drawing/2014/main" id="{45F2F77B-45B7-4799-9A21-FF49FAE03FB4}"/>
                  </a:ext>
                </a:extLst>
              </p:cNvPr>
              <p:cNvSpPr>
                <a:spLocks/>
              </p:cNvSpPr>
              <p:nvPr/>
            </p:nvSpPr>
            <p:spPr bwMode="auto">
              <a:xfrm>
                <a:off x="10248921" y="3640258"/>
                <a:ext cx="146800" cy="256409"/>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69" name="Freeform 115">
                <a:extLst>
                  <a:ext uri="{FF2B5EF4-FFF2-40B4-BE49-F238E27FC236}">
                    <a16:creationId xmlns:a16="http://schemas.microsoft.com/office/drawing/2014/main" id="{12174036-CF79-4FD4-889D-67A1486DD4DD}"/>
                  </a:ext>
                </a:extLst>
              </p:cNvPr>
              <p:cNvSpPr>
                <a:spLocks noEditPoints="1"/>
              </p:cNvSpPr>
              <p:nvPr/>
            </p:nvSpPr>
            <p:spPr bwMode="auto">
              <a:xfrm>
                <a:off x="10156926" y="2651806"/>
                <a:ext cx="279899" cy="250538"/>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0" name="Freeform 116">
                <a:extLst>
                  <a:ext uri="{FF2B5EF4-FFF2-40B4-BE49-F238E27FC236}">
                    <a16:creationId xmlns:a16="http://schemas.microsoft.com/office/drawing/2014/main" id="{C2C70CD1-854D-4C26-93D1-EC9C531DDFF0}"/>
                  </a:ext>
                </a:extLst>
              </p:cNvPr>
              <p:cNvSpPr>
                <a:spLocks noEditPoints="1"/>
              </p:cNvSpPr>
              <p:nvPr/>
            </p:nvSpPr>
            <p:spPr bwMode="auto">
              <a:xfrm>
                <a:off x="10164756" y="2953235"/>
                <a:ext cx="244667" cy="258367"/>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1" name="Freeform 117">
                <a:extLst>
                  <a:ext uri="{FF2B5EF4-FFF2-40B4-BE49-F238E27FC236}">
                    <a16:creationId xmlns:a16="http://schemas.microsoft.com/office/drawing/2014/main" id="{67CF519F-BD71-4304-92C3-841056EB35D7}"/>
                  </a:ext>
                </a:extLst>
              </p:cNvPr>
              <p:cNvSpPr>
                <a:spLocks noEditPoints="1"/>
              </p:cNvSpPr>
              <p:nvPr/>
            </p:nvSpPr>
            <p:spPr bwMode="auto">
              <a:xfrm>
                <a:off x="10383977" y="2054822"/>
                <a:ext cx="248581" cy="248580"/>
              </a:xfrm>
              <a:custGeom>
                <a:avLst/>
                <a:gdLst>
                  <a:gd name="T0" fmla="*/ 67 w 127"/>
                  <a:gd name="T1" fmla="*/ 0 h 127"/>
                  <a:gd name="T2" fmla="*/ 55 w 127"/>
                  <a:gd name="T3" fmla="*/ 11 h 127"/>
                  <a:gd name="T4" fmla="*/ 67 w 127"/>
                  <a:gd name="T5" fmla="*/ 24 h 127"/>
                  <a:gd name="T6" fmla="*/ 39 w 127"/>
                  <a:gd name="T7" fmla="*/ 55 h 127"/>
                  <a:gd name="T8" fmla="*/ 11 w 127"/>
                  <a:gd name="T9" fmla="*/ 55 h 127"/>
                  <a:gd name="T10" fmla="*/ 34 w 127"/>
                  <a:gd name="T11" fmla="*/ 77 h 127"/>
                  <a:gd name="T12" fmla="*/ 0 w 127"/>
                  <a:gd name="T13" fmla="*/ 122 h 127"/>
                  <a:gd name="T14" fmla="*/ 0 w 127"/>
                  <a:gd name="T15" fmla="*/ 127 h 127"/>
                  <a:gd name="T16" fmla="*/ 4 w 127"/>
                  <a:gd name="T17" fmla="*/ 127 h 127"/>
                  <a:gd name="T18" fmla="*/ 49 w 127"/>
                  <a:gd name="T19" fmla="*/ 93 h 127"/>
                  <a:gd name="T20" fmla="*/ 71 w 127"/>
                  <a:gd name="T21" fmla="*/ 114 h 127"/>
                  <a:gd name="T22" fmla="*/ 71 w 127"/>
                  <a:gd name="T23" fmla="*/ 86 h 127"/>
                  <a:gd name="T24" fmla="*/ 102 w 127"/>
                  <a:gd name="T25" fmla="*/ 59 h 127"/>
                  <a:gd name="T26" fmla="*/ 114 w 127"/>
                  <a:gd name="T27" fmla="*/ 72 h 127"/>
                  <a:gd name="T28" fmla="*/ 127 w 127"/>
                  <a:gd name="T29" fmla="*/ 59 h 127"/>
                  <a:gd name="T30" fmla="*/ 67 w 127"/>
                  <a:gd name="T31" fmla="*/ 0 h 127"/>
                  <a:gd name="T32" fmla="*/ 55 w 127"/>
                  <a:gd name="T33" fmla="*/ 67 h 127"/>
                  <a:gd name="T34" fmla="*/ 47 w 127"/>
                  <a:gd name="T35" fmla="*/ 59 h 127"/>
                  <a:gd name="T36" fmla="*/ 75 w 127"/>
                  <a:gd name="T37" fmla="*/ 31 h 127"/>
                  <a:gd name="T38" fmla="*/ 83 w 127"/>
                  <a:gd name="T39" fmla="*/ 39 h 127"/>
                  <a:gd name="T40" fmla="*/ 55 w 127"/>
                  <a:gd name="T41" fmla="*/ 6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7">
                    <a:moveTo>
                      <a:pt x="67" y="0"/>
                    </a:moveTo>
                    <a:lnTo>
                      <a:pt x="55" y="11"/>
                    </a:lnTo>
                    <a:lnTo>
                      <a:pt x="67" y="24"/>
                    </a:lnTo>
                    <a:lnTo>
                      <a:pt x="39" y="55"/>
                    </a:lnTo>
                    <a:lnTo>
                      <a:pt x="11" y="55"/>
                    </a:lnTo>
                    <a:lnTo>
                      <a:pt x="34" y="77"/>
                    </a:lnTo>
                    <a:lnTo>
                      <a:pt x="0" y="122"/>
                    </a:lnTo>
                    <a:lnTo>
                      <a:pt x="0" y="127"/>
                    </a:lnTo>
                    <a:lnTo>
                      <a:pt x="4" y="127"/>
                    </a:lnTo>
                    <a:lnTo>
                      <a:pt x="49" y="93"/>
                    </a:lnTo>
                    <a:lnTo>
                      <a:pt x="71" y="114"/>
                    </a:lnTo>
                    <a:lnTo>
                      <a:pt x="71" y="86"/>
                    </a:lnTo>
                    <a:lnTo>
                      <a:pt x="102" y="59"/>
                    </a:lnTo>
                    <a:lnTo>
                      <a:pt x="114" y="72"/>
                    </a:lnTo>
                    <a:lnTo>
                      <a:pt x="127" y="59"/>
                    </a:lnTo>
                    <a:lnTo>
                      <a:pt x="67" y="0"/>
                    </a:lnTo>
                    <a:close/>
                    <a:moveTo>
                      <a:pt x="55" y="67"/>
                    </a:moveTo>
                    <a:lnTo>
                      <a:pt x="47" y="59"/>
                    </a:lnTo>
                    <a:lnTo>
                      <a:pt x="75" y="31"/>
                    </a:lnTo>
                    <a:lnTo>
                      <a:pt x="83" y="39"/>
                    </a:lnTo>
                    <a:lnTo>
                      <a:pt x="5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2" name="Freeform 118">
                <a:extLst>
                  <a:ext uri="{FF2B5EF4-FFF2-40B4-BE49-F238E27FC236}">
                    <a16:creationId xmlns:a16="http://schemas.microsoft.com/office/drawing/2014/main" id="{E0126E63-79EC-44F9-B5B9-35939BF95C48}"/>
                  </a:ext>
                </a:extLst>
              </p:cNvPr>
              <p:cNvSpPr>
                <a:spLocks noEditPoints="1"/>
              </p:cNvSpPr>
              <p:nvPr/>
            </p:nvSpPr>
            <p:spPr bwMode="auto">
              <a:xfrm>
                <a:off x="10274366" y="1367799"/>
                <a:ext cx="246623" cy="166372"/>
              </a:xfrm>
              <a:custGeom>
                <a:avLst/>
                <a:gdLst>
                  <a:gd name="T0" fmla="*/ 17 w 77"/>
                  <a:gd name="T1" fmla="*/ 19 h 52"/>
                  <a:gd name="T2" fmla="*/ 34 w 77"/>
                  <a:gd name="T3" fmla="*/ 36 h 52"/>
                  <a:gd name="T4" fmla="*/ 17 w 77"/>
                  <a:gd name="T5" fmla="*/ 52 h 52"/>
                  <a:gd name="T6" fmla="*/ 0 w 77"/>
                  <a:gd name="T7" fmla="*/ 36 h 52"/>
                  <a:gd name="T8" fmla="*/ 0 w 77"/>
                  <a:gd name="T9" fmla="*/ 33 h 52"/>
                  <a:gd name="T10" fmla="*/ 34 w 77"/>
                  <a:gd name="T11" fmla="*/ 0 h 52"/>
                  <a:gd name="T12" fmla="*/ 34 w 77"/>
                  <a:gd name="T13" fmla="*/ 9 h 52"/>
                  <a:gd name="T14" fmla="*/ 17 w 77"/>
                  <a:gd name="T15" fmla="*/ 16 h 52"/>
                  <a:gd name="T16" fmla="*/ 14 w 77"/>
                  <a:gd name="T17" fmla="*/ 19 h 52"/>
                  <a:gd name="T18" fmla="*/ 17 w 77"/>
                  <a:gd name="T19" fmla="*/ 19 h 52"/>
                  <a:gd name="T20" fmla="*/ 60 w 77"/>
                  <a:gd name="T21" fmla="*/ 19 h 52"/>
                  <a:gd name="T22" fmla="*/ 77 w 77"/>
                  <a:gd name="T23" fmla="*/ 36 h 52"/>
                  <a:gd name="T24" fmla="*/ 60 w 77"/>
                  <a:gd name="T25" fmla="*/ 52 h 52"/>
                  <a:gd name="T26" fmla="*/ 43 w 77"/>
                  <a:gd name="T27" fmla="*/ 36 h 52"/>
                  <a:gd name="T28" fmla="*/ 43 w 77"/>
                  <a:gd name="T29" fmla="*/ 33 h 52"/>
                  <a:gd name="T30" fmla="*/ 77 w 77"/>
                  <a:gd name="T31" fmla="*/ 0 h 52"/>
                  <a:gd name="T32" fmla="*/ 77 w 77"/>
                  <a:gd name="T33" fmla="*/ 9 h 52"/>
                  <a:gd name="T34" fmla="*/ 60 w 77"/>
                  <a:gd name="T35" fmla="*/ 16 h 52"/>
                  <a:gd name="T36" fmla="*/ 58 w 77"/>
                  <a:gd name="T37" fmla="*/ 19 h 52"/>
                  <a:gd name="T38" fmla="*/ 60 w 77"/>
                  <a:gd name="T3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2">
                    <a:moveTo>
                      <a:pt x="17" y="19"/>
                    </a:moveTo>
                    <a:cubicBezTo>
                      <a:pt x="26" y="19"/>
                      <a:pt x="34" y="26"/>
                      <a:pt x="34" y="36"/>
                    </a:cubicBezTo>
                    <a:cubicBezTo>
                      <a:pt x="34" y="45"/>
                      <a:pt x="26" y="52"/>
                      <a:pt x="17" y="52"/>
                    </a:cubicBezTo>
                    <a:cubicBezTo>
                      <a:pt x="8" y="52"/>
                      <a:pt x="0" y="45"/>
                      <a:pt x="0" y="36"/>
                    </a:cubicBezTo>
                    <a:cubicBezTo>
                      <a:pt x="0" y="33"/>
                      <a:pt x="0" y="33"/>
                      <a:pt x="0" y="33"/>
                    </a:cubicBezTo>
                    <a:cubicBezTo>
                      <a:pt x="0" y="15"/>
                      <a:pt x="15" y="0"/>
                      <a:pt x="34" y="0"/>
                    </a:cubicBezTo>
                    <a:cubicBezTo>
                      <a:pt x="34" y="9"/>
                      <a:pt x="34" y="9"/>
                      <a:pt x="34" y="9"/>
                    </a:cubicBezTo>
                    <a:cubicBezTo>
                      <a:pt x="27" y="9"/>
                      <a:pt x="21" y="12"/>
                      <a:pt x="17" y="16"/>
                    </a:cubicBezTo>
                    <a:cubicBezTo>
                      <a:pt x="16" y="17"/>
                      <a:pt x="15" y="18"/>
                      <a:pt x="14" y="19"/>
                    </a:cubicBezTo>
                    <a:cubicBezTo>
                      <a:pt x="15" y="19"/>
                      <a:pt x="16" y="19"/>
                      <a:pt x="17" y="19"/>
                    </a:cubicBezTo>
                    <a:close/>
                    <a:moveTo>
                      <a:pt x="60" y="19"/>
                    </a:moveTo>
                    <a:cubicBezTo>
                      <a:pt x="70" y="19"/>
                      <a:pt x="77" y="26"/>
                      <a:pt x="77" y="36"/>
                    </a:cubicBezTo>
                    <a:cubicBezTo>
                      <a:pt x="77" y="45"/>
                      <a:pt x="70" y="52"/>
                      <a:pt x="60" y="52"/>
                    </a:cubicBezTo>
                    <a:cubicBezTo>
                      <a:pt x="51" y="52"/>
                      <a:pt x="43" y="45"/>
                      <a:pt x="43" y="36"/>
                    </a:cubicBezTo>
                    <a:cubicBezTo>
                      <a:pt x="43" y="33"/>
                      <a:pt x="43" y="33"/>
                      <a:pt x="43" y="33"/>
                    </a:cubicBezTo>
                    <a:cubicBezTo>
                      <a:pt x="43" y="15"/>
                      <a:pt x="58" y="0"/>
                      <a:pt x="77" y="0"/>
                    </a:cubicBezTo>
                    <a:cubicBezTo>
                      <a:pt x="77" y="9"/>
                      <a:pt x="77" y="9"/>
                      <a:pt x="77" y="9"/>
                    </a:cubicBezTo>
                    <a:cubicBezTo>
                      <a:pt x="71" y="9"/>
                      <a:pt x="65" y="12"/>
                      <a:pt x="60" y="16"/>
                    </a:cubicBezTo>
                    <a:cubicBezTo>
                      <a:pt x="59" y="17"/>
                      <a:pt x="58" y="18"/>
                      <a:pt x="58" y="19"/>
                    </a:cubicBezTo>
                    <a:cubicBezTo>
                      <a:pt x="58" y="19"/>
                      <a:pt x="59" y="19"/>
                      <a:pt x="6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3" name="Freeform 119">
                <a:extLst>
                  <a:ext uri="{FF2B5EF4-FFF2-40B4-BE49-F238E27FC236}">
                    <a16:creationId xmlns:a16="http://schemas.microsoft.com/office/drawing/2014/main" id="{71F75878-4E21-49B5-B052-BB0AAD92CB58}"/>
                  </a:ext>
                </a:extLst>
              </p:cNvPr>
              <p:cNvSpPr>
                <a:spLocks/>
              </p:cNvSpPr>
              <p:nvPr/>
            </p:nvSpPr>
            <p:spPr bwMode="auto">
              <a:xfrm>
                <a:off x="10213690" y="1782753"/>
                <a:ext cx="383636" cy="364063"/>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4" name="Freeform 120">
                <a:extLst>
                  <a:ext uri="{FF2B5EF4-FFF2-40B4-BE49-F238E27FC236}">
                    <a16:creationId xmlns:a16="http://schemas.microsoft.com/office/drawing/2014/main" id="{4528E83D-66DB-4988-AE45-E8CFE9D026E3}"/>
                  </a:ext>
                </a:extLst>
              </p:cNvPr>
              <p:cNvSpPr>
                <a:spLocks/>
              </p:cNvSpPr>
              <p:nvPr/>
            </p:nvSpPr>
            <p:spPr bwMode="auto">
              <a:xfrm>
                <a:off x="10295897" y="1555702"/>
                <a:ext cx="240752" cy="252495"/>
              </a:xfrm>
              <a:custGeom>
                <a:avLst/>
                <a:gdLst>
                  <a:gd name="T0" fmla="*/ 59 w 123"/>
                  <a:gd name="T1" fmla="*/ 129 h 129"/>
                  <a:gd name="T2" fmla="*/ 59 w 123"/>
                  <a:gd name="T3" fmla="*/ 72 h 129"/>
                  <a:gd name="T4" fmla="*/ 0 w 123"/>
                  <a:gd name="T5" fmla="*/ 129 h 129"/>
                  <a:gd name="T6" fmla="*/ 0 w 123"/>
                  <a:gd name="T7" fmla="*/ 0 h 129"/>
                  <a:gd name="T8" fmla="*/ 59 w 123"/>
                  <a:gd name="T9" fmla="*/ 59 h 129"/>
                  <a:gd name="T10" fmla="*/ 59 w 123"/>
                  <a:gd name="T11" fmla="*/ 0 h 129"/>
                  <a:gd name="T12" fmla="*/ 123 w 123"/>
                  <a:gd name="T13" fmla="*/ 65 h 129"/>
                  <a:gd name="T14" fmla="*/ 59 w 12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9">
                    <a:moveTo>
                      <a:pt x="59" y="129"/>
                    </a:moveTo>
                    <a:lnTo>
                      <a:pt x="59" y="72"/>
                    </a:lnTo>
                    <a:lnTo>
                      <a:pt x="0" y="129"/>
                    </a:lnTo>
                    <a:lnTo>
                      <a:pt x="0" y="0"/>
                    </a:lnTo>
                    <a:lnTo>
                      <a:pt x="59" y="59"/>
                    </a:lnTo>
                    <a:lnTo>
                      <a:pt x="59" y="0"/>
                    </a:lnTo>
                    <a:lnTo>
                      <a:pt x="123"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5" name="Freeform 121">
                <a:extLst>
                  <a:ext uri="{FF2B5EF4-FFF2-40B4-BE49-F238E27FC236}">
                    <a16:creationId xmlns:a16="http://schemas.microsoft.com/office/drawing/2014/main" id="{1D88E410-6F38-44CE-8565-BC1900A8B66E}"/>
                  </a:ext>
                </a:extLst>
              </p:cNvPr>
              <p:cNvSpPr>
                <a:spLocks/>
              </p:cNvSpPr>
              <p:nvPr/>
            </p:nvSpPr>
            <p:spPr bwMode="auto">
              <a:xfrm>
                <a:off x="10051231" y="3280109"/>
                <a:ext cx="303387" cy="303385"/>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6" name="Freeform 122">
                <a:extLst>
                  <a:ext uri="{FF2B5EF4-FFF2-40B4-BE49-F238E27FC236}">
                    <a16:creationId xmlns:a16="http://schemas.microsoft.com/office/drawing/2014/main" id="{C32823A7-6E9B-4628-A5D2-FB2442FD333D}"/>
                  </a:ext>
                </a:extLst>
              </p:cNvPr>
              <p:cNvSpPr>
                <a:spLocks noEditPoints="1"/>
              </p:cNvSpPr>
              <p:nvPr/>
            </p:nvSpPr>
            <p:spPr bwMode="auto">
              <a:xfrm>
                <a:off x="9912261" y="2277957"/>
                <a:ext cx="332746" cy="336661"/>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7" name="Freeform 123">
                <a:extLst>
                  <a:ext uri="{FF2B5EF4-FFF2-40B4-BE49-F238E27FC236}">
                    <a16:creationId xmlns:a16="http://schemas.microsoft.com/office/drawing/2014/main" id="{CFF5B575-99A4-4AEA-8F6C-3F50C8AA8434}"/>
                  </a:ext>
                </a:extLst>
              </p:cNvPr>
              <p:cNvSpPr>
                <a:spLocks noEditPoints="1"/>
              </p:cNvSpPr>
              <p:nvPr/>
            </p:nvSpPr>
            <p:spPr bwMode="auto">
              <a:xfrm>
                <a:off x="9884858" y="3579580"/>
                <a:ext cx="307301" cy="322959"/>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8" name="Freeform 124">
                <a:extLst>
                  <a:ext uri="{FF2B5EF4-FFF2-40B4-BE49-F238E27FC236}">
                    <a16:creationId xmlns:a16="http://schemas.microsoft.com/office/drawing/2014/main" id="{400F4D17-C468-4BA9-94A6-444985D08D8B}"/>
                  </a:ext>
                </a:extLst>
              </p:cNvPr>
              <p:cNvSpPr>
                <a:spLocks/>
              </p:cNvSpPr>
              <p:nvPr/>
            </p:nvSpPr>
            <p:spPr bwMode="auto">
              <a:xfrm>
                <a:off x="9763504" y="2679209"/>
                <a:ext cx="340575" cy="340575"/>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79" name="Freeform 125">
                <a:extLst>
                  <a:ext uri="{FF2B5EF4-FFF2-40B4-BE49-F238E27FC236}">
                    <a16:creationId xmlns:a16="http://schemas.microsoft.com/office/drawing/2014/main" id="{35106A6F-40BD-4DD1-ACDE-F35734B43D08}"/>
                  </a:ext>
                </a:extLst>
              </p:cNvPr>
              <p:cNvSpPr>
                <a:spLocks noEditPoints="1"/>
              </p:cNvSpPr>
              <p:nvPr/>
            </p:nvSpPr>
            <p:spPr bwMode="auto">
              <a:xfrm>
                <a:off x="9875071" y="1874748"/>
                <a:ext cx="324917" cy="352319"/>
              </a:xfrm>
              <a:custGeom>
                <a:avLst/>
                <a:gdLst>
                  <a:gd name="T0" fmla="*/ 13 w 102"/>
                  <a:gd name="T1" fmla="*/ 100 h 110"/>
                  <a:gd name="T2" fmla="*/ 24 w 102"/>
                  <a:gd name="T3" fmla="*/ 110 h 110"/>
                  <a:gd name="T4" fmla="*/ 34 w 102"/>
                  <a:gd name="T5" fmla="*/ 100 h 110"/>
                  <a:gd name="T6" fmla="*/ 34 w 102"/>
                  <a:gd name="T7" fmla="*/ 100 h 110"/>
                  <a:gd name="T8" fmla="*/ 24 w 102"/>
                  <a:gd name="T9" fmla="*/ 89 h 110"/>
                  <a:gd name="T10" fmla="*/ 13 w 102"/>
                  <a:gd name="T11" fmla="*/ 100 h 110"/>
                  <a:gd name="T12" fmla="*/ 82 w 102"/>
                  <a:gd name="T13" fmla="*/ 100 h 110"/>
                  <a:gd name="T14" fmla="*/ 92 w 102"/>
                  <a:gd name="T15" fmla="*/ 110 h 110"/>
                  <a:gd name="T16" fmla="*/ 102 w 102"/>
                  <a:gd name="T17" fmla="*/ 100 h 110"/>
                  <a:gd name="T18" fmla="*/ 102 w 102"/>
                  <a:gd name="T19" fmla="*/ 100 h 110"/>
                  <a:gd name="T20" fmla="*/ 92 w 102"/>
                  <a:gd name="T21" fmla="*/ 89 h 110"/>
                  <a:gd name="T22" fmla="*/ 82 w 102"/>
                  <a:gd name="T23" fmla="*/ 100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6 h 110"/>
                  <a:gd name="T46" fmla="*/ 20 w 102"/>
                  <a:gd name="T47" fmla="*/ 76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100"/>
                    </a:moveTo>
                    <a:cubicBezTo>
                      <a:pt x="13" y="105"/>
                      <a:pt x="18" y="110"/>
                      <a:pt x="24" y="110"/>
                    </a:cubicBezTo>
                    <a:cubicBezTo>
                      <a:pt x="29" y="110"/>
                      <a:pt x="34" y="105"/>
                      <a:pt x="34" y="100"/>
                    </a:cubicBezTo>
                    <a:cubicBezTo>
                      <a:pt x="34" y="100"/>
                      <a:pt x="34" y="100"/>
                      <a:pt x="34" y="100"/>
                    </a:cubicBezTo>
                    <a:cubicBezTo>
                      <a:pt x="34" y="94"/>
                      <a:pt x="29" y="89"/>
                      <a:pt x="24" y="89"/>
                    </a:cubicBezTo>
                    <a:cubicBezTo>
                      <a:pt x="18" y="89"/>
                      <a:pt x="13" y="94"/>
                      <a:pt x="13" y="100"/>
                    </a:cubicBezTo>
                    <a:close/>
                    <a:moveTo>
                      <a:pt x="82" y="100"/>
                    </a:moveTo>
                    <a:cubicBezTo>
                      <a:pt x="82" y="105"/>
                      <a:pt x="86" y="110"/>
                      <a:pt x="92" y="110"/>
                    </a:cubicBezTo>
                    <a:cubicBezTo>
                      <a:pt x="98" y="110"/>
                      <a:pt x="102" y="105"/>
                      <a:pt x="102" y="100"/>
                    </a:cubicBezTo>
                    <a:cubicBezTo>
                      <a:pt x="102" y="100"/>
                      <a:pt x="102" y="100"/>
                      <a:pt x="102" y="100"/>
                    </a:cubicBezTo>
                    <a:cubicBezTo>
                      <a:pt x="102" y="94"/>
                      <a:pt x="98" y="89"/>
                      <a:pt x="92" y="89"/>
                    </a:cubicBezTo>
                    <a:cubicBezTo>
                      <a:pt x="86" y="89"/>
                      <a:pt x="82" y="94"/>
                      <a:pt x="82" y="100"/>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1"/>
                      <a:pt x="7" y="64"/>
                      <a:pt x="7" y="69"/>
                    </a:cubicBezTo>
                    <a:cubicBezTo>
                      <a:pt x="7" y="76"/>
                      <a:pt x="13" y="82"/>
                      <a:pt x="20" y="82"/>
                    </a:cubicBezTo>
                    <a:cubicBezTo>
                      <a:pt x="102" y="82"/>
                      <a:pt x="102" y="82"/>
                      <a:pt x="102" y="82"/>
                    </a:cubicBezTo>
                    <a:cubicBezTo>
                      <a:pt x="102" y="76"/>
                      <a:pt x="102" y="76"/>
                      <a:pt x="102" y="76"/>
                    </a:cubicBezTo>
                    <a:cubicBezTo>
                      <a:pt x="20" y="76"/>
                      <a:pt x="20" y="76"/>
                      <a:pt x="20" y="76"/>
                    </a:cubicBezTo>
                    <a:cubicBezTo>
                      <a:pt x="16" y="76"/>
                      <a:pt x="13" y="73"/>
                      <a:pt x="13" y="69"/>
                    </a:cubicBezTo>
                    <a:cubicBezTo>
                      <a:pt x="13" y="69"/>
                      <a:pt x="13" y="69"/>
                      <a:pt x="13" y="69"/>
                    </a:cubicBezTo>
                    <a:lnTo>
                      <a:pt x="102"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0" name="Freeform 126">
                <a:extLst>
                  <a:ext uri="{FF2B5EF4-FFF2-40B4-BE49-F238E27FC236}">
                    <a16:creationId xmlns:a16="http://schemas.microsoft.com/office/drawing/2014/main" id="{938AC100-5BC1-44DF-8227-C1E20598DC3E}"/>
                  </a:ext>
                </a:extLst>
              </p:cNvPr>
              <p:cNvSpPr>
                <a:spLocks noEditPoints="1"/>
              </p:cNvSpPr>
              <p:nvPr/>
            </p:nvSpPr>
            <p:spPr bwMode="auto">
              <a:xfrm>
                <a:off x="9965108" y="1600722"/>
                <a:ext cx="274026" cy="268153"/>
              </a:xfrm>
              <a:custGeom>
                <a:avLst/>
                <a:gdLst>
                  <a:gd name="T0" fmla="*/ 82 w 86"/>
                  <a:gd name="T1" fmla="*/ 47 h 84"/>
                  <a:gd name="T2" fmla="*/ 82 w 86"/>
                  <a:gd name="T3" fmla="*/ 42 h 84"/>
                  <a:gd name="T4" fmla="*/ 43 w 86"/>
                  <a:gd name="T5" fmla="*/ 3 h 84"/>
                  <a:gd name="T6" fmla="*/ 36 w 86"/>
                  <a:gd name="T7" fmla="*/ 4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1 h 84"/>
                  <a:gd name="T24" fmla="*/ 82 w 86"/>
                  <a:gd name="T25" fmla="*/ 47 h 84"/>
                  <a:gd name="T26" fmla="*/ 46 w 86"/>
                  <a:gd name="T27" fmla="*/ 71 h 84"/>
                  <a:gd name="T28" fmla="*/ 23 w 86"/>
                  <a:gd name="T29" fmla="*/ 64 h 84"/>
                  <a:gd name="T30" fmla="*/ 24 w 86"/>
                  <a:gd name="T31" fmla="*/ 51 h 84"/>
                  <a:gd name="T32" fmla="*/ 34 w 86"/>
                  <a:gd name="T33" fmla="*/ 59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5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6"/>
                      <a:pt x="82" y="44"/>
                      <a:pt x="82" y="42"/>
                    </a:cubicBezTo>
                    <a:cubicBezTo>
                      <a:pt x="82" y="21"/>
                      <a:pt x="64" y="3"/>
                      <a:pt x="43" y="3"/>
                    </a:cubicBezTo>
                    <a:cubicBezTo>
                      <a:pt x="41" y="3"/>
                      <a:pt x="39" y="3"/>
                      <a:pt x="36" y="4"/>
                    </a:cubicBezTo>
                    <a:cubicBezTo>
                      <a:pt x="33" y="1"/>
                      <a:pt x="28" y="0"/>
                      <a:pt x="24" y="0"/>
                    </a:cubicBezTo>
                    <a:cubicBezTo>
                      <a:pt x="11" y="0"/>
                      <a:pt x="0" y="10"/>
                      <a:pt x="0" y="23"/>
                    </a:cubicBezTo>
                    <a:cubicBezTo>
                      <a:pt x="0" y="28"/>
                      <a:pt x="2" y="32"/>
                      <a:pt x="4" y="36"/>
                    </a:cubicBezTo>
                    <a:cubicBezTo>
                      <a:pt x="4" y="38"/>
                      <a:pt x="4" y="40"/>
                      <a:pt x="4" y="42"/>
                    </a:cubicBezTo>
                    <a:cubicBezTo>
                      <a:pt x="4" y="64"/>
                      <a:pt x="21" y="81"/>
                      <a:pt x="43" y="81"/>
                    </a:cubicBezTo>
                    <a:cubicBezTo>
                      <a:pt x="45" y="81"/>
                      <a:pt x="48" y="81"/>
                      <a:pt x="50" y="80"/>
                    </a:cubicBezTo>
                    <a:cubicBezTo>
                      <a:pt x="54" y="83"/>
                      <a:pt x="58" y="84"/>
                      <a:pt x="62" y="84"/>
                    </a:cubicBezTo>
                    <a:cubicBezTo>
                      <a:pt x="75" y="84"/>
                      <a:pt x="86" y="73"/>
                      <a:pt x="86" y="61"/>
                    </a:cubicBezTo>
                    <a:cubicBezTo>
                      <a:pt x="86" y="56"/>
                      <a:pt x="84" y="51"/>
                      <a:pt x="82" y="47"/>
                    </a:cubicBezTo>
                    <a:close/>
                    <a:moveTo>
                      <a:pt x="46" y="71"/>
                    </a:moveTo>
                    <a:cubicBezTo>
                      <a:pt x="34" y="71"/>
                      <a:pt x="28" y="69"/>
                      <a:pt x="23" y="64"/>
                    </a:cubicBezTo>
                    <a:cubicBezTo>
                      <a:pt x="17" y="58"/>
                      <a:pt x="19" y="52"/>
                      <a:pt x="24" y="51"/>
                    </a:cubicBezTo>
                    <a:cubicBezTo>
                      <a:pt x="29" y="51"/>
                      <a:pt x="32" y="57"/>
                      <a:pt x="34" y="59"/>
                    </a:cubicBezTo>
                    <a:cubicBezTo>
                      <a:pt x="37" y="60"/>
                      <a:pt x="47" y="64"/>
                      <a:pt x="52" y="58"/>
                    </a:cubicBezTo>
                    <a:cubicBezTo>
                      <a:pt x="58" y="51"/>
                      <a:pt x="48" y="48"/>
                      <a:pt x="41" y="47"/>
                    </a:cubicBezTo>
                    <a:cubicBezTo>
                      <a:pt x="32" y="46"/>
                      <a:pt x="19" y="40"/>
                      <a:pt x="20" y="30"/>
                    </a:cubicBezTo>
                    <a:cubicBezTo>
                      <a:pt x="21" y="19"/>
                      <a:pt x="29" y="14"/>
                      <a:pt x="37" y="13"/>
                    </a:cubicBezTo>
                    <a:cubicBezTo>
                      <a:pt x="48" y="12"/>
                      <a:pt x="55" y="15"/>
                      <a:pt x="61" y="19"/>
                    </a:cubicBezTo>
                    <a:cubicBezTo>
                      <a:pt x="67" y="25"/>
                      <a:pt x="63" y="31"/>
                      <a:pt x="59" y="31"/>
                    </a:cubicBezTo>
                    <a:cubicBezTo>
                      <a:pt x="55" y="32"/>
                      <a:pt x="51" y="22"/>
                      <a:pt x="42" y="22"/>
                    </a:cubicBezTo>
                    <a:cubicBezTo>
                      <a:pt x="33" y="22"/>
                      <a:pt x="27" y="32"/>
                      <a:pt x="38" y="35"/>
                    </a:cubicBezTo>
                    <a:cubicBezTo>
                      <a:pt x="49" y="37"/>
                      <a:pt x="61" y="38"/>
                      <a:pt x="66" y="49"/>
                    </a:cubicBezTo>
                    <a:cubicBezTo>
                      <a:pt x="70" y="59"/>
                      <a:pt x="59" y="70"/>
                      <a:pt x="46"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1" name="Freeform 127">
                <a:extLst>
                  <a:ext uri="{FF2B5EF4-FFF2-40B4-BE49-F238E27FC236}">
                    <a16:creationId xmlns:a16="http://schemas.microsoft.com/office/drawing/2014/main" id="{D03568CD-38E2-4069-9C17-217D98374B64}"/>
                  </a:ext>
                </a:extLst>
              </p:cNvPr>
              <p:cNvSpPr>
                <a:spLocks noEditPoints="1"/>
              </p:cNvSpPr>
              <p:nvPr/>
            </p:nvSpPr>
            <p:spPr bwMode="auto">
              <a:xfrm>
                <a:off x="10082548" y="1367799"/>
                <a:ext cx="152672" cy="199648"/>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1"/>
                      <a:pt x="0" y="14"/>
                    </a:cubicBezTo>
                    <a:cubicBezTo>
                      <a:pt x="0" y="16"/>
                      <a:pt x="0" y="16"/>
                      <a:pt x="0" y="16"/>
                    </a:cubicBezTo>
                    <a:cubicBezTo>
                      <a:pt x="48" y="16"/>
                      <a:pt x="48" y="16"/>
                      <a:pt x="48" y="16"/>
                    </a:cubicBezTo>
                    <a:cubicBezTo>
                      <a:pt x="48" y="14"/>
                      <a:pt x="48" y="14"/>
                      <a:pt x="48" y="14"/>
                    </a:cubicBezTo>
                    <a:cubicBezTo>
                      <a:pt x="48" y="11"/>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2"/>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2"/>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2" name="Freeform 128">
                <a:extLst>
                  <a:ext uri="{FF2B5EF4-FFF2-40B4-BE49-F238E27FC236}">
                    <a16:creationId xmlns:a16="http://schemas.microsoft.com/office/drawing/2014/main" id="{7B476D4D-A818-4477-BA29-119BE0ADA10F}"/>
                  </a:ext>
                </a:extLst>
              </p:cNvPr>
              <p:cNvSpPr>
                <a:spLocks noEditPoints="1"/>
              </p:cNvSpPr>
              <p:nvPr/>
            </p:nvSpPr>
            <p:spPr bwMode="auto">
              <a:xfrm>
                <a:off x="9634320" y="3002169"/>
                <a:ext cx="416912" cy="418868"/>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3" name="Freeform 129">
                <a:extLst>
                  <a:ext uri="{FF2B5EF4-FFF2-40B4-BE49-F238E27FC236}">
                    <a16:creationId xmlns:a16="http://schemas.microsoft.com/office/drawing/2014/main" id="{6C822109-3328-4A91-9149-E8924E1C17CA}"/>
                  </a:ext>
                </a:extLst>
              </p:cNvPr>
              <p:cNvSpPr>
                <a:spLocks noEditPoints="1"/>
              </p:cNvSpPr>
              <p:nvPr/>
            </p:nvSpPr>
            <p:spPr bwMode="auto">
              <a:xfrm>
                <a:off x="9330934" y="1252317"/>
                <a:ext cx="690938" cy="299471"/>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4" name="Freeform 130">
                <a:extLst>
                  <a:ext uri="{FF2B5EF4-FFF2-40B4-BE49-F238E27FC236}">
                    <a16:creationId xmlns:a16="http://schemas.microsoft.com/office/drawing/2014/main" id="{1ABAB8B1-6BF2-4D0E-A574-B4BAD08D77B9}"/>
                  </a:ext>
                </a:extLst>
              </p:cNvPr>
              <p:cNvSpPr>
                <a:spLocks noEditPoints="1"/>
              </p:cNvSpPr>
              <p:nvPr/>
            </p:nvSpPr>
            <p:spPr bwMode="auto">
              <a:xfrm>
                <a:off x="9462075" y="1610508"/>
                <a:ext cx="383636" cy="342532"/>
              </a:xfrm>
              <a:custGeom>
                <a:avLst/>
                <a:gdLst>
                  <a:gd name="T0" fmla="*/ 50 w 120"/>
                  <a:gd name="T1" fmla="*/ 0 h 107"/>
                  <a:gd name="T2" fmla="*/ 50 w 120"/>
                  <a:gd name="T3" fmla="*/ 0 h 107"/>
                  <a:gd name="T4" fmla="*/ 100 w 120"/>
                  <a:gd name="T5" fmla="*/ 41 h 107"/>
                  <a:gd name="T6" fmla="*/ 50 w 120"/>
                  <a:gd name="T7" fmla="*/ 81 h 107"/>
                  <a:gd name="T8" fmla="*/ 42 w 120"/>
                  <a:gd name="T9" fmla="*/ 81 h 107"/>
                  <a:gd name="T10" fmla="*/ 7 w 120"/>
                  <a:gd name="T11" fmla="*/ 93 h 107"/>
                  <a:gd name="T12" fmla="*/ 7 w 120"/>
                  <a:gd name="T13" fmla="*/ 91 h 107"/>
                  <a:gd name="T14" fmla="*/ 19 w 120"/>
                  <a:gd name="T15" fmla="*/ 75 h 107"/>
                  <a:gd name="T16" fmla="*/ 19 w 120"/>
                  <a:gd name="T17" fmla="*/ 72 h 107"/>
                  <a:gd name="T18" fmla="*/ 0 w 120"/>
                  <a:gd name="T19" fmla="*/ 41 h 107"/>
                  <a:gd name="T20" fmla="*/ 50 w 120"/>
                  <a:gd name="T21" fmla="*/ 0 h 107"/>
                  <a:gd name="T22" fmla="*/ 104 w 120"/>
                  <a:gd name="T23" fmla="*/ 91 h 107"/>
                  <a:gd name="T24" fmla="*/ 113 w 120"/>
                  <a:gd name="T25" fmla="*/ 104 h 107"/>
                  <a:gd name="T26" fmla="*/ 113 w 120"/>
                  <a:gd name="T27" fmla="*/ 107 h 107"/>
                  <a:gd name="T28" fmla="*/ 83 w 120"/>
                  <a:gd name="T29" fmla="*/ 96 h 107"/>
                  <a:gd name="T30" fmla="*/ 77 w 120"/>
                  <a:gd name="T31" fmla="*/ 96 h 107"/>
                  <a:gd name="T32" fmla="*/ 50 w 120"/>
                  <a:gd name="T33" fmla="*/ 89 h 107"/>
                  <a:gd name="T34" fmla="*/ 90 w 120"/>
                  <a:gd name="T35" fmla="*/ 75 h 107"/>
                  <a:gd name="T36" fmla="*/ 103 w 120"/>
                  <a:gd name="T37" fmla="*/ 60 h 107"/>
                  <a:gd name="T38" fmla="*/ 108 w 120"/>
                  <a:gd name="T39" fmla="*/ 41 h 107"/>
                  <a:gd name="T40" fmla="*/ 108 w 120"/>
                  <a:gd name="T41" fmla="*/ 37 h 107"/>
                  <a:gd name="T42" fmla="*/ 120 w 120"/>
                  <a:gd name="T43" fmla="*/ 62 h 107"/>
                  <a:gd name="T44" fmla="*/ 104 w 120"/>
                  <a:gd name="T45" fmla="*/ 88 h 107"/>
                  <a:gd name="T46" fmla="*/ 104 w 120"/>
                  <a:gd name="T4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7">
                    <a:moveTo>
                      <a:pt x="50" y="0"/>
                    </a:moveTo>
                    <a:cubicBezTo>
                      <a:pt x="50" y="0"/>
                      <a:pt x="50" y="0"/>
                      <a:pt x="50" y="0"/>
                    </a:cubicBezTo>
                    <a:cubicBezTo>
                      <a:pt x="78" y="0"/>
                      <a:pt x="100" y="18"/>
                      <a:pt x="100" y="41"/>
                    </a:cubicBezTo>
                    <a:cubicBezTo>
                      <a:pt x="100" y="63"/>
                      <a:pt x="78" y="81"/>
                      <a:pt x="50" y="81"/>
                    </a:cubicBezTo>
                    <a:cubicBezTo>
                      <a:pt x="47" y="81"/>
                      <a:pt x="45" y="81"/>
                      <a:pt x="42" y="81"/>
                    </a:cubicBezTo>
                    <a:cubicBezTo>
                      <a:pt x="32" y="91"/>
                      <a:pt x="19" y="93"/>
                      <a:pt x="7" y="93"/>
                    </a:cubicBezTo>
                    <a:cubicBezTo>
                      <a:pt x="7" y="91"/>
                      <a:pt x="7" y="91"/>
                      <a:pt x="7" y="91"/>
                    </a:cubicBezTo>
                    <a:cubicBezTo>
                      <a:pt x="14" y="87"/>
                      <a:pt x="19" y="82"/>
                      <a:pt x="19" y="75"/>
                    </a:cubicBezTo>
                    <a:cubicBezTo>
                      <a:pt x="19" y="74"/>
                      <a:pt x="19" y="73"/>
                      <a:pt x="19" y="72"/>
                    </a:cubicBezTo>
                    <a:cubicBezTo>
                      <a:pt x="8" y="65"/>
                      <a:pt x="0" y="53"/>
                      <a:pt x="0" y="41"/>
                    </a:cubicBezTo>
                    <a:cubicBezTo>
                      <a:pt x="0" y="18"/>
                      <a:pt x="23" y="0"/>
                      <a:pt x="50" y="0"/>
                    </a:cubicBezTo>
                    <a:close/>
                    <a:moveTo>
                      <a:pt x="104" y="91"/>
                    </a:moveTo>
                    <a:cubicBezTo>
                      <a:pt x="104" y="97"/>
                      <a:pt x="107" y="102"/>
                      <a:pt x="113" y="104"/>
                    </a:cubicBezTo>
                    <a:cubicBezTo>
                      <a:pt x="113" y="107"/>
                      <a:pt x="113" y="107"/>
                      <a:pt x="113" y="107"/>
                    </a:cubicBezTo>
                    <a:cubicBezTo>
                      <a:pt x="102" y="106"/>
                      <a:pt x="93" y="105"/>
                      <a:pt x="83" y="96"/>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9"/>
                      <a:pt x="108" y="37"/>
                    </a:cubicBezTo>
                    <a:cubicBezTo>
                      <a:pt x="115" y="44"/>
                      <a:pt x="120" y="52"/>
                      <a:pt x="120" y="62"/>
                    </a:cubicBezTo>
                    <a:cubicBezTo>
                      <a:pt x="120" y="72"/>
                      <a:pt x="114" y="82"/>
                      <a:pt x="104" y="88"/>
                    </a:cubicBezTo>
                    <a:cubicBezTo>
                      <a:pt x="104" y="89"/>
                      <a:pt x="104" y="90"/>
                      <a:pt x="10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5" name="Freeform 131">
                <a:extLst>
                  <a:ext uri="{FF2B5EF4-FFF2-40B4-BE49-F238E27FC236}">
                    <a16:creationId xmlns:a16="http://schemas.microsoft.com/office/drawing/2014/main" id="{912A5397-9C76-4F38-BB58-EF962CD4DC0C}"/>
                  </a:ext>
                </a:extLst>
              </p:cNvPr>
              <p:cNvSpPr>
                <a:spLocks noEditPoints="1"/>
              </p:cNvSpPr>
              <p:nvPr/>
            </p:nvSpPr>
            <p:spPr bwMode="auto">
              <a:xfrm>
                <a:off x="9501222" y="1990229"/>
                <a:ext cx="338618" cy="336661"/>
              </a:xfrm>
              <a:custGeom>
                <a:avLst/>
                <a:gdLst>
                  <a:gd name="T0" fmla="*/ 20 w 106"/>
                  <a:gd name="T1" fmla="*/ 53 h 105"/>
                  <a:gd name="T2" fmla="*/ 20 w 106"/>
                  <a:gd name="T3" fmla="*/ 49 h 105"/>
                  <a:gd name="T4" fmla="*/ 1 w 106"/>
                  <a:gd name="T5" fmla="*/ 43 h 105"/>
                  <a:gd name="T6" fmla="*/ 0 w 106"/>
                  <a:gd name="T7" fmla="*/ 53 h 105"/>
                  <a:gd name="T8" fmla="*/ 17 w 106"/>
                  <a:gd name="T9" fmla="*/ 91 h 105"/>
                  <a:gd name="T10" fmla="*/ 29 w 106"/>
                  <a:gd name="T11" fmla="*/ 75 h 105"/>
                  <a:gd name="T12" fmla="*/ 20 w 106"/>
                  <a:gd name="T13" fmla="*/ 53 h 105"/>
                  <a:gd name="T14" fmla="*/ 86 w 106"/>
                  <a:gd name="T15" fmla="*/ 53 h 105"/>
                  <a:gd name="T16" fmla="*/ 77 w 106"/>
                  <a:gd name="T17" fmla="*/ 75 h 105"/>
                  <a:gd name="T18" fmla="*/ 89 w 106"/>
                  <a:gd name="T19" fmla="*/ 91 h 105"/>
                  <a:gd name="T20" fmla="*/ 106 w 106"/>
                  <a:gd name="T21" fmla="*/ 53 h 105"/>
                  <a:gd name="T22" fmla="*/ 105 w 106"/>
                  <a:gd name="T23" fmla="*/ 43 h 105"/>
                  <a:gd name="T24" fmla="*/ 86 w 106"/>
                  <a:gd name="T25" fmla="*/ 49 h 105"/>
                  <a:gd name="T26" fmla="*/ 86 w 106"/>
                  <a:gd name="T27" fmla="*/ 53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3 h 105"/>
                  <a:gd name="T50" fmla="*/ 53 w 106"/>
                  <a:gd name="T51" fmla="*/ 85 h 105"/>
                  <a:gd name="T52" fmla="*/ 39 w 106"/>
                  <a:gd name="T53" fmla="*/ 83 h 105"/>
                  <a:gd name="T54" fmla="*/ 28 w 106"/>
                  <a:gd name="T55" fmla="*/ 99 h 105"/>
                  <a:gd name="T56" fmla="*/ 53 w 106"/>
                  <a:gd name="T57" fmla="*/ 105 h 105"/>
                  <a:gd name="T58" fmla="*/ 78 w 106"/>
                  <a:gd name="T59" fmla="*/ 99 h 105"/>
                  <a:gd name="T60" fmla="*/ 67 w 106"/>
                  <a:gd name="T6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3"/>
                    </a:moveTo>
                    <a:cubicBezTo>
                      <a:pt x="20" y="51"/>
                      <a:pt x="20" y="50"/>
                      <a:pt x="20" y="49"/>
                    </a:cubicBezTo>
                    <a:cubicBezTo>
                      <a:pt x="1" y="43"/>
                      <a:pt x="1" y="43"/>
                      <a:pt x="1" y="43"/>
                    </a:cubicBezTo>
                    <a:cubicBezTo>
                      <a:pt x="1" y="46"/>
                      <a:pt x="0" y="49"/>
                      <a:pt x="0" y="53"/>
                    </a:cubicBezTo>
                    <a:cubicBezTo>
                      <a:pt x="0" y="68"/>
                      <a:pt x="7" y="81"/>
                      <a:pt x="17" y="91"/>
                    </a:cubicBezTo>
                    <a:cubicBezTo>
                      <a:pt x="29" y="75"/>
                      <a:pt x="29" y="75"/>
                      <a:pt x="29" y="75"/>
                    </a:cubicBezTo>
                    <a:cubicBezTo>
                      <a:pt x="23" y="69"/>
                      <a:pt x="20" y="61"/>
                      <a:pt x="20" y="53"/>
                    </a:cubicBezTo>
                    <a:close/>
                    <a:moveTo>
                      <a:pt x="86" y="53"/>
                    </a:moveTo>
                    <a:cubicBezTo>
                      <a:pt x="86" y="61"/>
                      <a:pt x="83" y="69"/>
                      <a:pt x="77" y="75"/>
                    </a:cubicBezTo>
                    <a:cubicBezTo>
                      <a:pt x="89" y="91"/>
                      <a:pt x="89" y="91"/>
                      <a:pt x="89" y="91"/>
                    </a:cubicBezTo>
                    <a:cubicBezTo>
                      <a:pt x="99" y="81"/>
                      <a:pt x="106" y="68"/>
                      <a:pt x="106" y="53"/>
                    </a:cubicBezTo>
                    <a:cubicBezTo>
                      <a:pt x="106" y="49"/>
                      <a:pt x="105" y="46"/>
                      <a:pt x="105" y="43"/>
                    </a:cubicBezTo>
                    <a:cubicBezTo>
                      <a:pt x="86" y="49"/>
                      <a:pt x="86" y="49"/>
                      <a:pt x="86" y="49"/>
                    </a:cubicBezTo>
                    <a:cubicBezTo>
                      <a:pt x="86" y="50"/>
                      <a:pt x="86" y="51"/>
                      <a:pt x="86" y="53"/>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3"/>
                    </a:moveTo>
                    <a:cubicBezTo>
                      <a:pt x="62" y="84"/>
                      <a:pt x="58" y="85"/>
                      <a:pt x="53" y="85"/>
                    </a:cubicBezTo>
                    <a:cubicBezTo>
                      <a:pt x="48" y="85"/>
                      <a:pt x="43" y="84"/>
                      <a:pt x="39" y="83"/>
                    </a:cubicBezTo>
                    <a:cubicBezTo>
                      <a:pt x="28" y="99"/>
                      <a:pt x="28" y="99"/>
                      <a:pt x="28" y="99"/>
                    </a:cubicBezTo>
                    <a:cubicBezTo>
                      <a:pt x="35" y="103"/>
                      <a:pt x="44" y="105"/>
                      <a:pt x="53" y="105"/>
                    </a:cubicBezTo>
                    <a:cubicBezTo>
                      <a:pt x="62" y="105"/>
                      <a:pt x="71" y="103"/>
                      <a:pt x="78" y="99"/>
                    </a:cubicBezTo>
                    <a:lnTo>
                      <a:pt x="67"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6" name="Freeform 132">
                <a:extLst>
                  <a:ext uri="{FF2B5EF4-FFF2-40B4-BE49-F238E27FC236}">
                    <a16:creationId xmlns:a16="http://schemas.microsoft.com/office/drawing/2014/main" id="{3A35CCB4-80B6-41E2-B983-1BBF3829F01C}"/>
                  </a:ext>
                </a:extLst>
              </p:cNvPr>
              <p:cNvSpPr>
                <a:spLocks noEditPoints="1"/>
              </p:cNvSpPr>
              <p:nvPr/>
            </p:nvSpPr>
            <p:spPr bwMode="auto">
              <a:xfrm>
                <a:off x="9522752" y="2397354"/>
                <a:ext cx="317087" cy="334703"/>
              </a:xfrm>
              <a:custGeom>
                <a:avLst/>
                <a:gdLst>
                  <a:gd name="T0" fmla="*/ 75 w 162"/>
                  <a:gd name="T1" fmla="*/ 65 h 171"/>
                  <a:gd name="T2" fmla="*/ 54 w 162"/>
                  <a:gd name="T3" fmla="*/ 86 h 171"/>
                  <a:gd name="T4" fmla="*/ 87 w 162"/>
                  <a:gd name="T5" fmla="*/ 65 h 171"/>
                  <a:gd name="T6" fmla="*/ 108 w 162"/>
                  <a:gd name="T7" fmla="*/ 86 h 171"/>
                  <a:gd name="T8" fmla="*/ 87 w 162"/>
                  <a:gd name="T9" fmla="*/ 65 h 171"/>
                  <a:gd name="T10" fmla="*/ 139 w 162"/>
                  <a:gd name="T11" fmla="*/ 65 h 171"/>
                  <a:gd name="T12" fmla="*/ 118 w 162"/>
                  <a:gd name="T13" fmla="*/ 86 h 171"/>
                  <a:gd name="T14" fmla="*/ 21 w 162"/>
                  <a:gd name="T15" fmla="*/ 129 h 171"/>
                  <a:gd name="T16" fmla="*/ 43 w 162"/>
                  <a:gd name="T17" fmla="*/ 150 h 171"/>
                  <a:gd name="T18" fmla="*/ 21 w 162"/>
                  <a:gd name="T19" fmla="*/ 129 h 171"/>
                  <a:gd name="T20" fmla="*/ 75 w 162"/>
                  <a:gd name="T21" fmla="*/ 129 h 171"/>
                  <a:gd name="T22" fmla="*/ 54 w 162"/>
                  <a:gd name="T23" fmla="*/ 150 h 171"/>
                  <a:gd name="T24" fmla="*/ 87 w 162"/>
                  <a:gd name="T25" fmla="*/ 129 h 171"/>
                  <a:gd name="T26" fmla="*/ 108 w 162"/>
                  <a:gd name="T27" fmla="*/ 150 h 171"/>
                  <a:gd name="T28" fmla="*/ 87 w 162"/>
                  <a:gd name="T29" fmla="*/ 129 h 171"/>
                  <a:gd name="T30" fmla="*/ 75 w 162"/>
                  <a:gd name="T31" fmla="*/ 96 h 171"/>
                  <a:gd name="T32" fmla="*/ 54 w 162"/>
                  <a:gd name="T33" fmla="*/ 117 h 171"/>
                  <a:gd name="T34" fmla="*/ 87 w 162"/>
                  <a:gd name="T35" fmla="*/ 96 h 171"/>
                  <a:gd name="T36" fmla="*/ 108 w 162"/>
                  <a:gd name="T37" fmla="*/ 117 h 171"/>
                  <a:gd name="T38" fmla="*/ 87 w 162"/>
                  <a:gd name="T39" fmla="*/ 96 h 171"/>
                  <a:gd name="T40" fmla="*/ 139 w 162"/>
                  <a:gd name="T41" fmla="*/ 96 h 171"/>
                  <a:gd name="T42" fmla="*/ 118 w 162"/>
                  <a:gd name="T43" fmla="*/ 117 h 171"/>
                  <a:gd name="T44" fmla="*/ 21 w 162"/>
                  <a:gd name="T45" fmla="*/ 96 h 171"/>
                  <a:gd name="T46" fmla="*/ 43 w 162"/>
                  <a:gd name="T47" fmla="*/ 117 h 171"/>
                  <a:gd name="T48" fmla="*/ 21 w 162"/>
                  <a:gd name="T49" fmla="*/ 96 h 171"/>
                  <a:gd name="T50" fmla="*/ 139 w 162"/>
                  <a:gd name="T51" fmla="*/ 11 h 171"/>
                  <a:gd name="T52" fmla="*/ 118 w 162"/>
                  <a:gd name="T53" fmla="*/ 0 h 171"/>
                  <a:gd name="T54" fmla="*/ 43 w 162"/>
                  <a:gd name="T55" fmla="*/ 11 h 171"/>
                  <a:gd name="T56" fmla="*/ 21 w 162"/>
                  <a:gd name="T57" fmla="*/ 0 h 171"/>
                  <a:gd name="T58" fmla="*/ 0 w 162"/>
                  <a:gd name="T59" fmla="*/ 171 h 171"/>
                  <a:gd name="T60" fmla="*/ 162 w 162"/>
                  <a:gd name="T61" fmla="*/ 0 h 171"/>
                  <a:gd name="T62" fmla="*/ 150 w 162"/>
                  <a:gd name="T63" fmla="*/ 161 h 171"/>
                  <a:gd name="T64" fmla="*/ 11 w 162"/>
                  <a:gd name="T65" fmla="*/ 44 h 171"/>
                  <a:gd name="T66" fmla="*/ 150 w 162"/>
                  <a:gd name="T67" fmla="*/ 1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71">
                    <a:moveTo>
                      <a:pt x="54" y="65"/>
                    </a:moveTo>
                    <a:lnTo>
                      <a:pt x="75" y="65"/>
                    </a:lnTo>
                    <a:lnTo>
                      <a:pt x="75" y="86"/>
                    </a:lnTo>
                    <a:lnTo>
                      <a:pt x="54" y="86"/>
                    </a:lnTo>
                    <a:lnTo>
                      <a:pt x="54" y="65"/>
                    </a:lnTo>
                    <a:close/>
                    <a:moveTo>
                      <a:pt x="87" y="65"/>
                    </a:moveTo>
                    <a:lnTo>
                      <a:pt x="108" y="65"/>
                    </a:lnTo>
                    <a:lnTo>
                      <a:pt x="108" y="86"/>
                    </a:lnTo>
                    <a:lnTo>
                      <a:pt x="87" y="86"/>
                    </a:lnTo>
                    <a:lnTo>
                      <a:pt x="87" y="65"/>
                    </a:lnTo>
                    <a:close/>
                    <a:moveTo>
                      <a:pt x="118" y="65"/>
                    </a:moveTo>
                    <a:lnTo>
                      <a:pt x="139" y="65"/>
                    </a:lnTo>
                    <a:lnTo>
                      <a:pt x="139" y="86"/>
                    </a:lnTo>
                    <a:lnTo>
                      <a:pt x="118" y="86"/>
                    </a:lnTo>
                    <a:lnTo>
                      <a:pt x="118" y="65"/>
                    </a:lnTo>
                    <a:close/>
                    <a:moveTo>
                      <a:pt x="21" y="129"/>
                    </a:moveTo>
                    <a:lnTo>
                      <a:pt x="43" y="129"/>
                    </a:lnTo>
                    <a:lnTo>
                      <a:pt x="43" y="150"/>
                    </a:lnTo>
                    <a:lnTo>
                      <a:pt x="21" y="150"/>
                    </a:lnTo>
                    <a:lnTo>
                      <a:pt x="21" y="129"/>
                    </a:lnTo>
                    <a:close/>
                    <a:moveTo>
                      <a:pt x="54" y="129"/>
                    </a:moveTo>
                    <a:lnTo>
                      <a:pt x="75" y="129"/>
                    </a:lnTo>
                    <a:lnTo>
                      <a:pt x="75" y="150"/>
                    </a:lnTo>
                    <a:lnTo>
                      <a:pt x="54" y="150"/>
                    </a:lnTo>
                    <a:lnTo>
                      <a:pt x="54" y="129"/>
                    </a:lnTo>
                    <a:close/>
                    <a:moveTo>
                      <a:pt x="87" y="129"/>
                    </a:moveTo>
                    <a:lnTo>
                      <a:pt x="108" y="129"/>
                    </a:lnTo>
                    <a:lnTo>
                      <a:pt x="108" y="150"/>
                    </a:lnTo>
                    <a:lnTo>
                      <a:pt x="87" y="150"/>
                    </a:lnTo>
                    <a:lnTo>
                      <a:pt x="87" y="129"/>
                    </a:lnTo>
                    <a:close/>
                    <a:moveTo>
                      <a:pt x="54" y="96"/>
                    </a:moveTo>
                    <a:lnTo>
                      <a:pt x="75" y="96"/>
                    </a:lnTo>
                    <a:lnTo>
                      <a:pt x="75" y="117"/>
                    </a:lnTo>
                    <a:lnTo>
                      <a:pt x="54" y="117"/>
                    </a:lnTo>
                    <a:lnTo>
                      <a:pt x="54" y="96"/>
                    </a:lnTo>
                    <a:close/>
                    <a:moveTo>
                      <a:pt x="87" y="96"/>
                    </a:moveTo>
                    <a:lnTo>
                      <a:pt x="108" y="96"/>
                    </a:lnTo>
                    <a:lnTo>
                      <a:pt x="108" y="117"/>
                    </a:lnTo>
                    <a:lnTo>
                      <a:pt x="87" y="117"/>
                    </a:lnTo>
                    <a:lnTo>
                      <a:pt x="87" y="96"/>
                    </a:lnTo>
                    <a:close/>
                    <a:moveTo>
                      <a:pt x="118" y="96"/>
                    </a:moveTo>
                    <a:lnTo>
                      <a:pt x="139" y="96"/>
                    </a:lnTo>
                    <a:lnTo>
                      <a:pt x="139" y="117"/>
                    </a:lnTo>
                    <a:lnTo>
                      <a:pt x="118" y="117"/>
                    </a:lnTo>
                    <a:lnTo>
                      <a:pt x="118" y="96"/>
                    </a:lnTo>
                    <a:close/>
                    <a:moveTo>
                      <a:pt x="21" y="96"/>
                    </a:moveTo>
                    <a:lnTo>
                      <a:pt x="43" y="96"/>
                    </a:lnTo>
                    <a:lnTo>
                      <a:pt x="43" y="117"/>
                    </a:lnTo>
                    <a:lnTo>
                      <a:pt x="21" y="117"/>
                    </a:lnTo>
                    <a:lnTo>
                      <a:pt x="21" y="96"/>
                    </a:lnTo>
                    <a:close/>
                    <a:moveTo>
                      <a:pt x="139" y="0"/>
                    </a:moveTo>
                    <a:lnTo>
                      <a:pt x="139" y="11"/>
                    </a:lnTo>
                    <a:lnTo>
                      <a:pt x="118" y="11"/>
                    </a:lnTo>
                    <a:lnTo>
                      <a:pt x="118" y="0"/>
                    </a:lnTo>
                    <a:lnTo>
                      <a:pt x="43" y="0"/>
                    </a:lnTo>
                    <a:lnTo>
                      <a:pt x="43" y="11"/>
                    </a:lnTo>
                    <a:lnTo>
                      <a:pt x="21" y="11"/>
                    </a:lnTo>
                    <a:lnTo>
                      <a:pt x="21" y="0"/>
                    </a:lnTo>
                    <a:lnTo>
                      <a:pt x="0" y="0"/>
                    </a:lnTo>
                    <a:lnTo>
                      <a:pt x="0" y="171"/>
                    </a:lnTo>
                    <a:lnTo>
                      <a:pt x="162" y="171"/>
                    </a:lnTo>
                    <a:lnTo>
                      <a:pt x="162" y="0"/>
                    </a:lnTo>
                    <a:lnTo>
                      <a:pt x="139" y="0"/>
                    </a:lnTo>
                    <a:close/>
                    <a:moveTo>
                      <a:pt x="150" y="161"/>
                    </a:moveTo>
                    <a:lnTo>
                      <a:pt x="11" y="161"/>
                    </a:lnTo>
                    <a:lnTo>
                      <a:pt x="11" y="44"/>
                    </a:lnTo>
                    <a:lnTo>
                      <a:pt x="150" y="44"/>
                    </a:lnTo>
                    <a:lnTo>
                      <a:pt x="150" y="1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7" name="Freeform 133">
                <a:extLst>
                  <a:ext uri="{FF2B5EF4-FFF2-40B4-BE49-F238E27FC236}">
                    <a16:creationId xmlns:a16="http://schemas.microsoft.com/office/drawing/2014/main" id="{C5FD063D-0EB5-457F-8E16-32F58F87CEC7}"/>
                  </a:ext>
                </a:extLst>
              </p:cNvPr>
              <p:cNvSpPr>
                <a:spLocks noEditPoints="1"/>
              </p:cNvSpPr>
              <p:nvPr/>
            </p:nvSpPr>
            <p:spPr bwMode="auto">
              <a:xfrm>
                <a:off x="10025786" y="3945601"/>
                <a:ext cx="268155" cy="268153"/>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8" name="Freeform 134">
                <a:extLst>
                  <a:ext uri="{FF2B5EF4-FFF2-40B4-BE49-F238E27FC236}">
                    <a16:creationId xmlns:a16="http://schemas.microsoft.com/office/drawing/2014/main" id="{080532FE-03C5-48A7-B818-48A6293100D4}"/>
                  </a:ext>
                </a:extLst>
              </p:cNvPr>
              <p:cNvSpPr>
                <a:spLocks noEditPoints="1"/>
              </p:cNvSpPr>
              <p:nvPr/>
            </p:nvSpPr>
            <p:spPr bwMode="auto">
              <a:xfrm>
                <a:off x="9634320" y="3906455"/>
                <a:ext cx="467802" cy="467801"/>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1"/>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6"/>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89" name="Freeform 135">
                <a:extLst>
                  <a:ext uri="{FF2B5EF4-FFF2-40B4-BE49-F238E27FC236}">
                    <a16:creationId xmlns:a16="http://schemas.microsoft.com/office/drawing/2014/main" id="{FD8A80B6-7630-4FBB-8E98-815BD6056E10}"/>
                  </a:ext>
                </a:extLst>
              </p:cNvPr>
              <p:cNvSpPr>
                <a:spLocks noEditPoints="1"/>
              </p:cNvSpPr>
              <p:nvPr/>
            </p:nvSpPr>
            <p:spPr bwMode="auto">
              <a:xfrm>
                <a:off x="10248921" y="4744191"/>
                <a:ext cx="272069" cy="275983"/>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0" name="Freeform 136">
                <a:extLst>
                  <a:ext uri="{FF2B5EF4-FFF2-40B4-BE49-F238E27FC236}">
                    <a16:creationId xmlns:a16="http://schemas.microsoft.com/office/drawing/2014/main" id="{EDFD5FB2-693B-4D8B-9AA4-6FAF9FC5600A}"/>
                  </a:ext>
                </a:extLst>
              </p:cNvPr>
              <p:cNvSpPr>
                <a:spLocks noEditPoints="1"/>
              </p:cNvSpPr>
              <p:nvPr/>
            </p:nvSpPr>
            <p:spPr bwMode="auto">
              <a:xfrm>
                <a:off x="9835925" y="4409487"/>
                <a:ext cx="332746" cy="33078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32 w 104"/>
                  <a:gd name="T11" fmla="*/ 52 h 104"/>
                  <a:gd name="T12" fmla="*/ 52 w 104"/>
                  <a:gd name="T13" fmla="*/ 32 h 104"/>
                  <a:gd name="T14" fmla="*/ 72 w 104"/>
                  <a:gd name="T15" fmla="*/ 52 h 104"/>
                  <a:gd name="T16" fmla="*/ 52 w 104"/>
                  <a:gd name="T17" fmla="*/ 71 h 104"/>
                  <a:gd name="T18" fmla="*/ 32 w 104"/>
                  <a:gd name="T19" fmla="*/ 52 h 104"/>
                  <a:gd name="T20" fmla="*/ 94 w 104"/>
                  <a:gd name="T21" fmla="*/ 69 h 104"/>
                  <a:gd name="T22" fmla="*/ 94 w 104"/>
                  <a:gd name="T23" fmla="*/ 69 h 104"/>
                  <a:gd name="T24" fmla="*/ 76 w 104"/>
                  <a:gd name="T25" fmla="*/ 62 h 104"/>
                  <a:gd name="T26" fmla="*/ 78 w 104"/>
                  <a:gd name="T27" fmla="*/ 52 h 104"/>
                  <a:gd name="T28" fmla="*/ 76 w 104"/>
                  <a:gd name="T29" fmla="*/ 42 h 104"/>
                  <a:gd name="T30" fmla="*/ 89 w 104"/>
                  <a:gd name="T31" fmla="*/ 37 h 104"/>
                  <a:gd name="T32" fmla="*/ 94 w 104"/>
                  <a:gd name="T33" fmla="*/ 34 h 104"/>
                  <a:gd name="T34" fmla="*/ 98 w 104"/>
                  <a:gd name="T35" fmla="*/ 52 h 104"/>
                  <a:gd name="T36" fmla="*/ 94 w 104"/>
                  <a:gd name="T37" fmla="*/ 69 h 104"/>
                  <a:gd name="T38" fmla="*/ 69 w 104"/>
                  <a:gd name="T39" fmla="*/ 10 h 104"/>
                  <a:gd name="T40" fmla="*/ 69 w 104"/>
                  <a:gd name="T41" fmla="*/ 10 h 104"/>
                  <a:gd name="T42" fmla="*/ 69 w 104"/>
                  <a:gd name="T43" fmla="*/ 10 h 104"/>
                  <a:gd name="T44" fmla="*/ 62 w 104"/>
                  <a:gd name="T45" fmla="*/ 28 h 104"/>
                  <a:gd name="T46" fmla="*/ 52 w 104"/>
                  <a:gd name="T47" fmla="*/ 26 h 104"/>
                  <a:gd name="T48" fmla="*/ 42 w 104"/>
                  <a:gd name="T49" fmla="*/ 28 h 104"/>
                  <a:gd name="T50" fmla="*/ 38 w 104"/>
                  <a:gd name="T51" fmla="*/ 19 h 104"/>
                  <a:gd name="T52" fmla="*/ 35 w 104"/>
                  <a:gd name="T53" fmla="*/ 10 h 104"/>
                  <a:gd name="T54" fmla="*/ 52 w 104"/>
                  <a:gd name="T55" fmla="*/ 6 h 104"/>
                  <a:gd name="T56" fmla="*/ 69 w 104"/>
                  <a:gd name="T57" fmla="*/ 10 h 104"/>
                  <a:gd name="T58" fmla="*/ 10 w 104"/>
                  <a:gd name="T59" fmla="*/ 34 h 104"/>
                  <a:gd name="T60" fmla="*/ 19 w 104"/>
                  <a:gd name="T61" fmla="*/ 38 h 104"/>
                  <a:gd name="T62" fmla="*/ 28 w 104"/>
                  <a:gd name="T63" fmla="*/ 42 h 104"/>
                  <a:gd name="T64" fmla="*/ 26 w 104"/>
                  <a:gd name="T65" fmla="*/ 52 h 104"/>
                  <a:gd name="T66" fmla="*/ 28 w 104"/>
                  <a:gd name="T67" fmla="*/ 62 h 104"/>
                  <a:gd name="T68" fmla="*/ 10 w 104"/>
                  <a:gd name="T69" fmla="*/ 69 h 104"/>
                  <a:gd name="T70" fmla="*/ 6 w 104"/>
                  <a:gd name="T71" fmla="*/ 52 h 104"/>
                  <a:gd name="T72" fmla="*/ 10 w 104"/>
                  <a:gd name="T73" fmla="*/ 34 h 104"/>
                  <a:gd name="T74" fmla="*/ 35 w 104"/>
                  <a:gd name="T75" fmla="*/ 94 h 104"/>
                  <a:gd name="T76" fmla="*/ 37 w 104"/>
                  <a:gd name="T77" fmla="*/ 88 h 104"/>
                  <a:gd name="T78" fmla="*/ 42 w 104"/>
                  <a:gd name="T79" fmla="*/ 76 h 104"/>
                  <a:gd name="T80" fmla="*/ 52 w 104"/>
                  <a:gd name="T81" fmla="*/ 78 h 104"/>
                  <a:gd name="T82" fmla="*/ 62 w 104"/>
                  <a:gd name="T83" fmla="*/ 76 h 104"/>
                  <a:gd name="T84" fmla="*/ 69 w 104"/>
                  <a:gd name="T85" fmla="*/ 94 h 104"/>
                  <a:gd name="T86" fmla="*/ 69 w 104"/>
                  <a:gd name="T87" fmla="*/ 94 h 104"/>
                  <a:gd name="T88" fmla="*/ 69 w 104"/>
                  <a:gd name="T89" fmla="*/ 94 h 104"/>
                  <a:gd name="T90" fmla="*/ 52 w 104"/>
                  <a:gd name="T91" fmla="*/ 97 h 104"/>
                  <a:gd name="T92" fmla="*/ 35 w 104"/>
                  <a:gd name="T93"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32" y="52"/>
                    </a:moveTo>
                    <a:cubicBezTo>
                      <a:pt x="32" y="41"/>
                      <a:pt x="41" y="32"/>
                      <a:pt x="52" y="32"/>
                    </a:cubicBezTo>
                    <a:cubicBezTo>
                      <a:pt x="63" y="32"/>
                      <a:pt x="72" y="41"/>
                      <a:pt x="72" y="52"/>
                    </a:cubicBezTo>
                    <a:cubicBezTo>
                      <a:pt x="72" y="63"/>
                      <a:pt x="63" y="71"/>
                      <a:pt x="52" y="71"/>
                    </a:cubicBezTo>
                    <a:cubicBezTo>
                      <a:pt x="41" y="71"/>
                      <a:pt x="32" y="63"/>
                      <a:pt x="32" y="52"/>
                    </a:cubicBezTo>
                    <a:close/>
                    <a:moveTo>
                      <a:pt x="94" y="69"/>
                    </a:moveTo>
                    <a:cubicBezTo>
                      <a:pt x="94" y="69"/>
                      <a:pt x="94" y="69"/>
                      <a:pt x="94" y="69"/>
                    </a:cubicBezTo>
                    <a:cubicBezTo>
                      <a:pt x="76" y="62"/>
                      <a:pt x="76" y="62"/>
                      <a:pt x="76" y="62"/>
                    </a:cubicBezTo>
                    <a:cubicBezTo>
                      <a:pt x="77" y="59"/>
                      <a:pt x="78" y="55"/>
                      <a:pt x="78" y="52"/>
                    </a:cubicBezTo>
                    <a:cubicBezTo>
                      <a:pt x="78" y="48"/>
                      <a:pt x="77" y="45"/>
                      <a:pt x="76" y="42"/>
                    </a:cubicBezTo>
                    <a:cubicBezTo>
                      <a:pt x="89" y="37"/>
                      <a:pt x="89" y="37"/>
                      <a:pt x="89" y="37"/>
                    </a:cubicBezTo>
                    <a:cubicBezTo>
                      <a:pt x="94" y="34"/>
                      <a:pt x="94" y="34"/>
                      <a:pt x="94" y="34"/>
                    </a:cubicBezTo>
                    <a:cubicBezTo>
                      <a:pt x="96" y="40"/>
                      <a:pt x="98" y="46"/>
                      <a:pt x="98" y="52"/>
                    </a:cubicBezTo>
                    <a:cubicBezTo>
                      <a:pt x="98" y="58"/>
                      <a:pt x="96" y="64"/>
                      <a:pt x="94" y="69"/>
                    </a:cubicBezTo>
                    <a:close/>
                    <a:moveTo>
                      <a:pt x="69" y="10"/>
                    </a:moveTo>
                    <a:cubicBezTo>
                      <a:pt x="69" y="10"/>
                      <a:pt x="69" y="10"/>
                      <a:pt x="69" y="10"/>
                    </a:cubicBezTo>
                    <a:cubicBezTo>
                      <a:pt x="69" y="10"/>
                      <a:pt x="69" y="10"/>
                      <a:pt x="69" y="10"/>
                    </a:cubicBezTo>
                    <a:cubicBezTo>
                      <a:pt x="62" y="28"/>
                      <a:pt x="62" y="28"/>
                      <a:pt x="62" y="28"/>
                    </a:cubicBezTo>
                    <a:cubicBezTo>
                      <a:pt x="59" y="26"/>
                      <a:pt x="56" y="26"/>
                      <a:pt x="52" y="26"/>
                    </a:cubicBezTo>
                    <a:cubicBezTo>
                      <a:pt x="48" y="26"/>
                      <a:pt x="45" y="26"/>
                      <a:pt x="42" y="28"/>
                    </a:cubicBezTo>
                    <a:cubicBezTo>
                      <a:pt x="38" y="19"/>
                      <a:pt x="38" y="19"/>
                      <a:pt x="38" y="19"/>
                    </a:cubicBezTo>
                    <a:cubicBezTo>
                      <a:pt x="35" y="10"/>
                      <a:pt x="35" y="10"/>
                      <a:pt x="35" y="10"/>
                    </a:cubicBezTo>
                    <a:cubicBezTo>
                      <a:pt x="40" y="7"/>
                      <a:pt x="46" y="6"/>
                      <a:pt x="52" y="6"/>
                    </a:cubicBezTo>
                    <a:cubicBezTo>
                      <a:pt x="58" y="6"/>
                      <a:pt x="64" y="7"/>
                      <a:pt x="69" y="10"/>
                    </a:cubicBezTo>
                    <a:close/>
                    <a:moveTo>
                      <a:pt x="10" y="34"/>
                    </a:moveTo>
                    <a:cubicBezTo>
                      <a:pt x="19" y="38"/>
                      <a:pt x="19" y="38"/>
                      <a:pt x="19" y="38"/>
                    </a:cubicBezTo>
                    <a:cubicBezTo>
                      <a:pt x="28" y="42"/>
                      <a:pt x="28" y="42"/>
                      <a:pt x="28" y="42"/>
                    </a:cubicBezTo>
                    <a:cubicBezTo>
                      <a:pt x="27" y="45"/>
                      <a:pt x="26" y="48"/>
                      <a:pt x="26" y="52"/>
                    </a:cubicBezTo>
                    <a:cubicBezTo>
                      <a:pt x="26" y="55"/>
                      <a:pt x="27" y="59"/>
                      <a:pt x="28" y="62"/>
                    </a:cubicBezTo>
                    <a:cubicBezTo>
                      <a:pt x="10" y="69"/>
                      <a:pt x="10" y="69"/>
                      <a:pt x="10" y="69"/>
                    </a:cubicBezTo>
                    <a:cubicBezTo>
                      <a:pt x="8" y="64"/>
                      <a:pt x="6" y="58"/>
                      <a:pt x="6" y="52"/>
                    </a:cubicBezTo>
                    <a:cubicBezTo>
                      <a:pt x="6" y="46"/>
                      <a:pt x="8" y="40"/>
                      <a:pt x="10" y="34"/>
                    </a:cubicBezTo>
                    <a:close/>
                    <a:moveTo>
                      <a:pt x="35" y="94"/>
                    </a:moveTo>
                    <a:cubicBezTo>
                      <a:pt x="37" y="88"/>
                      <a:pt x="37" y="88"/>
                      <a:pt x="37" y="88"/>
                    </a:cubicBezTo>
                    <a:cubicBezTo>
                      <a:pt x="42" y="76"/>
                      <a:pt x="42" y="76"/>
                      <a:pt x="42" y="76"/>
                    </a:cubicBezTo>
                    <a:cubicBezTo>
                      <a:pt x="45" y="77"/>
                      <a:pt x="48" y="78"/>
                      <a:pt x="52" y="78"/>
                    </a:cubicBezTo>
                    <a:cubicBezTo>
                      <a:pt x="56" y="78"/>
                      <a:pt x="59" y="77"/>
                      <a:pt x="62" y="76"/>
                    </a:cubicBezTo>
                    <a:cubicBezTo>
                      <a:pt x="69" y="94"/>
                      <a:pt x="69" y="94"/>
                      <a:pt x="69" y="94"/>
                    </a:cubicBezTo>
                    <a:cubicBezTo>
                      <a:pt x="69" y="94"/>
                      <a:pt x="69" y="94"/>
                      <a:pt x="69" y="94"/>
                    </a:cubicBezTo>
                    <a:cubicBezTo>
                      <a:pt x="69" y="94"/>
                      <a:pt x="69" y="94"/>
                      <a:pt x="69" y="94"/>
                    </a:cubicBezTo>
                    <a:cubicBezTo>
                      <a:pt x="64" y="96"/>
                      <a:pt x="58" y="97"/>
                      <a:pt x="52" y="97"/>
                    </a:cubicBezTo>
                    <a:cubicBezTo>
                      <a:pt x="46" y="97"/>
                      <a:pt x="40" y="96"/>
                      <a:pt x="35"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1" name="Freeform 137">
                <a:extLst>
                  <a:ext uri="{FF2B5EF4-FFF2-40B4-BE49-F238E27FC236}">
                    <a16:creationId xmlns:a16="http://schemas.microsoft.com/office/drawing/2014/main" id="{202A962D-E23F-4C78-8488-513104B8E1AF}"/>
                  </a:ext>
                </a:extLst>
              </p:cNvPr>
              <p:cNvSpPr>
                <a:spLocks/>
              </p:cNvSpPr>
              <p:nvPr/>
            </p:nvSpPr>
            <p:spPr bwMode="auto">
              <a:xfrm>
                <a:off x="9935749" y="4810740"/>
                <a:ext cx="383636" cy="387551"/>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2" name="Freeform 138">
                <a:extLst>
                  <a:ext uri="{FF2B5EF4-FFF2-40B4-BE49-F238E27FC236}">
                    <a16:creationId xmlns:a16="http://schemas.microsoft.com/office/drawing/2014/main" id="{B00EAC7A-7545-469E-B071-3DE6CD729AED}"/>
                  </a:ext>
                </a:extLst>
              </p:cNvPr>
              <p:cNvSpPr>
                <a:spLocks noEditPoints="1"/>
              </p:cNvSpPr>
              <p:nvPr/>
            </p:nvSpPr>
            <p:spPr bwMode="auto">
              <a:xfrm>
                <a:off x="9426843" y="3544348"/>
                <a:ext cx="399295" cy="330788"/>
              </a:xfrm>
              <a:custGeom>
                <a:avLst/>
                <a:gdLst>
                  <a:gd name="T0" fmla="*/ 125 w 125"/>
                  <a:gd name="T1" fmla="*/ 55 h 103"/>
                  <a:gd name="T2" fmla="*/ 110 w 125"/>
                  <a:gd name="T3" fmla="*/ 24 h 103"/>
                  <a:gd name="T4" fmla="*/ 86 w 125"/>
                  <a:gd name="T5" fmla="*/ 24 h 103"/>
                  <a:gd name="T6" fmla="*/ 86 w 125"/>
                  <a:gd name="T7" fmla="*/ 8 h 103"/>
                  <a:gd name="T8" fmla="*/ 78 w 125"/>
                  <a:gd name="T9" fmla="*/ 0 h 103"/>
                  <a:gd name="T10" fmla="*/ 8 w 125"/>
                  <a:gd name="T11" fmla="*/ 0 h 103"/>
                  <a:gd name="T12" fmla="*/ 0 w 125"/>
                  <a:gd name="T13" fmla="*/ 8 h 103"/>
                  <a:gd name="T14" fmla="*/ 0 w 125"/>
                  <a:gd name="T15" fmla="*/ 71 h 103"/>
                  <a:gd name="T16" fmla="*/ 8 w 125"/>
                  <a:gd name="T17" fmla="*/ 79 h 103"/>
                  <a:gd name="T18" fmla="*/ 18 w 125"/>
                  <a:gd name="T19" fmla="*/ 79 h 103"/>
                  <a:gd name="T20" fmla="*/ 16 w 125"/>
                  <a:gd name="T21" fmla="*/ 87 h 103"/>
                  <a:gd name="T22" fmla="*/ 31 w 125"/>
                  <a:gd name="T23" fmla="*/ 103 h 103"/>
                  <a:gd name="T24" fmla="*/ 47 w 125"/>
                  <a:gd name="T25" fmla="*/ 87 h 103"/>
                  <a:gd name="T26" fmla="*/ 45 w 125"/>
                  <a:gd name="T27" fmla="*/ 79 h 103"/>
                  <a:gd name="T28" fmla="*/ 88 w 125"/>
                  <a:gd name="T29" fmla="*/ 79 h 103"/>
                  <a:gd name="T30" fmla="*/ 86 w 125"/>
                  <a:gd name="T31" fmla="*/ 87 h 103"/>
                  <a:gd name="T32" fmla="*/ 102 w 125"/>
                  <a:gd name="T33" fmla="*/ 103 h 103"/>
                  <a:gd name="T34" fmla="*/ 118 w 125"/>
                  <a:gd name="T35" fmla="*/ 87 h 103"/>
                  <a:gd name="T36" fmla="*/ 115 w 125"/>
                  <a:gd name="T37" fmla="*/ 79 h 103"/>
                  <a:gd name="T38" fmla="*/ 125 w 125"/>
                  <a:gd name="T39" fmla="*/ 79 h 103"/>
                  <a:gd name="T40" fmla="*/ 125 w 125"/>
                  <a:gd name="T41" fmla="*/ 55 h 103"/>
                  <a:gd name="T42" fmla="*/ 86 w 125"/>
                  <a:gd name="T43" fmla="*/ 55 h 103"/>
                  <a:gd name="T44" fmla="*/ 86 w 125"/>
                  <a:gd name="T45" fmla="*/ 36 h 103"/>
                  <a:gd name="T46" fmla="*/ 102 w 125"/>
                  <a:gd name="T47" fmla="*/ 36 h 103"/>
                  <a:gd name="T48" fmla="*/ 112 w 125"/>
                  <a:gd name="T49" fmla="*/ 55 h 103"/>
                  <a:gd name="T50" fmla="*/ 86 w 125"/>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3">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6"/>
                      <a:pt x="23" y="103"/>
                      <a:pt x="31" y="103"/>
                    </a:cubicBezTo>
                    <a:cubicBezTo>
                      <a:pt x="40" y="103"/>
                      <a:pt x="47" y="96"/>
                      <a:pt x="47" y="87"/>
                    </a:cubicBezTo>
                    <a:cubicBezTo>
                      <a:pt x="47" y="84"/>
                      <a:pt x="46" y="81"/>
                      <a:pt x="45" y="79"/>
                    </a:cubicBezTo>
                    <a:cubicBezTo>
                      <a:pt x="88" y="79"/>
                      <a:pt x="88" y="79"/>
                      <a:pt x="88" y="79"/>
                    </a:cubicBezTo>
                    <a:cubicBezTo>
                      <a:pt x="87" y="81"/>
                      <a:pt x="86" y="84"/>
                      <a:pt x="86" y="87"/>
                    </a:cubicBezTo>
                    <a:cubicBezTo>
                      <a:pt x="86" y="96"/>
                      <a:pt x="93" y="103"/>
                      <a:pt x="102" y="103"/>
                    </a:cubicBezTo>
                    <a:cubicBezTo>
                      <a:pt x="111" y="103"/>
                      <a:pt x="118" y="96"/>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3" name="Freeform 139">
                <a:extLst>
                  <a:ext uri="{FF2B5EF4-FFF2-40B4-BE49-F238E27FC236}">
                    <a16:creationId xmlns:a16="http://schemas.microsoft.com/office/drawing/2014/main" id="{2F6ADAAC-6296-4B07-AD7A-D46B45B5D1AD}"/>
                  </a:ext>
                </a:extLst>
              </p:cNvPr>
              <p:cNvSpPr>
                <a:spLocks noEditPoints="1"/>
              </p:cNvSpPr>
              <p:nvPr/>
            </p:nvSpPr>
            <p:spPr bwMode="auto">
              <a:xfrm>
                <a:off x="9250684" y="3160712"/>
                <a:ext cx="336661" cy="336661"/>
              </a:xfrm>
              <a:custGeom>
                <a:avLst/>
                <a:gdLst>
                  <a:gd name="T0" fmla="*/ 101 w 105"/>
                  <a:gd name="T1" fmla="*/ 29 h 105"/>
                  <a:gd name="T2" fmla="*/ 72 w 105"/>
                  <a:gd name="T3" fmla="*/ 26 h 105"/>
                  <a:gd name="T4" fmla="*/ 89 w 105"/>
                  <a:gd name="T5" fmla="*/ 10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2 h 105"/>
                  <a:gd name="T26" fmla="*/ 53 w 105"/>
                  <a:gd name="T27" fmla="*/ 105 h 105"/>
                  <a:gd name="T28" fmla="*/ 101 w 105"/>
                  <a:gd name="T29" fmla="*/ 102 h 105"/>
                  <a:gd name="T30" fmla="*/ 105 w 105"/>
                  <a:gd name="T31" fmla="*/ 65 h 105"/>
                  <a:gd name="T32" fmla="*/ 101 w 105"/>
                  <a:gd name="T33" fmla="*/ 29 h 105"/>
                  <a:gd name="T34" fmla="*/ 89 w 105"/>
                  <a:gd name="T35" fmla="*/ 90 h 105"/>
                  <a:gd name="T36" fmla="*/ 53 w 105"/>
                  <a:gd name="T37" fmla="*/ 92 h 105"/>
                  <a:gd name="T38" fmla="*/ 16 w 105"/>
                  <a:gd name="T39" fmla="*/ 90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10"/>
                      <a:pt x="89" y="10"/>
                      <a:pt x="89" y="10"/>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3"/>
                      <a:pt x="0" y="65"/>
                    </a:cubicBezTo>
                    <a:cubicBezTo>
                      <a:pt x="0" y="78"/>
                      <a:pt x="2" y="91"/>
                      <a:pt x="4" y="102"/>
                    </a:cubicBezTo>
                    <a:cubicBezTo>
                      <a:pt x="19" y="104"/>
                      <a:pt x="35" y="105"/>
                      <a:pt x="53" y="105"/>
                    </a:cubicBezTo>
                    <a:cubicBezTo>
                      <a:pt x="70" y="105"/>
                      <a:pt x="86" y="104"/>
                      <a:pt x="101" y="102"/>
                    </a:cubicBezTo>
                    <a:cubicBezTo>
                      <a:pt x="104" y="91"/>
                      <a:pt x="105" y="78"/>
                      <a:pt x="105" y="65"/>
                    </a:cubicBezTo>
                    <a:cubicBezTo>
                      <a:pt x="105" y="53"/>
                      <a:pt x="104" y="40"/>
                      <a:pt x="101" y="29"/>
                    </a:cubicBezTo>
                    <a:close/>
                    <a:moveTo>
                      <a:pt x="89" y="90"/>
                    </a:moveTo>
                    <a:cubicBezTo>
                      <a:pt x="78" y="91"/>
                      <a:pt x="65" y="92"/>
                      <a:pt x="53" y="92"/>
                    </a:cubicBezTo>
                    <a:cubicBezTo>
                      <a:pt x="40" y="92"/>
                      <a:pt x="27" y="91"/>
                      <a:pt x="16" y="90"/>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4" name="Freeform 140">
                <a:extLst>
                  <a:ext uri="{FF2B5EF4-FFF2-40B4-BE49-F238E27FC236}">
                    <a16:creationId xmlns:a16="http://schemas.microsoft.com/office/drawing/2014/main" id="{B765C949-75B5-4284-9875-C1F76B9F50CD}"/>
                  </a:ext>
                </a:extLst>
              </p:cNvPr>
              <p:cNvSpPr>
                <a:spLocks/>
              </p:cNvSpPr>
              <p:nvPr/>
            </p:nvSpPr>
            <p:spPr bwMode="auto">
              <a:xfrm>
                <a:off x="9274172" y="2775119"/>
                <a:ext cx="428656" cy="348404"/>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8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6 h 109"/>
                  <a:gd name="T26" fmla="*/ 20 w 134"/>
                  <a:gd name="T27" fmla="*/ 67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9"/>
                      <a:pt x="130" y="2"/>
                    </a:cubicBezTo>
                    <a:cubicBezTo>
                      <a:pt x="125" y="5"/>
                      <a:pt x="119" y="8"/>
                      <a:pt x="113" y="9"/>
                    </a:cubicBezTo>
                    <a:cubicBezTo>
                      <a:pt x="108" y="3"/>
                      <a:pt x="101" y="0"/>
                      <a:pt x="93" y="0"/>
                    </a:cubicBezTo>
                    <a:cubicBezTo>
                      <a:pt x="78" y="0"/>
                      <a:pt x="65" y="12"/>
                      <a:pt x="65" y="28"/>
                    </a:cubicBezTo>
                    <a:cubicBezTo>
                      <a:pt x="65" y="30"/>
                      <a:pt x="66" y="32"/>
                      <a:pt x="66" y="34"/>
                    </a:cubicBezTo>
                    <a:cubicBezTo>
                      <a:pt x="43" y="33"/>
                      <a:pt x="23" y="22"/>
                      <a:pt x="10" y="5"/>
                    </a:cubicBezTo>
                    <a:cubicBezTo>
                      <a:pt x="7" y="9"/>
                      <a:pt x="6" y="14"/>
                      <a:pt x="6" y="19"/>
                    </a:cubicBezTo>
                    <a:cubicBezTo>
                      <a:pt x="6" y="28"/>
                      <a:pt x="11" y="37"/>
                      <a:pt x="18" y="42"/>
                    </a:cubicBezTo>
                    <a:cubicBezTo>
                      <a:pt x="14" y="42"/>
                      <a:pt x="9" y="40"/>
                      <a:pt x="6" y="38"/>
                    </a:cubicBezTo>
                    <a:cubicBezTo>
                      <a:pt x="6" y="38"/>
                      <a:pt x="6" y="39"/>
                      <a:pt x="6" y="39"/>
                    </a:cubicBezTo>
                    <a:cubicBezTo>
                      <a:pt x="6" y="52"/>
                      <a:pt x="15" y="63"/>
                      <a:pt x="28" y="66"/>
                    </a:cubicBezTo>
                    <a:cubicBezTo>
                      <a:pt x="25" y="66"/>
                      <a:pt x="23" y="67"/>
                      <a:pt x="20" y="67"/>
                    </a:cubicBezTo>
                    <a:cubicBezTo>
                      <a:pt x="19" y="67"/>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30"/>
                      <a:pt x="120" y="28"/>
                      <a:pt x="120" y="27"/>
                    </a:cubicBezTo>
                    <a:cubicBezTo>
                      <a:pt x="126" y="23"/>
                      <a:pt x="130" y="18"/>
                      <a:pt x="13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5" name="Freeform 141">
                <a:extLst>
                  <a:ext uri="{FF2B5EF4-FFF2-40B4-BE49-F238E27FC236}">
                    <a16:creationId xmlns:a16="http://schemas.microsoft.com/office/drawing/2014/main" id="{10F1AE9D-13FA-459F-AC2D-25BBBF663C84}"/>
                  </a:ext>
                </a:extLst>
              </p:cNvPr>
              <p:cNvSpPr>
                <a:spLocks noEditPoints="1"/>
              </p:cNvSpPr>
              <p:nvPr/>
            </p:nvSpPr>
            <p:spPr bwMode="auto">
              <a:xfrm>
                <a:off x="9465990" y="4558244"/>
                <a:ext cx="414954" cy="391466"/>
              </a:xfrm>
              <a:custGeom>
                <a:avLst/>
                <a:gdLst>
                  <a:gd name="T0" fmla="*/ 93 w 212"/>
                  <a:gd name="T1" fmla="*/ 107 h 200"/>
                  <a:gd name="T2" fmla="*/ 119 w 212"/>
                  <a:gd name="T3" fmla="*/ 107 h 200"/>
                  <a:gd name="T4" fmla="*/ 119 w 212"/>
                  <a:gd name="T5" fmla="*/ 54 h 200"/>
                  <a:gd name="T6" fmla="*/ 158 w 212"/>
                  <a:gd name="T7" fmla="*/ 54 h 200"/>
                  <a:gd name="T8" fmla="*/ 106 w 212"/>
                  <a:gd name="T9" fmla="*/ 0 h 200"/>
                  <a:gd name="T10" fmla="*/ 52 w 212"/>
                  <a:gd name="T11" fmla="*/ 54 h 200"/>
                  <a:gd name="T12" fmla="*/ 93 w 212"/>
                  <a:gd name="T13" fmla="*/ 54 h 200"/>
                  <a:gd name="T14" fmla="*/ 93 w 212"/>
                  <a:gd name="T15" fmla="*/ 107 h 200"/>
                  <a:gd name="T16" fmla="*/ 132 w 212"/>
                  <a:gd name="T17" fmla="*/ 77 h 200"/>
                  <a:gd name="T18" fmla="*/ 132 w 212"/>
                  <a:gd name="T19" fmla="*/ 97 h 200"/>
                  <a:gd name="T20" fmla="*/ 192 w 212"/>
                  <a:gd name="T21" fmla="*/ 120 h 200"/>
                  <a:gd name="T22" fmla="*/ 106 w 212"/>
                  <a:gd name="T23" fmla="*/ 152 h 200"/>
                  <a:gd name="T24" fmla="*/ 18 w 212"/>
                  <a:gd name="T25" fmla="*/ 120 h 200"/>
                  <a:gd name="T26" fmla="*/ 78 w 212"/>
                  <a:gd name="T27" fmla="*/ 97 h 200"/>
                  <a:gd name="T28" fmla="*/ 78 w 212"/>
                  <a:gd name="T29" fmla="*/ 77 h 200"/>
                  <a:gd name="T30" fmla="*/ 0 w 212"/>
                  <a:gd name="T31" fmla="*/ 107 h 200"/>
                  <a:gd name="T32" fmla="*/ 0 w 212"/>
                  <a:gd name="T33" fmla="*/ 160 h 200"/>
                  <a:gd name="T34" fmla="*/ 106 w 212"/>
                  <a:gd name="T35" fmla="*/ 200 h 200"/>
                  <a:gd name="T36" fmla="*/ 212 w 212"/>
                  <a:gd name="T37" fmla="*/ 160 h 200"/>
                  <a:gd name="T38" fmla="*/ 212 w 212"/>
                  <a:gd name="T39" fmla="*/ 107 h 200"/>
                  <a:gd name="T40" fmla="*/ 132 w 212"/>
                  <a:gd name="T41" fmla="*/ 7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00">
                    <a:moveTo>
                      <a:pt x="93" y="107"/>
                    </a:moveTo>
                    <a:lnTo>
                      <a:pt x="119" y="107"/>
                    </a:lnTo>
                    <a:lnTo>
                      <a:pt x="119" y="54"/>
                    </a:lnTo>
                    <a:lnTo>
                      <a:pt x="158" y="54"/>
                    </a:lnTo>
                    <a:lnTo>
                      <a:pt x="106" y="0"/>
                    </a:lnTo>
                    <a:lnTo>
                      <a:pt x="52" y="54"/>
                    </a:lnTo>
                    <a:lnTo>
                      <a:pt x="93" y="54"/>
                    </a:lnTo>
                    <a:lnTo>
                      <a:pt x="93" y="107"/>
                    </a:lnTo>
                    <a:close/>
                    <a:moveTo>
                      <a:pt x="132" y="77"/>
                    </a:moveTo>
                    <a:lnTo>
                      <a:pt x="132" y="97"/>
                    </a:lnTo>
                    <a:lnTo>
                      <a:pt x="192" y="120"/>
                    </a:lnTo>
                    <a:lnTo>
                      <a:pt x="106" y="152"/>
                    </a:lnTo>
                    <a:lnTo>
                      <a:pt x="18" y="120"/>
                    </a:lnTo>
                    <a:lnTo>
                      <a:pt x="78" y="97"/>
                    </a:lnTo>
                    <a:lnTo>
                      <a:pt x="78" y="77"/>
                    </a:lnTo>
                    <a:lnTo>
                      <a:pt x="0" y="107"/>
                    </a:lnTo>
                    <a:lnTo>
                      <a:pt x="0" y="160"/>
                    </a:lnTo>
                    <a:lnTo>
                      <a:pt x="106" y="200"/>
                    </a:lnTo>
                    <a:lnTo>
                      <a:pt x="212" y="160"/>
                    </a:lnTo>
                    <a:lnTo>
                      <a:pt x="212" y="107"/>
                    </a:lnTo>
                    <a:lnTo>
                      <a:pt x="132"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6" name="Freeform 142">
                <a:extLst>
                  <a:ext uri="{FF2B5EF4-FFF2-40B4-BE49-F238E27FC236}">
                    <a16:creationId xmlns:a16="http://schemas.microsoft.com/office/drawing/2014/main" id="{ADDAE554-19C5-487B-8448-F9485C160A86}"/>
                  </a:ext>
                </a:extLst>
              </p:cNvPr>
              <p:cNvSpPr>
                <a:spLocks noEditPoints="1"/>
              </p:cNvSpPr>
              <p:nvPr/>
            </p:nvSpPr>
            <p:spPr bwMode="auto">
              <a:xfrm>
                <a:off x="9446417" y="4981027"/>
                <a:ext cx="317087" cy="240751"/>
              </a:xfrm>
              <a:custGeom>
                <a:avLst/>
                <a:gdLst>
                  <a:gd name="T0" fmla="*/ 37 w 99"/>
                  <a:gd name="T1" fmla="*/ 16 h 75"/>
                  <a:gd name="T2" fmla="*/ 53 w 99"/>
                  <a:gd name="T3" fmla="*/ 31 h 75"/>
                  <a:gd name="T4" fmla="*/ 68 w 99"/>
                  <a:gd name="T5" fmla="*/ 16 h 75"/>
                  <a:gd name="T6" fmla="*/ 53 w 99"/>
                  <a:gd name="T7" fmla="*/ 0 h 75"/>
                  <a:gd name="T8" fmla="*/ 37 w 99"/>
                  <a:gd name="T9" fmla="*/ 16 h 75"/>
                  <a:gd name="T10" fmla="*/ 0 w 99"/>
                  <a:gd name="T11" fmla="*/ 16 h 75"/>
                  <a:gd name="T12" fmla="*/ 16 w 99"/>
                  <a:gd name="T13" fmla="*/ 31 h 75"/>
                  <a:gd name="T14" fmla="*/ 31 w 99"/>
                  <a:gd name="T15" fmla="*/ 16 h 75"/>
                  <a:gd name="T16" fmla="*/ 16 w 99"/>
                  <a:gd name="T17" fmla="*/ 0 h 75"/>
                  <a:gd name="T18" fmla="*/ 0 w 99"/>
                  <a:gd name="T19" fmla="*/ 16 h 75"/>
                  <a:gd name="T20" fmla="*/ 74 w 99"/>
                  <a:gd name="T21" fmla="*/ 47 h 75"/>
                  <a:gd name="T22" fmla="*/ 74 w 99"/>
                  <a:gd name="T23" fmla="*/ 37 h 75"/>
                  <a:gd name="T24" fmla="*/ 68 w 99"/>
                  <a:gd name="T25" fmla="*/ 31 h 75"/>
                  <a:gd name="T26" fmla="*/ 53 w 99"/>
                  <a:gd name="T27" fmla="*/ 31 h 75"/>
                  <a:gd name="T28" fmla="*/ 16 w 99"/>
                  <a:gd name="T29" fmla="*/ 31 h 75"/>
                  <a:gd name="T30" fmla="*/ 6 w 99"/>
                  <a:gd name="T31" fmla="*/ 31 h 75"/>
                  <a:gd name="T32" fmla="*/ 0 w 99"/>
                  <a:gd name="T33" fmla="*/ 37 h 75"/>
                  <a:gd name="T34" fmla="*/ 0 w 99"/>
                  <a:gd name="T35" fmla="*/ 68 h 75"/>
                  <a:gd name="T36" fmla="*/ 6 w 99"/>
                  <a:gd name="T37" fmla="*/ 75 h 75"/>
                  <a:gd name="T38" fmla="*/ 68 w 99"/>
                  <a:gd name="T39" fmla="*/ 75 h 75"/>
                  <a:gd name="T40" fmla="*/ 74 w 99"/>
                  <a:gd name="T41" fmla="*/ 68 h 75"/>
                  <a:gd name="T42" fmla="*/ 74 w 99"/>
                  <a:gd name="T43" fmla="*/ 59 h 75"/>
                  <a:gd name="T44" fmla="*/ 99 w 99"/>
                  <a:gd name="T45" fmla="*/ 75 h 75"/>
                  <a:gd name="T46" fmla="*/ 99 w 99"/>
                  <a:gd name="T47" fmla="*/ 31 h 75"/>
                  <a:gd name="T48" fmla="*/ 74 w 99"/>
                  <a:gd name="T49" fmla="*/ 47 h 75"/>
                  <a:gd name="T50" fmla="*/ 62 w 99"/>
                  <a:gd name="T51" fmla="*/ 62 h 75"/>
                  <a:gd name="T52" fmla="*/ 13 w 99"/>
                  <a:gd name="T53" fmla="*/ 62 h 75"/>
                  <a:gd name="T54" fmla="*/ 13 w 99"/>
                  <a:gd name="T55" fmla="*/ 44 h 75"/>
                  <a:gd name="T56" fmla="*/ 62 w 99"/>
                  <a:gd name="T57" fmla="*/ 44 h 75"/>
                  <a:gd name="T58" fmla="*/ 62 w 99"/>
                  <a:gd name="T59"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5">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5"/>
                      <a:pt x="6" y="75"/>
                    </a:cubicBezTo>
                    <a:cubicBezTo>
                      <a:pt x="68" y="75"/>
                      <a:pt x="68" y="75"/>
                      <a:pt x="68" y="75"/>
                    </a:cubicBezTo>
                    <a:cubicBezTo>
                      <a:pt x="72" y="75"/>
                      <a:pt x="74" y="72"/>
                      <a:pt x="74" y="68"/>
                    </a:cubicBezTo>
                    <a:cubicBezTo>
                      <a:pt x="74" y="59"/>
                      <a:pt x="74" y="59"/>
                      <a:pt x="74" y="59"/>
                    </a:cubicBezTo>
                    <a:cubicBezTo>
                      <a:pt x="99" y="75"/>
                      <a:pt x="99" y="75"/>
                      <a:pt x="99" y="75"/>
                    </a:cubicBezTo>
                    <a:cubicBezTo>
                      <a:pt x="99" y="31"/>
                      <a:pt x="99" y="31"/>
                      <a:pt x="99" y="31"/>
                    </a:cubicBezTo>
                    <a:lnTo>
                      <a:pt x="74" y="47"/>
                    </a:lnTo>
                    <a:close/>
                    <a:moveTo>
                      <a:pt x="62" y="62"/>
                    </a:moveTo>
                    <a:cubicBezTo>
                      <a:pt x="13" y="62"/>
                      <a:pt x="13" y="62"/>
                      <a:pt x="13" y="62"/>
                    </a:cubicBezTo>
                    <a:cubicBezTo>
                      <a:pt x="13" y="44"/>
                      <a:pt x="13" y="44"/>
                      <a:pt x="13" y="44"/>
                    </a:cubicBezTo>
                    <a:cubicBezTo>
                      <a:pt x="62" y="44"/>
                      <a:pt x="62" y="44"/>
                      <a:pt x="62" y="44"/>
                    </a:cubicBezTo>
                    <a:lnTo>
                      <a:pt x="62"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7" name="Freeform 143">
                <a:extLst>
                  <a:ext uri="{FF2B5EF4-FFF2-40B4-BE49-F238E27FC236}">
                    <a16:creationId xmlns:a16="http://schemas.microsoft.com/office/drawing/2014/main" id="{FDB04EE6-7E29-4BB9-AECC-C1C98D75E3E9}"/>
                  </a:ext>
                </a:extLst>
              </p:cNvPr>
              <p:cNvSpPr>
                <a:spLocks noEditPoints="1"/>
              </p:cNvSpPr>
              <p:nvPr/>
            </p:nvSpPr>
            <p:spPr bwMode="auto">
              <a:xfrm>
                <a:off x="9372038" y="4200054"/>
                <a:ext cx="336661" cy="340575"/>
              </a:xfrm>
              <a:custGeom>
                <a:avLst/>
                <a:gdLst>
                  <a:gd name="T0" fmla="*/ 53 w 105"/>
                  <a:gd name="T1" fmla="*/ 0 h 106"/>
                  <a:gd name="T2" fmla="*/ 0 w 105"/>
                  <a:gd name="T3" fmla="*/ 53 h 106"/>
                  <a:gd name="T4" fmla="*/ 53 w 105"/>
                  <a:gd name="T5" fmla="*/ 106 h 106"/>
                  <a:gd name="T6" fmla="*/ 105 w 105"/>
                  <a:gd name="T7" fmla="*/ 53 h 106"/>
                  <a:gd name="T8" fmla="*/ 53 w 105"/>
                  <a:gd name="T9" fmla="*/ 0 h 106"/>
                  <a:gd name="T10" fmla="*/ 84 w 105"/>
                  <a:gd name="T11" fmla="*/ 45 h 106"/>
                  <a:gd name="T12" fmla="*/ 55 w 105"/>
                  <a:gd name="T13" fmla="*/ 85 h 106"/>
                  <a:gd name="T14" fmla="*/ 41 w 105"/>
                  <a:gd name="T15" fmla="*/ 80 h 106"/>
                  <a:gd name="T16" fmla="*/ 31 w 105"/>
                  <a:gd name="T17" fmla="*/ 48 h 106"/>
                  <a:gd name="T18" fmla="*/ 24 w 105"/>
                  <a:gd name="T19" fmla="*/ 50 h 106"/>
                  <a:gd name="T20" fmla="*/ 21 w 105"/>
                  <a:gd name="T21" fmla="*/ 47 h 106"/>
                  <a:gd name="T22" fmla="*/ 40 w 105"/>
                  <a:gd name="T23" fmla="*/ 33 h 106"/>
                  <a:gd name="T24" fmla="*/ 51 w 105"/>
                  <a:gd name="T25" fmla="*/ 54 h 106"/>
                  <a:gd name="T26" fmla="*/ 56 w 105"/>
                  <a:gd name="T27" fmla="*/ 67 h 106"/>
                  <a:gd name="T28" fmla="*/ 64 w 105"/>
                  <a:gd name="T29" fmla="*/ 55 h 106"/>
                  <a:gd name="T30" fmla="*/ 57 w 105"/>
                  <a:gd name="T31" fmla="*/ 47 h 106"/>
                  <a:gd name="T32" fmla="*/ 84 w 105"/>
                  <a:gd name="T33"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53" y="0"/>
                    </a:moveTo>
                    <a:cubicBezTo>
                      <a:pt x="23" y="0"/>
                      <a:pt x="0" y="24"/>
                      <a:pt x="0" y="53"/>
                    </a:cubicBezTo>
                    <a:cubicBezTo>
                      <a:pt x="0" y="82"/>
                      <a:pt x="23" y="106"/>
                      <a:pt x="53" y="106"/>
                    </a:cubicBezTo>
                    <a:cubicBezTo>
                      <a:pt x="82" y="106"/>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9"/>
                      <a:pt x="64" y="43"/>
                      <a:pt x="57" y="47"/>
                    </a:cubicBezTo>
                    <a:cubicBezTo>
                      <a:pt x="60" y="30"/>
                      <a:pt x="87" y="26"/>
                      <a:pt x="8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8" name="Freeform 144">
                <a:extLst>
                  <a:ext uri="{FF2B5EF4-FFF2-40B4-BE49-F238E27FC236}">
                    <a16:creationId xmlns:a16="http://schemas.microsoft.com/office/drawing/2014/main" id="{872C0549-72D3-4961-ADE4-69BB637E8020}"/>
                  </a:ext>
                </a:extLst>
              </p:cNvPr>
              <p:cNvSpPr>
                <a:spLocks noEditPoints="1"/>
              </p:cNvSpPr>
              <p:nvPr/>
            </p:nvSpPr>
            <p:spPr bwMode="auto">
              <a:xfrm>
                <a:off x="9266343" y="3900582"/>
                <a:ext cx="326874" cy="277941"/>
              </a:xfrm>
              <a:custGeom>
                <a:avLst/>
                <a:gdLst>
                  <a:gd name="T0" fmla="*/ 84 w 102"/>
                  <a:gd name="T1" fmla="*/ 82 h 87"/>
                  <a:gd name="T2" fmla="*/ 81 w 102"/>
                  <a:gd name="T3" fmla="*/ 81 h 87"/>
                  <a:gd name="T4" fmla="*/ 81 w 102"/>
                  <a:gd name="T5" fmla="*/ 74 h 87"/>
                  <a:gd name="T6" fmla="*/ 93 w 102"/>
                  <a:gd name="T7" fmla="*/ 44 h 87"/>
                  <a:gd name="T8" fmla="*/ 81 w 102"/>
                  <a:gd name="T9" fmla="*/ 13 h 87"/>
                  <a:gd name="T10" fmla="*/ 81 w 102"/>
                  <a:gd name="T11" fmla="*/ 6 h 87"/>
                  <a:gd name="T12" fmla="*/ 87 w 102"/>
                  <a:gd name="T13" fmla="*/ 6 h 87"/>
                  <a:gd name="T14" fmla="*/ 102 w 102"/>
                  <a:gd name="T15" fmla="*/ 44 h 87"/>
                  <a:gd name="T16" fmla="*/ 87 w 102"/>
                  <a:gd name="T17" fmla="*/ 81 h 87"/>
                  <a:gd name="T18" fmla="*/ 84 w 102"/>
                  <a:gd name="T19" fmla="*/ 82 h 87"/>
                  <a:gd name="T20" fmla="*/ 68 w 102"/>
                  <a:gd name="T21" fmla="*/ 74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4 h 87"/>
                  <a:gd name="T34" fmla="*/ 71 w 102"/>
                  <a:gd name="T35" fmla="*/ 72 h 87"/>
                  <a:gd name="T36" fmla="*/ 68 w 102"/>
                  <a:gd name="T37" fmla="*/ 74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5 h 87"/>
                  <a:gd name="T58" fmla="*/ 42 w 102"/>
                  <a:gd name="T59" fmla="*/ 82 h 87"/>
                  <a:gd name="T60" fmla="*/ 38 w 102"/>
                  <a:gd name="T61" fmla="*/ 84 h 87"/>
                  <a:gd name="T62" fmla="*/ 15 w 102"/>
                  <a:gd name="T63" fmla="*/ 62 h 87"/>
                  <a:gd name="T64" fmla="*/ 0 w 102"/>
                  <a:gd name="T65" fmla="*/ 62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4"/>
                    </a:cubicBezTo>
                    <a:cubicBezTo>
                      <a:pt x="93" y="32"/>
                      <a:pt x="89" y="21"/>
                      <a:pt x="81" y="13"/>
                    </a:cubicBezTo>
                    <a:cubicBezTo>
                      <a:pt x="79" y="11"/>
                      <a:pt x="79" y="8"/>
                      <a:pt x="81" y="6"/>
                    </a:cubicBezTo>
                    <a:cubicBezTo>
                      <a:pt x="82" y="4"/>
                      <a:pt x="85" y="4"/>
                      <a:pt x="87" y="6"/>
                    </a:cubicBezTo>
                    <a:cubicBezTo>
                      <a:pt x="97" y="16"/>
                      <a:pt x="102" y="29"/>
                      <a:pt x="102" y="44"/>
                    </a:cubicBezTo>
                    <a:cubicBezTo>
                      <a:pt x="102" y="58"/>
                      <a:pt x="97" y="71"/>
                      <a:pt x="87" y="81"/>
                    </a:cubicBezTo>
                    <a:cubicBezTo>
                      <a:pt x="86" y="82"/>
                      <a:pt x="85" y="82"/>
                      <a:pt x="84" y="82"/>
                    </a:cubicBezTo>
                    <a:close/>
                    <a:moveTo>
                      <a:pt x="68" y="74"/>
                    </a:moveTo>
                    <a:cubicBezTo>
                      <a:pt x="67" y="74"/>
                      <a:pt x="65" y="73"/>
                      <a:pt x="65" y="72"/>
                    </a:cubicBezTo>
                    <a:cubicBezTo>
                      <a:pt x="63" y="70"/>
                      <a:pt x="63" y="68"/>
                      <a:pt x="65" y="66"/>
                    </a:cubicBezTo>
                    <a:cubicBezTo>
                      <a:pt x="77" y="54"/>
                      <a:pt x="77" y="33"/>
                      <a:pt x="65" y="21"/>
                    </a:cubicBezTo>
                    <a:cubicBezTo>
                      <a:pt x="63" y="19"/>
                      <a:pt x="63" y="17"/>
                      <a:pt x="65" y="15"/>
                    </a:cubicBezTo>
                    <a:cubicBezTo>
                      <a:pt x="66" y="13"/>
                      <a:pt x="69" y="13"/>
                      <a:pt x="71" y="15"/>
                    </a:cubicBezTo>
                    <a:cubicBezTo>
                      <a:pt x="79" y="22"/>
                      <a:pt x="83" y="33"/>
                      <a:pt x="83" y="44"/>
                    </a:cubicBezTo>
                    <a:cubicBezTo>
                      <a:pt x="83" y="54"/>
                      <a:pt x="79" y="65"/>
                      <a:pt x="71" y="72"/>
                    </a:cubicBezTo>
                    <a:cubicBezTo>
                      <a:pt x="70" y="73"/>
                      <a:pt x="69" y="74"/>
                      <a:pt x="68" y="74"/>
                    </a:cubicBezTo>
                    <a:close/>
                    <a:moveTo>
                      <a:pt x="52" y="65"/>
                    </a:moveTo>
                    <a:cubicBezTo>
                      <a:pt x="51" y="65"/>
                      <a:pt x="49" y="65"/>
                      <a:pt x="49" y="64"/>
                    </a:cubicBezTo>
                    <a:cubicBezTo>
                      <a:pt x="47" y="62"/>
                      <a:pt x="47" y="59"/>
                      <a:pt x="49" y="57"/>
                    </a:cubicBezTo>
                    <a:cubicBezTo>
                      <a:pt x="56" y="50"/>
                      <a:pt x="56" y="37"/>
                      <a:pt x="49" y="30"/>
                    </a:cubicBezTo>
                    <a:cubicBezTo>
                      <a:pt x="47" y="28"/>
                      <a:pt x="47" y="25"/>
                      <a:pt x="49" y="23"/>
                    </a:cubicBezTo>
                    <a:cubicBezTo>
                      <a:pt x="50" y="22"/>
                      <a:pt x="53" y="22"/>
                      <a:pt x="55" y="23"/>
                    </a:cubicBezTo>
                    <a:cubicBezTo>
                      <a:pt x="66" y="34"/>
                      <a:pt x="66" y="53"/>
                      <a:pt x="55" y="64"/>
                    </a:cubicBezTo>
                    <a:cubicBezTo>
                      <a:pt x="54" y="65"/>
                      <a:pt x="53" y="65"/>
                      <a:pt x="52" y="65"/>
                    </a:cubicBezTo>
                    <a:close/>
                    <a:moveTo>
                      <a:pt x="38" y="3"/>
                    </a:moveTo>
                    <a:cubicBezTo>
                      <a:pt x="40" y="0"/>
                      <a:pt x="42" y="1"/>
                      <a:pt x="42" y="5"/>
                    </a:cubicBezTo>
                    <a:cubicBezTo>
                      <a:pt x="42" y="82"/>
                      <a:pt x="42" y="82"/>
                      <a:pt x="42" y="82"/>
                    </a:cubicBezTo>
                    <a:cubicBezTo>
                      <a:pt x="42" y="86"/>
                      <a:pt x="40" y="87"/>
                      <a:pt x="38" y="84"/>
                    </a:cubicBezTo>
                    <a:cubicBezTo>
                      <a:pt x="15" y="62"/>
                      <a:pt x="15" y="62"/>
                      <a:pt x="15" y="62"/>
                    </a:cubicBezTo>
                    <a:cubicBezTo>
                      <a:pt x="0" y="62"/>
                      <a:pt x="0" y="62"/>
                      <a:pt x="0" y="62"/>
                    </a:cubicBezTo>
                    <a:cubicBezTo>
                      <a:pt x="0" y="25"/>
                      <a:pt x="0" y="25"/>
                      <a:pt x="0" y="25"/>
                    </a:cubicBezTo>
                    <a:cubicBezTo>
                      <a:pt x="15" y="25"/>
                      <a:pt x="15" y="25"/>
                      <a:pt x="15" y="25"/>
                    </a:cubicBezTo>
                    <a:lnTo>
                      <a:pt x="38"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99" name="Freeform 145">
                <a:extLst>
                  <a:ext uri="{FF2B5EF4-FFF2-40B4-BE49-F238E27FC236}">
                    <a16:creationId xmlns:a16="http://schemas.microsoft.com/office/drawing/2014/main" id="{A807B2F7-CA25-44D5-9275-29F9CBEAF629}"/>
                  </a:ext>
                </a:extLst>
              </p:cNvPr>
              <p:cNvSpPr>
                <a:spLocks noEditPoints="1"/>
              </p:cNvSpPr>
              <p:nvPr/>
            </p:nvSpPr>
            <p:spPr bwMode="auto">
              <a:xfrm>
                <a:off x="8986444" y="3544348"/>
                <a:ext cx="369936" cy="326873"/>
              </a:xfrm>
              <a:custGeom>
                <a:avLst/>
                <a:gdLst>
                  <a:gd name="T0" fmla="*/ 124 w 189"/>
                  <a:gd name="T1" fmla="*/ 23 h 167"/>
                  <a:gd name="T2" fmla="*/ 65 w 189"/>
                  <a:gd name="T3" fmla="*/ 0 h 167"/>
                  <a:gd name="T4" fmla="*/ 0 w 189"/>
                  <a:gd name="T5" fmla="*/ 23 h 167"/>
                  <a:gd name="T6" fmla="*/ 0 w 189"/>
                  <a:gd name="T7" fmla="*/ 167 h 167"/>
                  <a:gd name="T8" fmla="*/ 65 w 189"/>
                  <a:gd name="T9" fmla="*/ 142 h 167"/>
                  <a:gd name="T10" fmla="*/ 124 w 189"/>
                  <a:gd name="T11" fmla="*/ 167 h 167"/>
                  <a:gd name="T12" fmla="*/ 189 w 189"/>
                  <a:gd name="T13" fmla="*/ 142 h 167"/>
                  <a:gd name="T14" fmla="*/ 189 w 189"/>
                  <a:gd name="T15" fmla="*/ 0 h 167"/>
                  <a:gd name="T16" fmla="*/ 124 w 189"/>
                  <a:gd name="T17" fmla="*/ 23 h 167"/>
                  <a:gd name="T18" fmla="*/ 70 w 189"/>
                  <a:gd name="T19" fmla="*/ 15 h 167"/>
                  <a:gd name="T20" fmla="*/ 119 w 189"/>
                  <a:gd name="T21" fmla="*/ 35 h 167"/>
                  <a:gd name="T22" fmla="*/ 119 w 189"/>
                  <a:gd name="T23" fmla="*/ 152 h 167"/>
                  <a:gd name="T24" fmla="*/ 70 w 189"/>
                  <a:gd name="T25" fmla="*/ 133 h 167"/>
                  <a:gd name="T26" fmla="*/ 70 w 189"/>
                  <a:gd name="T27" fmla="*/ 15 h 167"/>
                  <a:gd name="T28" fmla="*/ 11 w 189"/>
                  <a:gd name="T29" fmla="*/ 31 h 167"/>
                  <a:gd name="T30" fmla="*/ 58 w 189"/>
                  <a:gd name="T31" fmla="*/ 15 h 167"/>
                  <a:gd name="T32" fmla="*/ 58 w 189"/>
                  <a:gd name="T33" fmla="*/ 133 h 167"/>
                  <a:gd name="T34" fmla="*/ 11 w 189"/>
                  <a:gd name="T35" fmla="*/ 151 h 167"/>
                  <a:gd name="T36" fmla="*/ 11 w 189"/>
                  <a:gd name="T37" fmla="*/ 31 h 167"/>
                  <a:gd name="T38" fmla="*/ 178 w 189"/>
                  <a:gd name="T39" fmla="*/ 134 h 167"/>
                  <a:gd name="T40" fmla="*/ 130 w 189"/>
                  <a:gd name="T41" fmla="*/ 152 h 167"/>
                  <a:gd name="T42" fmla="*/ 130 w 189"/>
                  <a:gd name="T43" fmla="*/ 35 h 167"/>
                  <a:gd name="T44" fmla="*/ 178 w 189"/>
                  <a:gd name="T45" fmla="*/ 17 h 167"/>
                  <a:gd name="T46" fmla="*/ 178 w 189"/>
                  <a:gd name="T47"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67">
                    <a:moveTo>
                      <a:pt x="124" y="23"/>
                    </a:moveTo>
                    <a:lnTo>
                      <a:pt x="65" y="0"/>
                    </a:lnTo>
                    <a:lnTo>
                      <a:pt x="0" y="23"/>
                    </a:lnTo>
                    <a:lnTo>
                      <a:pt x="0" y="167"/>
                    </a:lnTo>
                    <a:lnTo>
                      <a:pt x="65" y="142"/>
                    </a:lnTo>
                    <a:lnTo>
                      <a:pt x="124" y="167"/>
                    </a:lnTo>
                    <a:lnTo>
                      <a:pt x="189" y="142"/>
                    </a:lnTo>
                    <a:lnTo>
                      <a:pt x="189" y="0"/>
                    </a:lnTo>
                    <a:lnTo>
                      <a:pt x="124" y="23"/>
                    </a:lnTo>
                    <a:close/>
                    <a:moveTo>
                      <a:pt x="70" y="15"/>
                    </a:moveTo>
                    <a:lnTo>
                      <a:pt x="119" y="35"/>
                    </a:lnTo>
                    <a:lnTo>
                      <a:pt x="119" y="152"/>
                    </a:lnTo>
                    <a:lnTo>
                      <a:pt x="70" y="133"/>
                    </a:lnTo>
                    <a:lnTo>
                      <a:pt x="70" y="15"/>
                    </a:lnTo>
                    <a:close/>
                    <a:moveTo>
                      <a:pt x="11" y="31"/>
                    </a:moveTo>
                    <a:lnTo>
                      <a:pt x="58" y="15"/>
                    </a:lnTo>
                    <a:lnTo>
                      <a:pt x="58" y="133"/>
                    </a:lnTo>
                    <a:lnTo>
                      <a:pt x="11" y="151"/>
                    </a:lnTo>
                    <a:lnTo>
                      <a:pt x="11" y="31"/>
                    </a:lnTo>
                    <a:close/>
                    <a:moveTo>
                      <a:pt x="178" y="134"/>
                    </a:moveTo>
                    <a:lnTo>
                      <a:pt x="130" y="152"/>
                    </a:lnTo>
                    <a:lnTo>
                      <a:pt x="130" y="35"/>
                    </a:lnTo>
                    <a:lnTo>
                      <a:pt x="178" y="17"/>
                    </a:lnTo>
                    <a:lnTo>
                      <a:pt x="178" y="1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0" name="Freeform 146">
                <a:extLst>
                  <a:ext uri="{FF2B5EF4-FFF2-40B4-BE49-F238E27FC236}">
                    <a16:creationId xmlns:a16="http://schemas.microsoft.com/office/drawing/2014/main" id="{12711FDE-C8BF-4259-9BBE-5DD973F19381}"/>
                  </a:ext>
                </a:extLst>
              </p:cNvPr>
              <p:cNvSpPr>
                <a:spLocks noEditPoints="1"/>
              </p:cNvSpPr>
              <p:nvPr/>
            </p:nvSpPr>
            <p:spPr bwMode="auto">
              <a:xfrm>
                <a:off x="9078439" y="2322975"/>
                <a:ext cx="405168" cy="409081"/>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9"/>
                      <a:pt x="0" y="64"/>
                    </a:cubicBezTo>
                    <a:cubicBezTo>
                      <a:pt x="0" y="99"/>
                      <a:pt x="28" y="128"/>
                      <a:pt x="63" y="128"/>
                    </a:cubicBezTo>
                    <a:cubicBezTo>
                      <a:pt x="99" y="128"/>
                      <a:pt x="127" y="99"/>
                      <a:pt x="127" y="64"/>
                    </a:cubicBezTo>
                    <a:cubicBezTo>
                      <a:pt x="127" y="29"/>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1" name="Freeform 147">
                <a:extLst>
                  <a:ext uri="{FF2B5EF4-FFF2-40B4-BE49-F238E27FC236}">
                    <a16:creationId xmlns:a16="http://schemas.microsoft.com/office/drawing/2014/main" id="{F8946F2A-1390-4170-BF02-9679450C37D1}"/>
                  </a:ext>
                </a:extLst>
              </p:cNvPr>
              <p:cNvSpPr>
                <a:spLocks noEditPoints="1"/>
              </p:cNvSpPr>
              <p:nvPr/>
            </p:nvSpPr>
            <p:spPr bwMode="auto">
              <a:xfrm>
                <a:off x="10258707" y="5188504"/>
                <a:ext cx="307301" cy="307300"/>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2" name="Freeform 148">
                <a:extLst>
                  <a:ext uri="{FF2B5EF4-FFF2-40B4-BE49-F238E27FC236}">
                    <a16:creationId xmlns:a16="http://schemas.microsoft.com/office/drawing/2014/main" id="{C3C3D334-66CF-4568-AEA0-43EEDF91372B}"/>
                  </a:ext>
                </a:extLst>
              </p:cNvPr>
              <p:cNvSpPr>
                <a:spLocks noEditPoints="1"/>
              </p:cNvSpPr>
              <p:nvPr/>
            </p:nvSpPr>
            <p:spPr bwMode="auto">
              <a:xfrm>
                <a:off x="9922047" y="5121955"/>
                <a:ext cx="272069" cy="272068"/>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3" name="Freeform 149">
                <a:extLst>
                  <a:ext uri="{FF2B5EF4-FFF2-40B4-BE49-F238E27FC236}">
                    <a16:creationId xmlns:a16="http://schemas.microsoft.com/office/drawing/2014/main" id="{A48A15AD-364C-4646-9176-FF43DAAF9F20}"/>
                  </a:ext>
                </a:extLst>
              </p:cNvPr>
              <p:cNvSpPr>
                <a:spLocks/>
              </p:cNvSpPr>
              <p:nvPr/>
            </p:nvSpPr>
            <p:spPr bwMode="auto">
              <a:xfrm>
                <a:off x="10258707" y="5621075"/>
                <a:ext cx="364063" cy="360148"/>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4" name="Freeform 150">
                <a:extLst>
                  <a:ext uri="{FF2B5EF4-FFF2-40B4-BE49-F238E27FC236}">
                    <a16:creationId xmlns:a16="http://schemas.microsoft.com/office/drawing/2014/main" id="{7548741B-6BF7-4C8B-BCD5-88342F8D5348}"/>
                  </a:ext>
                </a:extLst>
              </p:cNvPr>
              <p:cNvSpPr>
                <a:spLocks noEditPoints="1"/>
              </p:cNvSpPr>
              <p:nvPr/>
            </p:nvSpPr>
            <p:spPr bwMode="auto">
              <a:xfrm>
                <a:off x="9160647" y="5274627"/>
                <a:ext cx="358192" cy="550009"/>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5" name="Freeform 151">
                <a:extLst>
                  <a:ext uri="{FF2B5EF4-FFF2-40B4-BE49-F238E27FC236}">
                    <a16:creationId xmlns:a16="http://schemas.microsoft.com/office/drawing/2014/main" id="{E778C6B7-12A1-42A3-B4F2-D68CF0B2D983}"/>
                  </a:ext>
                </a:extLst>
              </p:cNvPr>
              <p:cNvSpPr>
                <a:spLocks noEditPoints="1"/>
              </p:cNvSpPr>
              <p:nvPr/>
            </p:nvSpPr>
            <p:spPr bwMode="auto">
              <a:xfrm>
                <a:off x="9589301" y="5294200"/>
                <a:ext cx="305343" cy="348404"/>
              </a:xfrm>
              <a:custGeom>
                <a:avLst/>
                <a:gdLst>
                  <a:gd name="T0" fmla="*/ 40 w 95"/>
                  <a:gd name="T1" fmla="*/ 61 h 109"/>
                  <a:gd name="T2" fmla="*/ 34 w 95"/>
                  <a:gd name="T3" fmla="*/ 54 h 109"/>
                  <a:gd name="T4" fmla="*/ 13 w 95"/>
                  <a:gd name="T5" fmla="*/ 75 h 109"/>
                  <a:gd name="T6" fmla="*/ 34 w 95"/>
                  <a:gd name="T7" fmla="*/ 95 h 109"/>
                  <a:gd name="T8" fmla="*/ 40 w 95"/>
                  <a:gd name="T9" fmla="*/ 88 h 109"/>
                  <a:gd name="T10" fmla="*/ 27 w 95"/>
                  <a:gd name="T11" fmla="*/ 75 h 109"/>
                  <a:gd name="T12" fmla="*/ 40 w 95"/>
                  <a:gd name="T13" fmla="*/ 61 h 109"/>
                  <a:gd name="T14" fmla="*/ 54 w 95"/>
                  <a:gd name="T15" fmla="*/ 88 h 109"/>
                  <a:gd name="T16" fmla="*/ 61 w 95"/>
                  <a:gd name="T17" fmla="*/ 95 h 109"/>
                  <a:gd name="T18" fmla="*/ 81 w 95"/>
                  <a:gd name="T19" fmla="*/ 75 h 109"/>
                  <a:gd name="T20" fmla="*/ 61 w 95"/>
                  <a:gd name="T21" fmla="*/ 54 h 109"/>
                  <a:gd name="T22" fmla="*/ 54 w 95"/>
                  <a:gd name="T23" fmla="*/ 61 h 109"/>
                  <a:gd name="T24" fmla="*/ 68 w 95"/>
                  <a:gd name="T25" fmla="*/ 75 h 109"/>
                  <a:gd name="T26" fmla="*/ 54 w 95"/>
                  <a:gd name="T27" fmla="*/ 88 h 109"/>
                  <a:gd name="T28" fmla="*/ 89 w 95"/>
                  <a:gd name="T29" fmla="*/ 21 h 109"/>
                  <a:gd name="T30" fmla="*/ 74 w 95"/>
                  <a:gd name="T31" fmla="*/ 6 h 109"/>
                  <a:gd name="T32" fmla="*/ 59 w 95"/>
                  <a:gd name="T33" fmla="*/ 0 h 109"/>
                  <a:gd name="T34" fmla="*/ 8 w 95"/>
                  <a:gd name="T35" fmla="*/ 0 h 109"/>
                  <a:gd name="T36" fmla="*/ 0 w 95"/>
                  <a:gd name="T37" fmla="*/ 8 h 109"/>
                  <a:gd name="T38" fmla="*/ 0 w 95"/>
                  <a:gd name="T39" fmla="*/ 100 h 109"/>
                  <a:gd name="T40" fmla="*/ 8 w 95"/>
                  <a:gd name="T41" fmla="*/ 109 h 109"/>
                  <a:gd name="T42" fmla="*/ 86 w 95"/>
                  <a:gd name="T43" fmla="*/ 109 h 109"/>
                  <a:gd name="T44" fmla="*/ 95 w 95"/>
                  <a:gd name="T45" fmla="*/ 100 h 109"/>
                  <a:gd name="T46" fmla="*/ 95 w 95"/>
                  <a:gd name="T47" fmla="*/ 36 h 109"/>
                  <a:gd name="T48" fmla="*/ 89 w 95"/>
                  <a:gd name="T49" fmla="*/ 21 h 109"/>
                  <a:gd name="T50" fmla="*/ 84 w 95"/>
                  <a:gd name="T51" fmla="*/ 26 h 109"/>
                  <a:gd name="T52" fmla="*/ 85 w 95"/>
                  <a:gd name="T53" fmla="*/ 27 h 109"/>
                  <a:gd name="T54" fmla="*/ 68 w 95"/>
                  <a:gd name="T55" fmla="*/ 27 h 109"/>
                  <a:gd name="T56" fmla="*/ 68 w 95"/>
                  <a:gd name="T57" fmla="*/ 10 h 109"/>
                  <a:gd name="T58" fmla="*/ 69 w 95"/>
                  <a:gd name="T59" fmla="*/ 11 h 109"/>
                  <a:gd name="T60" fmla="*/ 84 w 95"/>
                  <a:gd name="T61" fmla="*/ 26 h 109"/>
                  <a:gd name="T62" fmla="*/ 88 w 95"/>
                  <a:gd name="T63" fmla="*/ 100 h 109"/>
                  <a:gd name="T64" fmla="*/ 86 w 95"/>
                  <a:gd name="T65" fmla="*/ 102 h 109"/>
                  <a:gd name="T66" fmla="*/ 8 w 95"/>
                  <a:gd name="T67" fmla="*/ 102 h 109"/>
                  <a:gd name="T68" fmla="*/ 6 w 95"/>
                  <a:gd name="T69" fmla="*/ 100 h 109"/>
                  <a:gd name="T70" fmla="*/ 6 w 95"/>
                  <a:gd name="T71" fmla="*/ 8 h 109"/>
                  <a:gd name="T72" fmla="*/ 8 w 95"/>
                  <a:gd name="T73" fmla="*/ 7 h 109"/>
                  <a:gd name="T74" fmla="*/ 59 w 95"/>
                  <a:gd name="T75" fmla="*/ 7 h 109"/>
                  <a:gd name="T76" fmla="*/ 61 w 95"/>
                  <a:gd name="T77" fmla="*/ 7 h 109"/>
                  <a:gd name="T78" fmla="*/ 61 w 95"/>
                  <a:gd name="T79" fmla="*/ 34 h 109"/>
                  <a:gd name="T80" fmla="*/ 88 w 95"/>
                  <a:gd name="T81" fmla="*/ 34 h 109"/>
                  <a:gd name="T82" fmla="*/ 88 w 95"/>
                  <a:gd name="T83" fmla="*/ 36 h 109"/>
                  <a:gd name="T84" fmla="*/ 88 w 95"/>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9">
                    <a:moveTo>
                      <a:pt x="40" y="61"/>
                    </a:moveTo>
                    <a:cubicBezTo>
                      <a:pt x="34" y="54"/>
                      <a:pt x="34" y="54"/>
                      <a:pt x="34" y="54"/>
                    </a:cubicBezTo>
                    <a:cubicBezTo>
                      <a:pt x="13" y="75"/>
                      <a:pt x="13" y="75"/>
                      <a:pt x="13" y="75"/>
                    </a:cubicBezTo>
                    <a:cubicBezTo>
                      <a:pt x="34" y="95"/>
                      <a:pt x="34" y="95"/>
                      <a:pt x="34" y="95"/>
                    </a:cubicBezTo>
                    <a:cubicBezTo>
                      <a:pt x="40" y="88"/>
                      <a:pt x="40" y="88"/>
                      <a:pt x="40" y="88"/>
                    </a:cubicBezTo>
                    <a:cubicBezTo>
                      <a:pt x="27" y="75"/>
                      <a:pt x="27" y="75"/>
                      <a:pt x="27" y="75"/>
                    </a:cubicBezTo>
                    <a:lnTo>
                      <a:pt x="40" y="61"/>
                    </a:lnTo>
                    <a:close/>
                    <a:moveTo>
                      <a:pt x="54" y="88"/>
                    </a:moveTo>
                    <a:cubicBezTo>
                      <a:pt x="61" y="95"/>
                      <a:pt x="61" y="95"/>
                      <a:pt x="61" y="95"/>
                    </a:cubicBezTo>
                    <a:cubicBezTo>
                      <a:pt x="81" y="75"/>
                      <a:pt x="81" y="75"/>
                      <a:pt x="81" y="75"/>
                    </a:cubicBezTo>
                    <a:cubicBezTo>
                      <a:pt x="61" y="54"/>
                      <a:pt x="61" y="54"/>
                      <a:pt x="61" y="54"/>
                    </a:cubicBezTo>
                    <a:cubicBezTo>
                      <a:pt x="54" y="61"/>
                      <a:pt x="54" y="61"/>
                      <a:pt x="54" y="61"/>
                    </a:cubicBezTo>
                    <a:cubicBezTo>
                      <a:pt x="68" y="75"/>
                      <a:pt x="68" y="75"/>
                      <a:pt x="68" y="75"/>
                    </a:cubicBezTo>
                    <a:lnTo>
                      <a:pt x="54" y="88"/>
                    </a:lnTo>
                    <a:close/>
                    <a:moveTo>
                      <a:pt x="89" y="21"/>
                    </a:moveTo>
                    <a:cubicBezTo>
                      <a:pt x="74" y="6"/>
                      <a:pt x="74" y="6"/>
                      <a:pt x="74" y="6"/>
                    </a:cubicBezTo>
                    <a:cubicBezTo>
                      <a:pt x="70" y="3"/>
                      <a:pt x="64" y="0"/>
                      <a:pt x="59" y="0"/>
                    </a:cubicBezTo>
                    <a:cubicBezTo>
                      <a:pt x="8" y="0"/>
                      <a:pt x="8" y="0"/>
                      <a:pt x="8" y="0"/>
                    </a:cubicBezTo>
                    <a:cubicBezTo>
                      <a:pt x="3" y="0"/>
                      <a:pt x="0" y="4"/>
                      <a:pt x="0" y="8"/>
                    </a:cubicBezTo>
                    <a:cubicBezTo>
                      <a:pt x="0" y="100"/>
                      <a:pt x="0" y="100"/>
                      <a:pt x="0" y="100"/>
                    </a:cubicBezTo>
                    <a:cubicBezTo>
                      <a:pt x="0" y="105"/>
                      <a:pt x="3" y="109"/>
                      <a:pt x="8" y="109"/>
                    </a:cubicBezTo>
                    <a:cubicBezTo>
                      <a:pt x="86" y="109"/>
                      <a:pt x="86" y="109"/>
                      <a:pt x="86" y="109"/>
                    </a:cubicBezTo>
                    <a:cubicBezTo>
                      <a:pt x="91" y="109"/>
                      <a:pt x="95" y="105"/>
                      <a:pt x="95" y="100"/>
                    </a:cubicBezTo>
                    <a:cubicBezTo>
                      <a:pt x="95" y="36"/>
                      <a:pt x="95" y="36"/>
                      <a:pt x="95" y="36"/>
                    </a:cubicBezTo>
                    <a:cubicBezTo>
                      <a:pt x="95" y="31"/>
                      <a:pt x="92" y="24"/>
                      <a:pt x="89" y="21"/>
                    </a:cubicBezTo>
                    <a:close/>
                    <a:moveTo>
                      <a:pt x="84" y="26"/>
                    </a:moveTo>
                    <a:cubicBezTo>
                      <a:pt x="84" y="26"/>
                      <a:pt x="85" y="27"/>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6"/>
                    </a:cubicBezTo>
                    <a:lnTo>
                      <a:pt x="88"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6" name="Freeform 152">
                <a:extLst>
                  <a:ext uri="{FF2B5EF4-FFF2-40B4-BE49-F238E27FC236}">
                    <a16:creationId xmlns:a16="http://schemas.microsoft.com/office/drawing/2014/main" id="{ACAE8B27-D76A-4975-AF69-6B38D1A13243}"/>
                  </a:ext>
                </a:extLst>
              </p:cNvPr>
              <p:cNvSpPr>
                <a:spLocks noEditPoints="1"/>
              </p:cNvSpPr>
              <p:nvPr/>
            </p:nvSpPr>
            <p:spPr bwMode="auto">
              <a:xfrm>
                <a:off x="9029505" y="1945211"/>
                <a:ext cx="401253" cy="297514"/>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8 h 93"/>
                  <a:gd name="T20" fmla="*/ 47 w 125"/>
                  <a:gd name="T21" fmla="*/ 15 h 93"/>
                  <a:gd name="T22" fmla="*/ 86 w 125"/>
                  <a:gd name="T23" fmla="*/ 46 h 93"/>
                  <a:gd name="T24" fmla="*/ 47 w 125"/>
                  <a:gd name="T25" fmla="*/ 7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3"/>
                      <a:pt x="11" y="93"/>
                      <a:pt x="23" y="93"/>
                    </a:cubicBezTo>
                    <a:cubicBezTo>
                      <a:pt x="101" y="93"/>
                      <a:pt x="101" y="93"/>
                      <a:pt x="101" y="93"/>
                    </a:cubicBezTo>
                    <a:cubicBezTo>
                      <a:pt x="114" y="93"/>
                      <a:pt x="125" y="83"/>
                      <a:pt x="125" y="70"/>
                    </a:cubicBezTo>
                    <a:cubicBezTo>
                      <a:pt x="125" y="23"/>
                      <a:pt x="125" y="23"/>
                      <a:pt x="125" y="23"/>
                    </a:cubicBezTo>
                    <a:cubicBezTo>
                      <a:pt x="125" y="10"/>
                      <a:pt x="114" y="0"/>
                      <a:pt x="101" y="0"/>
                    </a:cubicBezTo>
                    <a:close/>
                    <a:moveTo>
                      <a:pt x="47" y="78"/>
                    </a:moveTo>
                    <a:cubicBezTo>
                      <a:pt x="47" y="15"/>
                      <a:pt x="47" y="15"/>
                      <a:pt x="47" y="15"/>
                    </a:cubicBezTo>
                    <a:cubicBezTo>
                      <a:pt x="86" y="46"/>
                      <a:pt x="86" y="46"/>
                      <a:pt x="86" y="46"/>
                    </a:cubicBezTo>
                    <a:lnTo>
                      <a:pt x="47"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7" name="Freeform 153">
                <a:extLst>
                  <a:ext uri="{FF2B5EF4-FFF2-40B4-BE49-F238E27FC236}">
                    <a16:creationId xmlns:a16="http://schemas.microsoft.com/office/drawing/2014/main" id="{F24CEE62-4974-4B96-8F1C-9B3ECD27C3DD}"/>
                  </a:ext>
                </a:extLst>
              </p:cNvPr>
              <p:cNvSpPr>
                <a:spLocks noEditPoints="1"/>
              </p:cNvSpPr>
              <p:nvPr/>
            </p:nvSpPr>
            <p:spPr bwMode="auto">
              <a:xfrm>
                <a:off x="8534302" y="4360555"/>
                <a:ext cx="207477" cy="211391"/>
              </a:xfrm>
              <a:custGeom>
                <a:avLst/>
                <a:gdLst>
                  <a:gd name="T0" fmla="*/ 61 w 65"/>
                  <a:gd name="T1" fmla="*/ 19 h 66"/>
                  <a:gd name="T2" fmla="*/ 47 w 65"/>
                  <a:gd name="T3" fmla="*/ 4 h 66"/>
                  <a:gd name="T4" fmla="*/ 51 w 65"/>
                  <a:gd name="T5" fmla="*/ 0 h 66"/>
                  <a:gd name="T6" fmla="*/ 65 w 65"/>
                  <a:gd name="T7" fmla="*/ 15 h 66"/>
                  <a:gd name="T8" fmla="*/ 61 w 65"/>
                  <a:gd name="T9" fmla="*/ 19 h 66"/>
                  <a:gd name="T10" fmla="*/ 57 w 65"/>
                  <a:gd name="T11" fmla="*/ 23 h 66"/>
                  <a:gd name="T12" fmla="*/ 55 w 65"/>
                  <a:gd name="T13" fmla="*/ 46 h 66"/>
                  <a:gd name="T14" fmla="*/ 10 w 65"/>
                  <a:gd name="T15" fmla="*/ 66 h 66"/>
                  <a:gd name="T16" fmla="*/ 6 w 65"/>
                  <a:gd name="T17" fmla="*/ 63 h 66"/>
                  <a:gd name="T18" fmla="*/ 24 w 65"/>
                  <a:gd name="T19" fmla="*/ 45 h 66"/>
                  <a:gd name="T20" fmla="*/ 26 w 65"/>
                  <a:gd name="T21" fmla="*/ 46 h 66"/>
                  <a:gd name="T22" fmla="*/ 32 w 65"/>
                  <a:gd name="T23" fmla="*/ 39 h 66"/>
                  <a:gd name="T24" fmla="*/ 26 w 65"/>
                  <a:gd name="T25" fmla="*/ 33 h 66"/>
                  <a:gd name="T26" fmla="*/ 20 w 65"/>
                  <a:gd name="T27" fmla="*/ 39 h 66"/>
                  <a:gd name="T28" fmla="*/ 21 w 65"/>
                  <a:gd name="T29" fmla="*/ 42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5"/>
                      <a:pt x="65" y="15"/>
                      <a:pt x="65" y="15"/>
                    </a:cubicBezTo>
                    <a:lnTo>
                      <a:pt x="61" y="19"/>
                    </a:lnTo>
                    <a:close/>
                    <a:moveTo>
                      <a:pt x="57" y="23"/>
                    </a:moveTo>
                    <a:cubicBezTo>
                      <a:pt x="55" y="46"/>
                      <a:pt x="55" y="46"/>
                      <a:pt x="55" y="46"/>
                    </a:cubicBezTo>
                    <a:cubicBezTo>
                      <a:pt x="37" y="46"/>
                      <a:pt x="10" y="66"/>
                      <a:pt x="10" y="66"/>
                    </a:cubicBezTo>
                    <a:cubicBezTo>
                      <a:pt x="6" y="63"/>
                      <a:pt x="6" y="63"/>
                      <a:pt x="6" y="63"/>
                    </a:cubicBezTo>
                    <a:cubicBezTo>
                      <a:pt x="24" y="45"/>
                      <a:pt x="24" y="45"/>
                      <a:pt x="24" y="45"/>
                    </a:cubicBezTo>
                    <a:cubicBezTo>
                      <a:pt x="25" y="45"/>
                      <a:pt x="25" y="46"/>
                      <a:pt x="26" y="46"/>
                    </a:cubicBezTo>
                    <a:cubicBezTo>
                      <a:pt x="30" y="46"/>
                      <a:pt x="32" y="43"/>
                      <a:pt x="32" y="39"/>
                    </a:cubicBezTo>
                    <a:cubicBezTo>
                      <a:pt x="32" y="36"/>
                      <a:pt x="30" y="33"/>
                      <a:pt x="26" y="33"/>
                    </a:cubicBezTo>
                    <a:cubicBezTo>
                      <a:pt x="23" y="33"/>
                      <a:pt x="20" y="36"/>
                      <a:pt x="20" y="39"/>
                    </a:cubicBezTo>
                    <a:cubicBezTo>
                      <a:pt x="20" y="40"/>
                      <a:pt x="20" y="41"/>
                      <a:pt x="21" y="42"/>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8" name="Freeform 154">
                <a:extLst>
                  <a:ext uri="{FF2B5EF4-FFF2-40B4-BE49-F238E27FC236}">
                    <a16:creationId xmlns:a16="http://schemas.microsoft.com/office/drawing/2014/main" id="{7A9C8680-95BD-47B2-9499-BEF98D2826A8}"/>
                  </a:ext>
                </a:extLst>
              </p:cNvPr>
              <p:cNvSpPr>
                <a:spLocks/>
              </p:cNvSpPr>
              <p:nvPr/>
            </p:nvSpPr>
            <p:spPr bwMode="auto">
              <a:xfrm>
                <a:off x="8890535" y="4113931"/>
                <a:ext cx="279899" cy="268153"/>
              </a:xfrm>
              <a:custGeom>
                <a:avLst/>
                <a:gdLst>
                  <a:gd name="T0" fmla="*/ 55 w 88"/>
                  <a:gd name="T1" fmla="*/ 59 h 84"/>
                  <a:gd name="T2" fmla="*/ 53 w 88"/>
                  <a:gd name="T3" fmla="*/ 53 h 84"/>
                  <a:gd name="T4" fmla="*/ 61 w 88"/>
                  <a:gd name="T5" fmla="*/ 38 h 84"/>
                  <a:gd name="T6" fmla="*/ 63 w 88"/>
                  <a:gd name="T7" fmla="*/ 26 h 84"/>
                  <a:gd name="T8" fmla="*/ 44 w 88"/>
                  <a:gd name="T9" fmla="*/ 0 h 84"/>
                  <a:gd name="T10" fmla="*/ 25 w 88"/>
                  <a:gd name="T11" fmla="*/ 26 h 84"/>
                  <a:gd name="T12" fmla="*/ 28 w 88"/>
                  <a:gd name="T13" fmla="*/ 38 h 84"/>
                  <a:gd name="T14" fmla="*/ 36 w 88"/>
                  <a:gd name="T15" fmla="*/ 53 h 84"/>
                  <a:gd name="T16" fmla="*/ 33 w 88"/>
                  <a:gd name="T17" fmla="*/ 59 h 84"/>
                  <a:gd name="T18" fmla="*/ 0 w 88"/>
                  <a:gd name="T19" fmla="*/ 84 h 84"/>
                  <a:gd name="T20" fmla="*/ 44 w 88"/>
                  <a:gd name="T21" fmla="*/ 84 h 84"/>
                  <a:gd name="T22" fmla="*/ 88 w 88"/>
                  <a:gd name="T23" fmla="*/ 84 h 84"/>
                  <a:gd name="T24" fmla="*/ 55 w 88"/>
                  <a:gd name="T2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4">
                    <a:moveTo>
                      <a:pt x="55" y="59"/>
                    </a:moveTo>
                    <a:cubicBezTo>
                      <a:pt x="53" y="59"/>
                      <a:pt x="53" y="53"/>
                      <a:pt x="53" y="53"/>
                    </a:cubicBezTo>
                    <a:cubicBezTo>
                      <a:pt x="53" y="53"/>
                      <a:pt x="59" y="46"/>
                      <a:pt x="61" y="38"/>
                    </a:cubicBezTo>
                    <a:cubicBezTo>
                      <a:pt x="64" y="38"/>
                      <a:pt x="67" y="29"/>
                      <a:pt x="63" y="26"/>
                    </a:cubicBezTo>
                    <a:cubicBezTo>
                      <a:pt x="63" y="22"/>
                      <a:pt x="68" y="0"/>
                      <a:pt x="44" y="0"/>
                    </a:cubicBezTo>
                    <a:cubicBezTo>
                      <a:pt x="21" y="0"/>
                      <a:pt x="25" y="22"/>
                      <a:pt x="25" y="26"/>
                    </a:cubicBezTo>
                    <a:cubicBezTo>
                      <a:pt x="22" y="29"/>
                      <a:pt x="24" y="38"/>
                      <a:pt x="28" y="38"/>
                    </a:cubicBezTo>
                    <a:cubicBezTo>
                      <a:pt x="29" y="46"/>
                      <a:pt x="36" y="53"/>
                      <a:pt x="36" y="53"/>
                    </a:cubicBezTo>
                    <a:cubicBezTo>
                      <a:pt x="36" y="53"/>
                      <a:pt x="35" y="59"/>
                      <a:pt x="33" y="59"/>
                    </a:cubicBezTo>
                    <a:cubicBezTo>
                      <a:pt x="26" y="60"/>
                      <a:pt x="0" y="72"/>
                      <a:pt x="0" y="84"/>
                    </a:cubicBezTo>
                    <a:cubicBezTo>
                      <a:pt x="44" y="84"/>
                      <a:pt x="44" y="84"/>
                      <a:pt x="44" y="84"/>
                    </a:cubicBezTo>
                    <a:cubicBezTo>
                      <a:pt x="88" y="84"/>
                      <a:pt x="88" y="84"/>
                      <a:pt x="88" y="84"/>
                    </a:cubicBezTo>
                    <a:cubicBezTo>
                      <a:pt x="88" y="72"/>
                      <a:pt x="62" y="60"/>
                      <a:pt x="55"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09" name="Freeform 155">
                <a:extLst>
                  <a:ext uri="{FF2B5EF4-FFF2-40B4-BE49-F238E27FC236}">
                    <a16:creationId xmlns:a16="http://schemas.microsoft.com/office/drawing/2014/main" id="{6314AF70-0870-42B6-B1D1-197B1AB6BE45}"/>
                  </a:ext>
                </a:extLst>
              </p:cNvPr>
              <p:cNvSpPr>
                <a:spLocks noEditPoints="1"/>
              </p:cNvSpPr>
              <p:nvPr/>
            </p:nvSpPr>
            <p:spPr bwMode="auto">
              <a:xfrm>
                <a:off x="8039097" y="4581732"/>
                <a:ext cx="262282" cy="262282"/>
              </a:xfrm>
              <a:custGeom>
                <a:avLst/>
                <a:gdLst>
                  <a:gd name="T0" fmla="*/ 0 w 82"/>
                  <a:gd name="T1" fmla="*/ 41 h 82"/>
                  <a:gd name="T2" fmla="*/ 82 w 82"/>
                  <a:gd name="T3" fmla="*/ 41 h 82"/>
                  <a:gd name="T4" fmla="*/ 64 w 82"/>
                  <a:gd name="T5" fmla="*/ 55 h 82"/>
                  <a:gd name="T6" fmla="*/ 77 w 82"/>
                  <a:gd name="T7" fmla="*/ 44 h 82"/>
                  <a:gd name="T8" fmla="*/ 64 w 82"/>
                  <a:gd name="T9" fmla="*/ 55 h 82"/>
                  <a:gd name="T10" fmla="*/ 16 w 82"/>
                  <a:gd name="T11" fmla="*/ 38 h 82"/>
                  <a:gd name="T12" fmla="*/ 8 w 82"/>
                  <a:gd name="T13" fmla="*/ 27 h 82"/>
                  <a:gd name="T14" fmla="*/ 59 w 82"/>
                  <a:gd name="T15" fmla="*/ 27 h 82"/>
                  <a:gd name="T16" fmla="*/ 44 w 82"/>
                  <a:gd name="T17" fmla="*/ 38 h 82"/>
                  <a:gd name="T18" fmla="*/ 59 w 82"/>
                  <a:gd name="T19" fmla="*/ 27 h 82"/>
                  <a:gd name="T20" fmla="*/ 44 w 82"/>
                  <a:gd name="T21" fmla="*/ 5 h 82"/>
                  <a:gd name="T22" fmla="*/ 54 w 82"/>
                  <a:gd name="T23" fmla="*/ 14 h 82"/>
                  <a:gd name="T24" fmla="*/ 44 w 82"/>
                  <a:gd name="T25" fmla="*/ 22 h 82"/>
                  <a:gd name="T26" fmla="*/ 35 w 82"/>
                  <a:gd name="T27" fmla="*/ 7 h 82"/>
                  <a:gd name="T28" fmla="*/ 38 w 82"/>
                  <a:gd name="T29" fmla="*/ 22 h 82"/>
                  <a:gd name="T30" fmla="*/ 28 w 82"/>
                  <a:gd name="T31" fmla="*/ 14 h 82"/>
                  <a:gd name="T32" fmla="*/ 38 w 82"/>
                  <a:gd name="T33" fmla="*/ 38 h 82"/>
                  <a:gd name="T34" fmla="*/ 23 w 82"/>
                  <a:gd name="T35" fmla="*/ 27 h 82"/>
                  <a:gd name="T36" fmla="*/ 8 w 82"/>
                  <a:gd name="T37" fmla="*/ 55 h 82"/>
                  <a:gd name="T38" fmla="*/ 16 w 82"/>
                  <a:gd name="T39" fmla="*/ 44 h 82"/>
                  <a:gd name="T40" fmla="*/ 8 w 82"/>
                  <a:gd name="T41" fmla="*/ 55 h 82"/>
                  <a:gd name="T42" fmla="*/ 38 w 82"/>
                  <a:gd name="T43" fmla="*/ 44 h 82"/>
                  <a:gd name="T44" fmla="*/ 23 w 82"/>
                  <a:gd name="T45" fmla="*/ 55 h 82"/>
                  <a:gd name="T46" fmla="*/ 38 w 82"/>
                  <a:gd name="T47" fmla="*/ 60 h 82"/>
                  <a:gd name="T48" fmla="*/ 35 w 82"/>
                  <a:gd name="T49" fmla="*/ 74 h 82"/>
                  <a:gd name="T50" fmla="*/ 25 w 82"/>
                  <a:gd name="T51" fmla="*/ 60 h 82"/>
                  <a:gd name="T52" fmla="*/ 54 w 82"/>
                  <a:gd name="T53" fmla="*/ 67 h 82"/>
                  <a:gd name="T54" fmla="*/ 44 w 82"/>
                  <a:gd name="T55" fmla="*/ 76 h 82"/>
                  <a:gd name="T56" fmla="*/ 57 w 82"/>
                  <a:gd name="T57" fmla="*/ 60 h 82"/>
                  <a:gd name="T58" fmla="*/ 44 w 82"/>
                  <a:gd name="T59" fmla="*/ 55 h 82"/>
                  <a:gd name="T60" fmla="*/ 60 w 82"/>
                  <a:gd name="T61" fmla="*/ 44 h 82"/>
                  <a:gd name="T62" fmla="*/ 44 w 82"/>
                  <a:gd name="T63" fmla="*/ 55 h 82"/>
                  <a:gd name="T64" fmla="*/ 64 w 82"/>
                  <a:gd name="T65" fmla="*/ 27 h 82"/>
                  <a:gd name="T66" fmla="*/ 77 w 82"/>
                  <a:gd name="T67" fmla="*/ 38 h 82"/>
                  <a:gd name="T68" fmla="*/ 71 w 82"/>
                  <a:gd name="T69" fmla="*/ 22 h 82"/>
                  <a:gd name="T70" fmla="*/ 57 w 82"/>
                  <a:gd name="T71" fmla="*/ 9 h 82"/>
                  <a:gd name="T72" fmla="*/ 71 w 82"/>
                  <a:gd name="T73" fmla="*/ 22 h 82"/>
                  <a:gd name="T74" fmla="*/ 26 w 82"/>
                  <a:gd name="T75" fmla="*/ 9 h 82"/>
                  <a:gd name="T76" fmla="*/ 11 w 82"/>
                  <a:gd name="T77" fmla="*/ 22 h 82"/>
                  <a:gd name="T78" fmla="*/ 11 w 82"/>
                  <a:gd name="T79" fmla="*/ 60 h 82"/>
                  <a:gd name="T80" fmla="*/ 26 w 82"/>
                  <a:gd name="T81" fmla="*/ 73 h 82"/>
                  <a:gd name="T82" fmla="*/ 11 w 82"/>
                  <a:gd name="T83" fmla="*/ 60 h 82"/>
                  <a:gd name="T84" fmla="*/ 57 w 82"/>
                  <a:gd name="T85" fmla="*/ 73 h 82"/>
                  <a:gd name="T86" fmla="*/ 71 w 82"/>
                  <a:gd name="T8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18" y="0"/>
                      <a:pt x="0" y="18"/>
                      <a:pt x="0" y="41"/>
                    </a:cubicBezTo>
                    <a:cubicBezTo>
                      <a:pt x="0" y="64"/>
                      <a:pt x="18" y="82"/>
                      <a:pt x="41" y="82"/>
                    </a:cubicBezTo>
                    <a:cubicBezTo>
                      <a:pt x="64" y="82"/>
                      <a:pt x="82" y="64"/>
                      <a:pt x="82" y="41"/>
                    </a:cubicBezTo>
                    <a:cubicBezTo>
                      <a:pt x="82" y="18"/>
                      <a:pt x="64" y="0"/>
                      <a:pt x="41" y="0"/>
                    </a:cubicBezTo>
                    <a:close/>
                    <a:moveTo>
                      <a:pt x="64" y="55"/>
                    </a:moveTo>
                    <a:cubicBezTo>
                      <a:pt x="65" y="51"/>
                      <a:pt x="66" y="47"/>
                      <a:pt x="66" y="44"/>
                    </a:cubicBezTo>
                    <a:cubicBezTo>
                      <a:pt x="77" y="44"/>
                      <a:pt x="77" y="44"/>
                      <a:pt x="77" y="44"/>
                    </a:cubicBezTo>
                    <a:cubicBezTo>
                      <a:pt x="76" y="47"/>
                      <a:pt x="76" y="51"/>
                      <a:pt x="74" y="55"/>
                    </a:cubicBezTo>
                    <a:lnTo>
                      <a:pt x="64" y="55"/>
                    </a:lnTo>
                    <a:close/>
                    <a:moveTo>
                      <a:pt x="18" y="27"/>
                    </a:moveTo>
                    <a:cubicBezTo>
                      <a:pt x="17" y="31"/>
                      <a:pt x="17" y="34"/>
                      <a:pt x="16" y="38"/>
                    </a:cubicBezTo>
                    <a:cubicBezTo>
                      <a:pt x="6" y="38"/>
                      <a:pt x="6" y="38"/>
                      <a:pt x="6" y="38"/>
                    </a:cubicBezTo>
                    <a:cubicBezTo>
                      <a:pt x="6" y="34"/>
                      <a:pt x="7" y="31"/>
                      <a:pt x="8" y="27"/>
                    </a:cubicBezTo>
                    <a:lnTo>
                      <a:pt x="18" y="27"/>
                    </a:lnTo>
                    <a:close/>
                    <a:moveTo>
                      <a:pt x="59" y="27"/>
                    </a:moveTo>
                    <a:cubicBezTo>
                      <a:pt x="60" y="31"/>
                      <a:pt x="60" y="34"/>
                      <a:pt x="60" y="38"/>
                    </a:cubicBezTo>
                    <a:cubicBezTo>
                      <a:pt x="44" y="38"/>
                      <a:pt x="44" y="38"/>
                      <a:pt x="44" y="38"/>
                    </a:cubicBezTo>
                    <a:cubicBezTo>
                      <a:pt x="44" y="27"/>
                      <a:pt x="44" y="27"/>
                      <a:pt x="44" y="27"/>
                    </a:cubicBezTo>
                    <a:lnTo>
                      <a:pt x="59" y="27"/>
                    </a:lnTo>
                    <a:close/>
                    <a:moveTo>
                      <a:pt x="44" y="22"/>
                    </a:moveTo>
                    <a:cubicBezTo>
                      <a:pt x="44" y="5"/>
                      <a:pt x="44" y="5"/>
                      <a:pt x="44" y="5"/>
                    </a:cubicBezTo>
                    <a:cubicBezTo>
                      <a:pt x="45" y="6"/>
                      <a:pt x="46" y="6"/>
                      <a:pt x="48" y="7"/>
                    </a:cubicBezTo>
                    <a:cubicBezTo>
                      <a:pt x="50" y="9"/>
                      <a:pt x="52" y="11"/>
                      <a:pt x="54" y="14"/>
                    </a:cubicBezTo>
                    <a:cubicBezTo>
                      <a:pt x="55" y="17"/>
                      <a:pt x="56" y="19"/>
                      <a:pt x="57" y="22"/>
                    </a:cubicBezTo>
                    <a:cubicBezTo>
                      <a:pt x="44" y="22"/>
                      <a:pt x="44" y="22"/>
                      <a:pt x="44" y="22"/>
                    </a:cubicBezTo>
                    <a:close/>
                    <a:moveTo>
                      <a:pt x="28" y="14"/>
                    </a:moveTo>
                    <a:cubicBezTo>
                      <a:pt x="30" y="11"/>
                      <a:pt x="32" y="9"/>
                      <a:pt x="35" y="7"/>
                    </a:cubicBezTo>
                    <a:cubicBezTo>
                      <a:pt x="36" y="6"/>
                      <a:pt x="37" y="6"/>
                      <a:pt x="38" y="5"/>
                    </a:cubicBezTo>
                    <a:cubicBezTo>
                      <a:pt x="38" y="22"/>
                      <a:pt x="38" y="22"/>
                      <a:pt x="38" y="22"/>
                    </a:cubicBezTo>
                    <a:cubicBezTo>
                      <a:pt x="25" y="22"/>
                      <a:pt x="25" y="22"/>
                      <a:pt x="25" y="22"/>
                    </a:cubicBezTo>
                    <a:cubicBezTo>
                      <a:pt x="26" y="19"/>
                      <a:pt x="27" y="17"/>
                      <a:pt x="28" y="14"/>
                    </a:cubicBezTo>
                    <a:close/>
                    <a:moveTo>
                      <a:pt x="38" y="27"/>
                    </a:moveTo>
                    <a:cubicBezTo>
                      <a:pt x="38" y="38"/>
                      <a:pt x="38" y="38"/>
                      <a:pt x="38" y="38"/>
                    </a:cubicBezTo>
                    <a:cubicBezTo>
                      <a:pt x="22" y="38"/>
                      <a:pt x="22" y="38"/>
                      <a:pt x="22" y="38"/>
                    </a:cubicBezTo>
                    <a:cubicBezTo>
                      <a:pt x="22" y="34"/>
                      <a:pt x="23" y="31"/>
                      <a:pt x="23" y="27"/>
                    </a:cubicBezTo>
                    <a:lnTo>
                      <a:pt x="38" y="27"/>
                    </a:lnTo>
                    <a:close/>
                    <a:moveTo>
                      <a:pt x="8" y="55"/>
                    </a:moveTo>
                    <a:cubicBezTo>
                      <a:pt x="7" y="51"/>
                      <a:pt x="6" y="47"/>
                      <a:pt x="6" y="44"/>
                    </a:cubicBezTo>
                    <a:cubicBezTo>
                      <a:pt x="16" y="44"/>
                      <a:pt x="16" y="44"/>
                      <a:pt x="16" y="44"/>
                    </a:cubicBezTo>
                    <a:cubicBezTo>
                      <a:pt x="17" y="47"/>
                      <a:pt x="17" y="51"/>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1"/>
                      <a:pt x="22" y="47"/>
                      <a:pt x="22" y="44"/>
                    </a:cubicBezTo>
                    <a:close/>
                    <a:moveTo>
                      <a:pt x="38" y="60"/>
                    </a:moveTo>
                    <a:cubicBezTo>
                      <a:pt x="38" y="76"/>
                      <a:pt x="38" y="76"/>
                      <a:pt x="38" y="76"/>
                    </a:cubicBezTo>
                    <a:cubicBezTo>
                      <a:pt x="37" y="76"/>
                      <a:pt x="36" y="75"/>
                      <a:pt x="35" y="74"/>
                    </a:cubicBezTo>
                    <a:cubicBezTo>
                      <a:pt x="32" y="73"/>
                      <a:pt x="30" y="70"/>
                      <a:pt x="28" y="67"/>
                    </a:cubicBezTo>
                    <a:cubicBezTo>
                      <a:pt x="27" y="65"/>
                      <a:pt x="26" y="63"/>
                      <a:pt x="25" y="60"/>
                    </a:cubicBezTo>
                    <a:cubicBezTo>
                      <a:pt x="38" y="60"/>
                      <a:pt x="38" y="60"/>
                      <a:pt x="38" y="60"/>
                    </a:cubicBezTo>
                    <a:close/>
                    <a:moveTo>
                      <a:pt x="54" y="67"/>
                    </a:moveTo>
                    <a:cubicBezTo>
                      <a:pt x="52" y="70"/>
                      <a:pt x="50" y="73"/>
                      <a:pt x="48" y="74"/>
                    </a:cubicBezTo>
                    <a:cubicBezTo>
                      <a:pt x="46" y="75"/>
                      <a:pt x="45" y="76"/>
                      <a:pt x="44" y="76"/>
                    </a:cubicBezTo>
                    <a:cubicBezTo>
                      <a:pt x="44" y="60"/>
                      <a:pt x="44" y="60"/>
                      <a:pt x="44" y="60"/>
                    </a:cubicBezTo>
                    <a:cubicBezTo>
                      <a:pt x="57" y="60"/>
                      <a:pt x="57" y="60"/>
                      <a:pt x="57" y="60"/>
                    </a:cubicBezTo>
                    <a:cubicBezTo>
                      <a:pt x="56" y="63"/>
                      <a:pt x="55" y="65"/>
                      <a:pt x="54" y="67"/>
                    </a:cubicBezTo>
                    <a:close/>
                    <a:moveTo>
                      <a:pt x="44" y="55"/>
                    </a:moveTo>
                    <a:cubicBezTo>
                      <a:pt x="44" y="44"/>
                      <a:pt x="44" y="44"/>
                      <a:pt x="44" y="44"/>
                    </a:cubicBezTo>
                    <a:cubicBezTo>
                      <a:pt x="60" y="44"/>
                      <a:pt x="60" y="44"/>
                      <a:pt x="60" y="44"/>
                    </a:cubicBezTo>
                    <a:cubicBezTo>
                      <a:pt x="60" y="47"/>
                      <a:pt x="60" y="51"/>
                      <a:pt x="59" y="55"/>
                    </a:cubicBezTo>
                    <a:lnTo>
                      <a:pt x="44" y="55"/>
                    </a:lnTo>
                    <a:close/>
                    <a:moveTo>
                      <a:pt x="66" y="38"/>
                    </a:moveTo>
                    <a:cubicBezTo>
                      <a:pt x="66" y="34"/>
                      <a:pt x="65" y="31"/>
                      <a:pt x="64" y="27"/>
                    </a:cubicBezTo>
                    <a:cubicBezTo>
                      <a:pt x="74" y="27"/>
                      <a:pt x="74" y="27"/>
                      <a:pt x="74" y="27"/>
                    </a:cubicBezTo>
                    <a:cubicBezTo>
                      <a:pt x="76" y="31"/>
                      <a:pt x="76" y="34"/>
                      <a:pt x="77" y="38"/>
                    </a:cubicBezTo>
                    <a:lnTo>
                      <a:pt x="66" y="38"/>
                    </a:lnTo>
                    <a:close/>
                    <a:moveTo>
                      <a:pt x="71" y="22"/>
                    </a:moveTo>
                    <a:cubicBezTo>
                      <a:pt x="63" y="22"/>
                      <a:pt x="63" y="22"/>
                      <a:pt x="63" y="22"/>
                    </a:cubicBezTo>
                    <a:cubicBezTo>
                      <a:pt x="61" y="17"/>
                      <a:pt x="59" y="12"/>
                      <a:pt x="57" y="9"/>
                    </a:cubicBezTo>
                    <a:cubicBezTo>
                      <a:pt x="60" y="10"/>
                      <a:pt x="63" y="13"/>
                      <a:pt x="66" y="16"/>
                    </a:cubicBezTo>
                    <a:cubicBezTo>
                      <a:pt x="68" y="17"/>
                      <a:pt x="70" y="19"/>
                      <a:pt x="71" y="22"/>
                    </a:cubicBezTo>
                    <a:close/>
                    <a:moveTo>
                      <a:pt x="16" y="16"/>
                    </a:moveTo>
                    <a:cubicBezTo>
                      <a:pt x="19" y="13"/>
                      <a:pt x="22" y="10"/>
                      <a:pt x="26" y="9"/>
                    </a:cubicBezTo>
                    <a:cubicBezTo>
                      <a:pt x="23" y="12"/>
                      <a:pt x="21" y="17"/>
                      <a:pt x="19" y="22"/>
                    </a:cubicBezTo>
                    <a:cubicBezTo>
                      <a:pt x="11" y="22"/>
                      <a:pt x="11" y="22"/>
                      <a:pt x="11" y="22"/>
                    </a:cubicBezTo>
                    <a:cubicBezTo>
                      <a:pt x="12" y="19"/>
                      <a:pt x="14" y="17"/>
                      <a:pt x="16" y="16"/>
                    </a:cubicBezTo>
                    <a:close/>
                    <a:moveTo>
                      <a:pt x="11" y="60"/>
                    </a:moveTo>
                    <a:cubicBezTo>
                      <a:pt x="19" y="60"/>
                      <a:pt x="19" y="60"/>
                      <a:pt x="19" y="60"/>
                    </a:cubicBezTo>
                    <a:cubicBezTo>
                      <a:pt x="21" y="65"/>
                      <a:pt x="23" y="69"/>
                      <a:pt x="26" y="73"/>
                    </a:cubicBezTo>
                    <a:cubicBezTo>
                      <a:pt x="22" y="71"/>
                      <a:pt x="19" y="69"/>
                      <a:pt x="16" y="66"/>
                    </a:cubicBezTo>
                    <a:cubicBezTo>
                      <a:pt x="14" y="64"/>
                      <a:pt x="12" y="62"/>
                      <a:pt x="11" y="60"/>
                    </a:cubicBezTo>
                    <a:close/>
                    <a:moveTo>
                      <a:pt x="66" y="66"/>
                    </a:moveTo>
                    <a:cubicBezTo>
                      <a:pt x="63" y="69"/>
                      <a:pt x="60" y="71"/>
                      <a:pt x="57" y="73"/>
                    </a:cubicBezTo>
                    <a:cubicBezTo>
                      <a:pt x="59" y="69"/>
                      <a:pt x="61" y="65"/>
                      <a:pt x="63" y="60"/>
                    </a:cubicBezTo>
                    <a:cubicBezTo>
                      <a:pt x="71" y="60"/>
                      <a:pt x="71" y="60"/>
                      <a:pt x="71" y="60"/>
                    </a:cubicBezTo>
                    <a:cubicBezTo>
                      <a:pt x="70" y="62"/>
                      <a:pt x="68" y="64"/>
                      <a:pt x="66"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0" name="Freeform 156">
                <a:extLst>
                  <a:ext uri="{FF2B5EF4-FFF2-40B4-BE49-F238E27FC236}">
                    <a16:creationId xmlns:a16="http://schemas.microsoft.com/office/drawing/2014/main" id="{53C3FFA3-79DE-441B-BE1C-B993E2FE9C1A}"/>
                  </a:ext>
                </a:extLst>
              </p:cNvPr>
              <p:cNvSpPr>
                <a:spLocks noEditPoints="1"/>
              </p:cNvSpPr>
              <p:nvPr/>
            </p:nvSpPr>
            <p:spPr bwMode="auto">
              <a:xfrm>
                <a:off x="8820072" y="2931705"/>
                <a:ext cx="219221" cy="232921"/>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7 h 73"/>
                  <a:gd name="T34" fmla="*/ 19 w 69"/>
                  <a:gd name="T35" fmla="*/ 37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7"/>
                      <a:pt x="51" y="37"/>
                      <a:pt x="51" y="37"/>
                    </a:cubicBezTo>
                    <a:cubicBezTo>
                      <a:pt x="19" y="37"/>
                      <a:pt x="19" y="37"/>
                      <a:pt x="19" y="37"/>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1" name="Freeform 157">
                <a:extLst>
                  <a:ext uri="{FF2B5EF4-FFF2-40B4-BE49-F238E27FC236}">
                    <a16:creationId xmlns:a16="http://schemas.microsoft.com/office/drawing/2014/main" id="{3CE76D88-F885-4D8C-9139-91F2F9D5137F}"/>
                  </a:ext>
                </a:extLst>
              </p:cNvPr>
              <p:cNvSpPr>
                <a:spLocks noEditPoints="1"/>
              </p:cNvSpPr>
              <p:nvPr/>
            </p:nvSpPr>
            <p:spPr bwMode="auto">
              <a:xfrm>
                <a:off x="8998188" y="1536129"/>
                <a:ext cx="242709" cy="281855"/>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3"/>
                      <a:pt x="30" y="12"/>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2" name="Freeform 158">
                <a:extLst>
                  <a:ext uri="{FF2B5EF4-FFF2-40B4-BE49-F238E27FC236}">
                    <a16:creationId xmlns:a16="http://schemas.microsoft.com/office/drawing/2014/main" id="{A092B4E0-10EA-4333-909A-969B8DF38804}"/>
                  </a:ext>
                </a:extLst>
              </p:cNvPr>
              <p:cNvSpPr>
                <a:spLocks noEditPoints="1"/>
              </p:cNvSpPr>
              <p:nvPr/>
            </p:nvSpPr>
            <p:spPr bwMode="auto">
              <a:xfrm>
                <a:off x="8685015" y="3366232"/>
                <a:ext cx="246623" cy="246623"/>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9"/>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2"/>
                      <a:pt x="20" y="5"/>
                    </a:cubicBezTo>
                    <a:lnTo>
                      <a:pt x="32" y="17"/>
                    </a:lnTo>
                    <a:close/>
                    <a:moveTo>
                      <a:pt x="19" y="38"/>
                    </a:moveTo>
                    <a:cubicBezTo>
                      <a:pt x="19" y="72"/>
                      <a:pt x="19" y="72"/>
                      <a:pt x="19" y="72"/>
                    </a:cubicBezTo>
                    <a:cubicBezTo>
                      <a:pt x="12" y="68"/>
                      <a:pt x="6" y="62"/>
                      <a:pt x="3" y="54"/>
                    </a:cubicBezTo>
                    <a:lnTo>
                      <a:pt x="1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3" name="Freeform 159">
                <a:extLst>
                  <a:ext uri="{FF2B5EF4-FFF2-40B4-BE49-F238E27FC236}">
                    <a16:creationId xmlns:a16="http://schemas.microsoft.com/office/drawing/2014/main" id="{B50DC272-9D3E-4D65-8BF6-E3F0E086BCC4}"/>
                  </a:ext>
                </a:extLst>
              </p:cNvPr>
              <p:cNvSpPr>
                <a:spLocks noEditPoints="1"/>
              </p:cNvSpPr>
              <p:nvPr/>
            </p:nvSpPr>
            <p:spPr bwMode="auto">
              <a:xfrm>
                <a:off x="8260276" y="4031724"/>
                <a:ext cx="229008" cy="197690"/>
              </a:xfrm>
              <a:custGeom>
                <a:avLst/>
                <a:gdLst>
                  <a:gd name="T0" fmla="*/ 18 w 72"/>
                  <a:gd name="T1" fmla="*/ 0 h 62"/>
                  <a:gd name="T2" fmla="*/ 54 w 72"/>
                  <a:gd name="T3" fmla="*/ 0 h 62"/>
                  <a:gd name="T4" fmla="*/ 54 w 72"/>
                  <a:gd name="T5" fmla="*/ 9 h 62"/>
                  <a:gd name="T6" fmla="*/ 18 w 72"/>
                  <a:gd name="T7" fmla="*/ 9 h 62"/>
                  <a:gd name="T8" fmla="*/ 18 w 72"/>
                  <a:gd name="T9" fmla="*/ 0 h 62"/>
                  <a:gd name="T10" fmla="*/ 67 w 72"/>
                  <a:gd name="T11" fmla="*/ 13 h 62"/>
                  <a:gd name="T12" fmla="*/ 4 w 72"/>
                  <a:gd name="T13" fmla="*/ 13 h 62"/>
                  <a:gd name="T14" fmla="*/ 0 w 72"/>
                  <a:gd name="T15" fmla="*/ 18 h 62"/>
                  <a:gd name="T16" fmla="*/ 0 w 72"/>
                  <a:gd name="T17" fmla="*/ 40 h 62"/>
                  <a:gd name="T18" fmla="*/ 4 w 72"/>
                  <a:gd name="T19" fmla="*/ 44 h 62"/>
                  <a:gd name="T20" fmla="*/ 18 w 72"/>
                  <a:gd name="T21" fmla="*/ 44 h 62"/>
                  <a:gd name="T22" fmla="*/ 18 w 72"/>
                  <a:gd name="T23" fmla="*/ 62 h 62"/>
                  <a:gd name="T24" fmla="*/ 54 w 72"/>
                  <a:gd name="T25" fmla="*/ 62 h 62"/>
                  <a:gd name="T26" fmla="*/ 54 w 72"/>
                  <a:gd name="T27" fmla="*/ 44 h 62"/>
                  <a:gd name="T28" fmla="*/ 67 w 72"/>
                  <a:gd name="T29" fmla="*/ 44 h 62"/>
                  <a:gd name="T30" fmla="*/ 72 w 72"/>
                  <a:gd name="T31" fmla="*/ 40 h 62"/>
                  <a:gd name="T32" fmla="*/ 72 w 72"/>
                  <a:gd name="T33" fmla="*/ 18 h 62"/>
                  <a:gd name="T34" fmla="*/ 67 w 72"/>
                  <a:gd name="T35" fmla="*/ 13 h 62"/>
                  <a:gd name="T36" fmla="*/ 49 w 72"/>
                  <a:gd name="T37" fmla="*/ 58 h 62"/>
                  <a:gd name="T38" fmla="*/ 22 w 72"/>
                  <a:gd name="T39" fmla="*/ 58 h 62"/>
                  <a:gd name="T40" fmla="*/ 22 w 72"/>
                  <a:gd name="T41" fmla="*/ 35 h 62"/>
                  <a:gd name="T42" fmla="*/ 49 w 72"/>
                  <a:gd name="T43" fmla="*/ 35 h 62"/>
                  <a:gd name="T44" fmla="*/ 49 w 72"/>
                  <a:gd name="T45" fmla="*/ 58 h 62"/>
                  <a:gd name="T46" fmla="*/ 68 w 72"/>
                  <a:gd name="T47" fmla="*/ 20 h 62"/>
                  <a:gd name="T48" fmla="*/ 65 w 72"/>
                  <a:gd name="T49" fmla="*/ 23 h 62"/>
                  <a:gd name="T50" fmla="*/ 62 w 72"/>
                  <a:gd name="T51" fmla="*/ 20 h 62"/>
                  <a:gd name="T52" fmla="*/ 65 w 72"/>
                  <a:gd name="T53" fmla="*/ 17 h 62"/>
                  <a:gd name="T54" fmla="*/ 68 w 72"/>
                  <a:gd name="T55"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62">
                    <a:moveTo>
                      <a:pt x="18" y="0"/>
                    </a:moveTo>
                    <a:cubicBezTo>
                      <a:pt x="54" y="0"/>
                      <a:pt x="54" y="0"/>
                      <a:pt x="54" y="0"/>
                    </a:cubicBezTo>
                    <a:cubicBezTo>
                      <a:pt x="54" y="9"/>
                      <a:pt x="54" y="9"/>
                      <a:pt x="54" y="9"/>
                    </a:cubicBezTo>
                    <a:cubicBezTo>
                      <a:pt x="18" y="9"/>
                      <a:pt x="18" y="9"/>
                      <a:pt x="18" y="9"/>
                    </a:cubicBezTo>
                    <a:lnTo>
                      <a:pt x="18" y="0"/>
                    </a:lnTo>
                    <a:close/>
                    <a:moveTo>
                      <a:pt x="67" y="13"/>
                    </a:moveTo>
                    <a:cubicBezTo>
                      <a:pt x="4" y="13"/>
                      <a:pt x="4" y="13"/>
                      <a:pt x="4" y="13"/>
                    </a:cubicBezTo>
                    <a:cubicBezTo>
                      <a:pt x="2" y="13"/>
                      <a:pt x="0" y="15"/>
                      <a:pt x="0" y="18"/>
                    </a:cubicBezTo>
                    <a:cubicBezTo>
                      <a:pt x="0" y="40"/>
                      <a:pt x="0" y="40"/>
                      <a:pt x="0" y="40"/>
                    </a:cubicBezTo>
                    <a:cubicBezTo>
                      <a:pt x="0" y="42"/>
                      <a:pt x="2" y="44"/>
                      <a:pt x="4" y="44"/>
                    </a:cubicBezTo>
                    <a:cubicBezTo>
                      <a:pt x="18" y="44"/>
                      <a:pt x="18" y="44"/>
                      <a:pt x="18" y="44"/>
                    </a:cubicBezTo>
                    <a:cubicBezTo>
                      <a:pt x="18" y="62"/>
                      <a:pt x="18" y="62"/>
                      <a:pt x="18" y="62"/>
                    </a:cubicBezTo>
                    <a:cubicBezTo>
                      <a:pt x="54" y="62"/>
                      <a:pt x="54" y="62"/>
                      <a:pt x="54" y="62"/>
                    </a:cubicBezTo>
                    <a:cubicBezTo>
                      <a:pt x="54" y="44"/>
                      <a:pt x="54" y="44"/>
                      <a:pt x="54" y="44"/>
                    </a:cubicBezTo>
                    <a:cubicBezTo>
                      <a:pt x="67" y="44"/>
                      <a:pt x="67" y="44"/>
                      <a:pt x="67" y="44"/>
                    </a:cubicBezTo>
                    <a:cubicBezTo>
                      <a:pt x="70" y="44"/>
                      <a:pt x="72" y="42"/>
                      <a:pt x="72" y="40"/>
                    </a:cubicBezTo>
                    <a:cubicBezTo>
                      <a:pt x="72" y="18"/>
                      <a:pt x="72" y="18"/>
                      <a:pt x="72" y="18"/>
                    </a:cubicBezTo>
                    <a:cubicBezTo>
                      <a:pt x="72" y="15"/>
                      <a:pt x="70" y="13"/>
                      <a:pt x="67" y="13"/>
                    </a:cubicBezTo>
                    <a:close/>
                    <a:moveTo>
                      <a:pt x="49" y="58"/>
                    </a:moveTo>
                    <a:cubicBezTo>
                      <a:pt x="22" y="58"/>
                      <a:pt x="22" y="58"/>
                      <a:pt x="22" y="58"/>
                    </a:cubicBezTo>
                    <a:cubicBezTo>
                      <a:pt x="22" y="35"/>
                      <a:pt x="22" y="35"/>
                      <a:pt x="22" y="35"/>
                    </a:cubicBezTo>
                    <a:cubicBezTo>
                      <a:pt x="49" y="35"/>
                      <a:pt x="49" y="35"/>
                      <a:pt x="49" y="35"/>
                    </a:cubicBezTo>
                    <a:lnTo>
                      <a:pt x="49" y="58"/>
                    </a:lnTo>
                    <a:close/>
                    <a:moveTo>
                      <a:pt x="68" y="20"/>
                    </a:moveTo>
                    <a:cubicBezTo>
                      <a:pt x="68" y="22"/>
                      <a:pt x="67" y="23"/>
                      <a:pt x="65" y="23"/>
                    </a:cubicBezTo>
                    <a:cubicBezTo>
                      <a:pt x="63" y="23"/>
                      <a:pt x="62" y="22"/>
                      <a:pt x="62" y="20"/>
                    </a:cubicBezTo>
                    <a:cubicBezTo>
                      <a:pt x="62" y="18"/>
                      <a:pt x="63" y="17"/>
                      <a:pt x="65" y="17"/>
                    </a:cubicBezTo>
                    <a:cubicBezTo>
                      <a:pt x="67" y="17"/>
                      <a:pt x="68" y="18"/>
                      <a:pt x="6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4" name="Freeform 160">
                <a:extLst>
                  <a:ext uri="{FF2B5EF4-FFF2-40B4-BE49-F238E27FC236}">
                    <a16:creationId xmlns:a16="http://schemas.microsoft.com/office/drawing/2014/main" id="{55A49884-2078-4C8E-8BDB-918CF997B720}"/>
                  </a:ext>
                </a:extLst>
              </p:cNvPr>
              <p:cNvSpPr>
                <a:spLocks noEditPoints="1"/>
              </p:cNvSpPr>
              <p:nvPr/>
            </p:nvSpPr>
            <p:spPr bwMode="auto">
              <a:xfrm>
                <a:off x="8610637" y="3841862"/>
                <a:ext cx="230965" cy="230965"/>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6"/>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6"/>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5" name="Freeform 161">
                <a:extLst>
                  <a:ext uri="{FF2B5EF4-FFF2-40B4-BE49-F238E27FC236}">
                    <a16:creationId xmlns:a16="http://schemas.microsoft.com/office/drawing/2014/main" id="{14E50274-BF04-4777-9A1D-AA909D13FE43}"/>
                  </a:ext>
                </a:extLst>
              </p:cNvPr>
              <p:cNvSpPr>
                <a:spLocks noEditPoints="1"/>
              </p:cNvSpPr>
              <p:nvPr/>
            </p:nvSpPr>
            <p:spPr bwMode="auto">
              <a:xfrm>
                <a:off x="9078439" y="1082029"/>
                <a:ext cx="221179" cy="221178"/>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35 w 69"/>
                  <a:gd name="T11" fmla="*/ 62 h 69"/>
                  <a:gd name="T12" fmla="*/ 7 w 69"/>
                  <a:gd name="T13" fmla="*/ 35 h 69"/>
                  <a:gd name="T14" fmla="*/ 35 w 69"/>
                  <a:gd name="T15" fmla="*/ 7 h 69"/>
                  <a:gd name="T16" fmla="*/ 62 w 69"/>
                  <a:gd name="T17" fmla="*/ 35 h 69"/>
                  <a:gd name="T18" fmla="*/ 35 w 69"/>
                  <a:gd name="T19" fmla="*/ 62 h 69"/>
                  <a:gd name="T20" fmla="*/ 22 w 69"/>
                  <a:gd name="T21" fmla="*/ 24 h 69"/>
                  <a:gd name="T22" fmla="*/ 37 w 69"/>
                  <a:gd name="T23" fmla="*/ 35 h 69"/>
                  <a:gd name="T24" fmla="*/ 22 w 69"/>
                  <a:gd name="T25" fmla="*/ 45 h 69"/>
                  <a:gd name="T26" fmla="*/ 22 w 69"/>
                  <a:gd name="T27" fmla="*/ 24 h 69"/>
                  <a:gd name="T28" fmla="*/ 39 w 69"/>
                  <a:gd name="T29" fmla="*/ 24 h 69"/>
                  <a:gd name="T30" fmla="*/ 54 w 69"/>
                  <a:gd name="T31" fmla="*/ 35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5"/>
                    </a:cubicBezTo>
                    <a:cubicBezTo>
                      <a:pt x="0" y="53"/>
                      <a:pt x="16" y="69"/>
                      <a:pt x="35" y="69"/>
                    </a:cubicBezTo>
                    <a:cubicBezTo>
                      <a:pt x="53" y="69"/>
                      <a:pt x="69" y="53"/>
                      <a:pt x="69" y="35"/>
                    </a:cubicBezTo>
                    <a:cubicBezTo>
                      <a:pt x="69" y="16"/>
                      <a:pt x="53" y="0"/>
                      <a:pt x="35" y="0"/>
                    </a:cubicBezTo>
                    <a:close/>
                    <a:moveTo>
                      <a:pt x="35" y="62"/>
                    </a:moveTo>
                    <a:cubicBezTo>
                      <a:pt x="19" y="62"/>
                      <a:pt x="7" y="50"/>
                      <a:pt x="7" y="35"/>
                    </a:cubicBezTo>
                    <a:cubicBezTo>
                      <a:pt x="7" y="19"/>
                      <a:pt x="19" y="7"/>
                      <a:pt x="35" y="7"/>
                    </a:cubicBezTo>
                    <a:cubicBezTo>
                      <a:pt x="50" y="7"/>
                      <a:pt x="62" y="19"/>
                      <a:pt x="62" y="35"/>
                    </a:cubicBezTo>
                    <a:cubicBezTo>
                      <a:pt x="62" y="50"/>
                      <a:pt x="50" y="62"/>
                      <a:pt x="35" y="62"/>
                    </a:cubicBezTo>
                    <a:close/>
                    <a:moveTo>
                      <a:pt x="22" y="24"/>
                    </a:moveTo>
                    <a:cubicBezTo>
                      <a:pt x="37" y="35"/>
                      <a:pt x="37" y="35"/>
                      <a:pt x="37"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6" name="Freeform 162">
                <a:extLst>
                  <a:ext uri="{FF2B5EF4-FFF2-40B4-BE49-F238E27FC236}">
                    <a16:creationId xmlns:a16="http://schemas.microsoft.com/office/drawing/2014/main" id="{25230242-C915-4E56-9027-C088B37B0EC7}"/>
                  </a:ext>
                </a:extLst>
              </p:cNvPr>
              <p:cNvSpPr>
                <a:spLocks/>
              </p:cNvSpPr>
              <p:nvPr/>
            </p:nvSpPr>
            <p:spPr bwMode="auto">
              <a:xfrm>
                <a:off x="8342483" y="3088291"/>
                <a:ext cx="242709" cy="252495"/>
              </a:xfrm>
              <a:custGeom>
                <a:avLst/>
                <a:gdLst>
                  <a:gd name="T0" fmla="*/ 59 w 124"/>
                  <a:gd name="T1" fmla="*/ 129 h 129"/>
                  <a:gd name="T2" fmla="*/ 59 w 124"/>
                  <a:gd name="T3" fmla="*/ 70 h 129"/>
                  <a:gd name="T4" fmla="*/ 0 w 124"/>
                  <a:gd name="T5" fmla="*/ 129 h 129"/>
                  <a:gd name="T6" fmla="*/ 0 w 124"/>
                  <a:gd name="T7" fmla="*/ 0 h 129"/>
                  <a:gd name="T8" fmla="*/ 59 w 124"/>
                  <a:gd name="T9" fmla="*/ 58 h 129"/>
                  <a:gd name="T10" fmla="*/ 59 w 124"/>
                  <a:gd name="T11" fmla="*/ 0 h 129"/>
                  <a:gd name="T12" fmla="*/ 124 w 124"/>
                  <a:gd name="T13" fmla="*/ 65 h 129"/>
                  <a:gd name="T14" fmla="*/ 59 w 124"/>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59" y="129"/>
                    </a:moveTo>
                    <a:lnTo>
                      <a:pt x="59" y="70"/>
                    </a:lnTo>
                    <a:lnTo>
                      <a:pt x="0" y="129"/>
                    </a:lnTo>
                    <a:lnTo>
                      <a:pt x="0" y="0"/>
                    </a:lnTo>
                    <a:lnTo>
                      <a:pt x="59" y="58"/>
                    </a:lnTo>
                    <a:lnTo>
                      <a:pt x="59" y="0"/>
                    </a:lnTo>
                    <a:lnTo>
                      <a:pt x="124" y="65"/>
                    </a:lnTo>
                    <a:lnTo>
                      <a:pt x="5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7" name="Freeform 163">
                <a:extLst>
                  <a:ext uri="{FF2B5EF4-FFF2-40B4-BE49-F238E27FC236}">
                    <a16:creationId xmlns:a16="http://schemas.microsoft.com/office/drawing/2014/main" id="{8C6A3030-A1C2-49A0-B2B2-4E55DFC77B1D}"/>
                  </a:ext>
                </a:extLst>
              </p:cNvPr>
              <p:cNvSpPr>
                <a:spLocks noEditPoints="1"/>
              </p:cNvSpPr>
              <p:nvPr/>
            </p:nvSpPr>
            <p:spPr bwMode="auto">
              <a:xfrm>
                <a:off x="8575405" y="2205535"/>
                <a:ext cx="256411" cy="254453"/>
              </a:xfrm>
              <a:custGeom>
                <a:avLst/>
                <a:gdLst>
                  <a:gd name="T0" fmla="*/ 0 w 131"/>
                  <a:gd name="T1" fmla="*/ 130 h 130"/>
                  <a:gd name="T2" fmla="*/ 66 w 131"/>
                  <a:gd name="T3" fmla="*/ 130 h 130"/>
                  <a:gd name="T4" fmla="*/ 66 w 131"/>
                  <a:gd name="T5" fmla="*/ 0 h 130"/>
                  <a:gd name="T6" fmla="*/ 0 w 131"/>
                  <a:gd name="T7" fmla="*/ 0 h 130"/>
                  <a:gd name="T8" fmla="*/ 0 w 131"/>
                  <a:gd name="T9" fmla="*/ 130 h 130"/>
                  <a:gd name="T10" fmla="*/ 41 w 131"/>
                  <a:gd name="T11" fmla="*/ 16 h 130"/>
                  <a:gd name="T12" fmla="*/ 58 w 131"/>
                  <a:gd name="T13" fmla="*/ 16 h 130"/>
                  <a:gd name="T14" fmla="*/ 58 w 131"/>
                  <a:gd name="T15" fmla="*/ 32 h 130"/>
                  <a:gd name="T16" fmla="*/ 41 w 131"/>
                  <a:gd name="T17" fmla="*/ 32 h 130"/>
                  <a:gd name="T18" fmla="*/ 41 w 131"/>
                  <a:gd name="T19" fmla="*/ 16 h 130"/>
                  <a:gd name="T20" fmla="*/ 41 w 131"/>
                  <a:gd name="T21" fmla="*/ 49 h 130"/>
                  <a:gd name="T22" fmla="*/ 58 w 131"/>
                  <a:gd name="T23" fmla="*/ 49 h 130"/>
                  <a:gd name="T24" fmla="*/ 58 w 131"/>
                  <a:gd name="T25" fmla="*/ 65 h 130"/>
                  <a:gd name="T26" fmla="*/ 41 w 131"/>
                  <a:gd name="T27" fmla="*/ 65 h 130"/>
                  <a:gd name="T28" fmla="*/ 41 w 131"/>
                  <a:gd name="T29" fmla="*/ 49 h 130"/>
                  <a:gd name="T30" fmla="*/ 41 w 131"/>
                  <a:gd name="T31" fmla="*/ 81 h 130"/>
                  <a:gd name="T32" fmla="*/ 58 w 131"/>
                  <a:gd name="T33" fmla="*/ 81 h 130"/>
                  <a:gd name="T34" fmla="*/ 58 w 131"/>
                  <a:gd name="T35" fmla="*/ 98 h 130"/>
                  <a:gd name="T36" fmla="*/ 41 w 131"/>
                  <a:gd name="T37" fmla="*/ 98 h 130"/>
                  <a:gd name="T38" fmla="*/ 41 w 131"/>
                  <a:gd name="T39" fmla="*/ 81 h 130"/>
                  <a:gd name="T40" fmla="*/ 9 w 131"/>
                  <a:gd name="T41" fmla="*/ 16 h 130"/>
                  <a:gd name="T42" fmla="*/ 25 w 131"/>
                  <a:gd name="T43" fmla="*/ 16 h 130"/>
                  <a:gd name="T44" fmla="*/ 25 w 131"/>
                  <a:gd name="T45" fmla="*/ 32 h 130"/>
                  <a:gd name="T46" fmla="*/ 9 w 131"/>
                  <a:gd name="T47" fmla="*/ 32 h 130"/>
                  <a:gd name="T48" fmla="*/ 9 w 131"/>
                  <a:gd name="T49" fmla="*/ 16 h 130"/>
                  <a:gd name="T50" fmla="*/ 9 w 131"/>
                  <a:gd name="T51" fmla="*/ 49 h 130"/>
                  <a:gd name="T52" fmla="*/ 25 w 131"/>
                  <a:gd name="T53" fmla="*/ 49 h 130"/>
                  <a:gd name="T54" fmla="*/ 25 w 131"/>
                  <a:gd name="T55" fmla="*/ 65 h 130"/>
                  <a:gd name="T56" fmla="*/ 9 w 131"/>
                  <a:gd name="T57" fmla="*/ 65 h 130"/>
                  <a:gd name="T58" fmla="*/ 9 w 131"/>
                  <a:gd name="T59" fmla="*/ 49 h 130"/>
                  <a:gd name="T60" fmla="*/ 9 w 131"/>
                  <a:gd name="T61" fmla="*/ 81 h 130"/>
                  <a:gd name="T62" fmla="*/ 25 w 131"/>
                  <a:gd name="T63" fmla="*/ 81 h 130"/>
                  <a:gd name="T64" fmla="*/ 25 w 131"/>
                  <a:gd name="T65" fmla="*/ 98 h 130"/>
                  <a:gd name="T66" fmla="*/ 9 w 131"/>
                  <a:gd name="T67" fmla="*/ 98 h 130"/>
                  <a:gd name="T68" fmla="*/ 9 w 131"/>
                  <a:gd name="T69" fmla="*/ 81 h 130"/>
                  <a:gd name="T70" fmla="*/ 74 w 131"/>
                  <a:gd name="T71" fmla="*/ 41 h 130"/>
                  <a:gd name="T72" fmla="*/ 131 w 131"/>
                  <a:gd name="T73" fmla="*/ 41 h 130"/>
                  <a:gd name="T74" fmla="*/ 131 w 131"/>
                  <a:gd name="T75" fmla="*/ 49 h 130"/>
                  <a:gd name="T76" fmla="*/ 74 w 131"/>
                  <a:gd name="T77" fmla="*/ 49 h 130"/>
                  <a:gd name="T78" fmla="*/ 74 w 131"/>
                  <a:gd name="T79" fmla="*/ 41 h 130"/>
                  <a:gd name="T80" fmla="*/ 74 w 131"/>
                  <a:gd name="T81" fmla="*/ 130 h 130"/>
                  <a:gd name="T82" fmla="*/ 90 w 131"/>
                  <a:gd name="T83" fmla="*/ 130 h 130"/>
                  <a:gd name="T84" fmla="*/ 90 w 131"/>
                  <a:gd name="T85" fmla="*/ 98 h 130"/>
                  <a:gd name="T86" fmla="*/ 115 w 131"/>
                  <a:gd name="T87" fmla="*/ 98 h 130"/>
                  <a:gd name="T88" fmla="*/ 115 w 131"/>
                  <a:gd name="T89" fmla="*/ 130 h 130"/>
                  <a:gd name="T90" fmla="*/ 131 w 131"/>
                  <a:gd name="T91" fmla="*/ 130 h 130"/>
                  <a:gd name="T92" fmla="*/ 131 w 131"/>
                  <a:gd name="T93" fmla="*/ 57 h 130"/>
                  <a:gd name="T94" fmla="*/ 74 w 131"/>
                  <a:gd name="T95" fmla="*/ 57 h 130"/>
                  <a:gd name="T96" fmla="*/ 74 w 131"/>
                  <a:gd name="T9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0">
                    <a:moveTo>
                      <a:pt x="0" y="130"/>
                    </a:moveTo>
                    <a:lnTo>
                      <a:pt x="66" y="130"/>
                    </a:lnTo>
                    <a:lnTo>
                      <a:pt x="66" y="0"/>
                    </a:lnTo>
                    <a:lnTo>
                      <a:pt x="0" y="0"/>
                    </a:lnTo>
                    <a:lnTo>
                      <a:pt x="0" y="130"/>
                    </a:lnTo>
                    <a:close/>
                    <a:moveTo>
                      <a:pt x="41" y="16"/>
                    </a:moveTo>
                    <a:lnTo>
                      <a:pt x="58" y="16"/>
                    </a:lnTo>
                    <a:lnTo>
                      <a:pt x="58" y="32"/>
                    </a:lnTo>
                    <a:lnTo>
                      <a:pt x="41" y="32"/>
                    </a:lnTo>
                    <a:lnTo>
                      <a:pt x="41" y="16"/>
                    </a:lnTo>
                    <a:close/>
                    <a:moveTo>
                      <a:pt x="41" y="49"/>
                    </a:moveTo>
                    <a:lnTo>
                      <a:pt x="58" y="49"/>
                    </a:lnTo>
                    <a:lnTo>
                      <a:pt x="58" y="65"/>
                    </a:lnTo>
                    <a:lnTo>
                      <a:pt x="41" y="65"/>
                    </a:lnTo>
                    <a:lnTo>
                      <a:pt x="41" y="49"/>
                    </a:lnTo>
                    <a:close/>
                    <a:moveTo>
                      <a:pt x="41" y="81"/>
                    </a:moveTo>
                    <a:lnTo>
                      <a:pt x="58" y="81"/>
                    </a:lnTo>
                    <a:lnTo>
                      <a:pt x="58" y="98"/>
                    </a:lnTo>
                    <a:lnTo>
                      <a:pt x="41" y="98"/>
                    </a:lnTo>
                    <a:lnTo>
                      <a:pt x="41" y="81"/>
                    </a:lnTo>
                    <a:close/>
                    <a:moveTo>
                      <a:pt x="9" y="16"/>
                    </a:moveTo>
                    <a:lnTo>
                      <a:pt x="25" y="16"/>
                    </a:lnTo>
                    <a:lnTo>
                      <a:pt x="25" y="32"/>
                    </a:lnTo>
                    <a:lnTo>
                      <a:pt x="9" y="32"/>
                    </a:lnTo>
                    <a:lnTo>
                      <a:pt x="9" y="16"/>
                    </a:lnTo>
                    <a:close/>
                    <a:moveTo>
                      <a:pt x="9" y="49"/>
                    </a:moveTo>
                    <a:lnTo>
                      <a:pt x="25" y="49"/>
                    </a:lnTo>
                    <a:lnTo>
                      <a:pt x="25" y="65"/>
                    </a:lnTo>
                    <a:lnTo>
                      <a:pt x="9" y="65"/>
                    </a:lnTo>
                    <a:lnTo>
                      <a:pt x="9" y="49"/>
                    </a:lnTo>
                    <a:close/>
                    <a:moveTo>
                      <a:pt x="9" y="81"/>
                    </a:moveTo>
                    <a:lnTo>
                      <a:pt x="25" y="81"/>
                    </a:lnTo>
                    <a:lnTo>
                      <a:pt x="25" y="98"/>
                    </a:lnTo>
                    <a:lnTo>
                      <a:pt x="9" y="98"/>
                    </a:lnTo>
                    <a:lnTo>
                      <a:pt x="9" y="81"/>
                    </a:lnTo>
                    <a:close/>
                    <a:moveTo>
                      <a:pt x="74" y="41"/>
                    </a:moveTo>
                    <a:lnTo>
                      <a:pt x="131" y="41"/>
                    </a:lnTo>
                    <a:lnTo>
                      <a:pt x="131" y="49"/>
                    </a:lnTo>
                    <a:lnTo>
                      <a:pt x="74" y="49"/>
                    </a:lnTo>
                    <a:lnTo>
                      <a:pt x="74" y="41"/>
                    </a:lnTo>
                    <a:close/>
                    <a:moveTo>
                      <a:pt x="74" y="130"/>
                    </a:moveTo>
                    <a:lnTo>
                      <a:pt x="90" y="130"/>
                    </a:lnTo>
                    <a:lnTo>
                      <a:pt x="90" y="98"/>
                    </a:lnTo>
                    <a:lnTo>
                      <a:pt x="115" y="98"/>
                    </a:lnTo>
                    <a:lnTo>
                      <a:pt x="115" y="130"/>
                    </a:lnTo>
                    <a:lnTo>
                      <a:pt x="131" y="130"/>
                    </a:lnTo>
                    <a:lnTo>
                      <a:pt x="131" y="57"/>
                    </a:lnTo>
                    <a:lnTo>
                      <a:pt x="74" y="57"/>
                    </a:lnTo>
                    <a:lnTo>
                      <a:pt x="74" y="1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8" name="Freeform 164">
                <a:extLst>
                  <a:ext uri="{FF2B5EF4-FFF2-40B4-BE49-F238E27FC236}">
                    <a16:creationId xmlns:a16="http://schemas.microsoft.com/office/drawing/2014/main" id="{749FB159-DC33-4A36-9E67-F58A50CF40CF}"/>
                  </a:ext>
                </a:extLst>
              </p:cNvPr>
              <p:cNvSpPr>
                <a:spLocks noEditPoints="1"/>
              </p:cNvSpPr>
              <p:nvPr/>
            </p:nvSpPr>
            <p:spPr bwMode="auto">
              <a:xfrm>
                <a:off x="8688930" y="2636148"/>
                <a:ext cx="146800" cy="154628"/>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19" name="Freeform 166">
                <a:extLst>
                  <a:ext uri="{FF2B5EF4-FFF2-40B4-BE49-F238E27FC236}">
                    <a16:creationId xmlns:a16="http://schemas.microsoft.com/office/drawing/2014/main" id="{BDC2D507-2E54-4F17-9529-F098CBEA32EA}"/>
                  </a:ext>
                </a:extLst>
              </p:cNvPr>
              <p:cNvSpPr>
                <a:spLocks noEditPoints="1"/>
              </p:cNvSpPr>
              <p:nvPr/>
            </p:nvSpPr>
            <p:spPr bwMode="auto">
              <a:xfrm>
                <a:off x="8371843" y="3567836"/>
                <a:ext cx="107654" cy="207477"/>
              </a:xfrm>
              <a:custGeom>
                <a:avLst/>
                <a:gdLst>
                  <a:gd name="T0" fmla="*/ 23 w 34"/>
                  <a:gd name="T1" fmla="*/ 64 h 65"/>
                  <a:gd name="T2" fmla="*/ 23 w 34"/>
                  <a:gd name="T3" fmla="*/ 64 h 65"/>
                  <a:gd name="T4" fmla="*/ 33 w 34"/>
                  <a:gd name="T5" fmla="*/ 50 h 65"/>
                  <a:gd name="T6" fmla="*/ 30 w 34"/>
                  <a:gd name="T7" fmla="*/ 34 h 65"/>
                  <a:gd name="T8" fmla="*/ 15 w 34"/>
                  <a:gd name="T9" fmla="*/ 24 h 65"/>
                  <a:gd name="T10" fmla="*/ 15 w 34"/>
                  <a:gd name="T11" fmla="*/ 24 h 65"/>
                  <a:gd name="T12" fmla="*/ 14 w 34"/>
                  <a:gd name="T13" fmla="*/ 25 h 65"/>
                  <a:gd name="T14" fmla="*/ 15 w 34"/>
                  <a:gd name="T15" fmla="*/ 30 h 65"/>
                  <a:gd name="T16" fmla="*/ 16 w 34"/>
                  <a:gd name="T17" fmla="*/ 30 h 65"/>
                  <a:gd name="T18" fmla="*/ 17 w 34"/>
                  <a:gd name="T19" fmla="*/ 30 h 65"/>
                  <a:gd name="T20" fmla="*/ 24 w 34"/>
                  <a:gd name="T21" fmla="*/ 35 h 65"/>
                  <a:gd name="T22" fmla="*/ 27 w 34"/>
                  <a:gd name="T23" fmla="*/ 51 h 65"/>
                  <a:gd name="T24" fmla="*/ 22 w 34"/>
                  <a:gd name="T25" fmla="*/ 59 h 65"/>
                  <a:gd name="T26" fmla="*/ 22 w 34"/>
                  <a:gd name="T27" fmla="*/ 59 h 65"/>
                  <a:gd name="T28" fmla="*/ 14 w 34"/>
                  <a:gd name="T29" fmla="*/ 53 h 65"/>
                  <a:gd name="T30" fmla="*/ 13 w 34"/>
                  <a:gd name="T31" fmla="*/ 46 h 65"/>
                  <a:gd name="T32" fmla="*/ 6 w 34"/>
                  <a:gd name="T33" fmla="*/ 44 h 65"/>
                  <a:gd name="T34" fmla="*/ 8 w 34"/>
                  <a:gd name="T35" fmla="*/ 54 h 65"/>
                  <a:gd name="T36" fmla="*/ 23 w 34"/>
                  <a:gd name="T37" fmla="*/ 64 h 65"/>
                  <a:gd name="T38" fmla="*/ 19 w 34"/>
                  <a:gd name="T39" fmla="*/ 42 h 65"/>
                  <a:gd name="T40" fmla="*/ 20 w 34"/>
                  <a:gd name="T41" fmla="*/ 41 h 65"/>
                  <a:gd name="T42" fmla="*/ 19 w 34"/>
                  <a:gd name="T43" fmla="*/ 35 h 65"/>
                  <a:gd name="T44" fmla="*/ 18 w 34"/>
                  <a:gd name="T45" fmla="*/ 36 h 65"/>
                  <a:gd name="T46" fmla="*/ 17 w 34"/>
                  <a:gd name="T47" fmla="*/ 36 h 65"/>
                  <a:gd name="T48" fmla="*/ 10 w 34"/>
                  <a:gd name="T49" fmla="*/ 31 h 65"/>
                  <a:gd name="T50" fmla="*/ 7 w 34"/>
                  <a:gd name="T51" fmla="*/ 15 h 65"/>
                  <a:gd name="T52" fmla="*/ 12 w 34"/>
                  <a:gd name="T53" fmla="*/ 7 h 65"/>
                  <a:gd name="T54" fmla="*/ 12 w 34"/>
                  <a:gd name="T55" fmla="*/ 7 h 65"/>
                  <a:gd name="T56" fmla="*/ 20 w 34"/>
                  <a:gd name="T57" fmla="*/ 13 h 65"/>
                  <a:gd name="T58" fmla="*/ 21 w 34"/>
                  <a:gd name="T59" fmla="*/ 20 h 65"/>
                  <a:gd name="T60" fmla="*/ 28 w 34"/>
                  <a:gd name="T61" fmla="*/ 22 h 65"/>
                  <a:gd name="T62" fmla="*/ 26 w 34"/>
                  <a:gd name="T63" fmla="*/ 12 h 65"/>
                  <a:gd name="T64" fmla="*/ 11 w 34"/>
                  <a:gd name="T65" fmla="*/ 2 h 65"/>
                  <a:gd name="T66" fmla="*/ 11 w 34"/>
                  <a:gd name="T67" fmla="*/ 2 h 65"/>
                  <a:gd name="T68" fmla="*/ 1 w 34"/>
                  <a:gd name="T69" fmla="*/ 16 h 65"/>
                  <a:gd name="T70" fmla="*/ 4 w 34"/>
                  <a:gd name="T71" fmla="*/ 32 h 65"/>
                  <a:gd name="T72" fmla="*/ 19 w 34"/>
                  <a:gd name="T73"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65">
                    <a:moveTo>
                      <a:pt x="23" y="64"/>
                    </a:moveTo>
                    <a:cubicBezTo>
                      <a:pt x="23" y="64"/>
                      <a:pt x="23" y="64"/>
                      <a:pt x="23" y="64"/>
                    </a:cubicBezTo>
                    <a:cubicBezTo>
                      <a:pt x="30" y="63"/>
                      <a:pt x="34" y="56"/>
                      <a:pt x="33" y="50"/>
                    </a:cubicBezTo>
                    <a:cubicBezTo>
                      <a:pt x="30" y="34"/>
                      <a:pt x="30" y="34"/>
                      <a:pt x="30" y="34"/>
                    </a:cubicBezTo>
                    <a:cubicBezTo>
                      <a:pt x="29" y="27"/>
                      <a:pt x="22" y="23"/>
                      <a:pt x="15" y="24"/>
                    </a:cubicBezTo>
                    <a:cubicBezTo>
                      <a:pt x="15" y="24"/>
                      <a:pt x="15" y="24"/>
                      <a:pt x="15" y="24"/>
                    </a:cubicBezTo>
                    <a:cubicBezTo>
                      <a:pt x="15" y="25"/>
                      <a:pt x="14" y="25"/>
                      <a:pt x="14" y="25"/>
                    </a:cubicBezTo>
                    <a:cubicBezTo>
                      <a:pt x="15" y="30"/>
                      <a:pt x="15" y="30"/>
                      <a:pt x="15" y="30"/>
                    </a:cubicBezTo>
                    <a:cubicBezTo>
                      <a:pt x="15" y="30"/>
                      <a:pt x="16" y="30"/>
                      <a:pt x="16" y="30"/>
                    </a:cubicBezTo>
                    <a:cubicBezTo>
                      <a:pt x="17" y="30"/>
                      <a:pt x="17" y="30"/>
                      <a:pt x="17" y="30"/>
                    </a:cubicBezTo>
                    <a:cubicBezTo>
                      <a:pt x="20" y="29"/>
                      <a:pt x="24" y="32"/>
                      <a:pt x="24" y="35"/>
                    </a:cubicBezTo>
                    <a:cubicBezTo>
                      <a:pt x="27" y="51"/>
                      <a:pt x="27" y="51"/>
                      <a:pt x="27" y="51"/>
                    </a:cubicBezTo>
                    <a:cubicBezTo>
                      <a:pt x="28" y="54"/>
                      <a:pt x="26" y="58"/>
                      <a:pt x="22" y="59"/>
                    </a:cubicBezTo>
                    <a:cubicBezTo>
                      <a:pt x="22" y="59"/>
                      <a:pt x="22" y="59"/>
                      <a:pt x="22" y="59"/>
                    </a:cubicBezTo>
                    <a:cubicBezTo>
                      <a:pt x="18" y="59"/>
                      <a:pt x="15" y="57"/>
                      <a:pt x="14" y="53"/>
                    </a:cubicBezTo>
                    <a:cubicBezTo>
                      <a:pt x="13" y="46"/>
                      <a:pt x="13" y="46"/>
                      <a:pt x="13" y="46"/>
                    </a:cubicBezTo>
                    <a:cubicBezTo>
                      <a:pt x="10" y="46"/>
                      <a:pt x="8" y="45"/>
                      <a:pt x="6" y="44"/>
                    </a:cubicBezTo>
                    <a:cubicBezTo>
                      <a:pt x="8" y="54"/>
                      <a:pt x="8" y="54"/>
                      <a:pt x="8" y="54"/>
                    </a:cubicBezTo>
                    <a:cubicBezTo>
                      <a:pt x="10" y="61"/>
                      <a:pt x="16" y="65"/>
                      <a:pt x="23" y="64"/>
                    </a:cubicBezTo>
                    <a:close/>
                    <a:moveTo>
                      <a:pt x="19" y="42"/>
                    </a:moveTo>
                    <a:cubicBezTo>
                      <a:pt x="19" y="41"/>
                      <a:pt x="20" y="41"/>
                      <a:pt x="20" y="41"/>
                    </a:cubicBezTo>
                    <a:cubicBezTo>
                      <a:pt x="19" y="35"/>
                      <a:pt x="19" y="35"/>
                      <a:pt x="19" y="35"/>
                    </a:cubicBezTo>
                    <a:cubicBezTo>
                      <a:pt x="19" y="36"/>
                      <a:pt x="18" y="36"/>
                      <a:pt x="18" y="36"/>
                    </a:cubicBezTo>
                    <a:cubicBezTo>
                      <a:pt x="17" y="36"/>
                      <a:pt x="17" y="36"/>
                      <a:pt x="17" y="36"/>
                    </a:cubicBezTo>
                    <a:cubicBezTo>
                      <a:pt x="14" y="37"/>
                      <a:pt x="10" y="34"/>
                      <a:pt x="10" y="31"/>
                    </a:cubicBezTo>
                    <a:cubicBezTo>
                      <a:pt x="7" y="15"/>
                      <a:pt x="7" y="15"/>
                      <a:pt x="7" y="15"/>
                    </a:cubicBezTo>
                    <a:cubicBezTo>
                      <a:pt x="6" y="12"/>
                      <a:pt x="8" y="8"/>
                      <a:pt x="12" y="7"/>
                    </a:cubicBezTo>
                    <a:cubicBezTo>
                      <a:pt x="12" y="7"/>
                      <a:pt x="12" y="7"/>
                      <a:pt x="12" y="7"/>
                    </a:cubicBezTo>
                    <a:cubicBezTo>
                      <a:pt x="16" y="7"/>
                      <a:pt x="19" y="9"/>
                      <a:pt x="20" y="13"/>
                    </a:cubicBezTo>
                    <a:cubicBezTo>
                      <a:pt x="21" y="20"/>
                      <a:pt x="21" y="20"/>
                      <a:pt x="21" y="20"/>
                    </a:cubicBezTo>
                    <a:cubicBezTo>
                      <a:pt x="24" y="20"/>
                      <a:pt x="26" y="21"/>
                      <a:pt x="28" y="22"/>
                    </a:cubicBezTo>
                    <a:cubicBezTo>
                      <a:pt x="26" y="12"/>
                      <a:pt x="26" y="12"/>
                      <a:pt x="26" y="12"/>
                    </a:cubicBezTo>
                    <a:cubicBezTo>
                      <a:pt x="24" y="5"/>
                      <a:pt x="18" y="0"/>
                      <a:pt x="11" y="2"/>
                    </a:cubicBezTo>
                    <a:cubicBezTo>
                      <a:pt x="11" y="2"/>
                      <a:pt x="11" y="2"/>
                      <a:pt x="11" y="2"/>
                    </a:cubicBezTo>
                    <a:cubicBezTo>
                      <a:pt x="4" y="3"/>
                      <a:pt x="0" y="10"/>
                      <a:pt x="1" y="16"/>
                    </a:cubicBezTo>
                    <a:cubicBezTo>
                      <a:pt x="4" y="32"/>
                      <a:pt x="4" y="32"/>
                      <a:pt x="4" y="32"/>
                    </a:cubicBezTo>
                    <a:cubicBezTo>
                      <a:pt x="5" y="38"/>
                      <a:pt x="12" y="43"/>
                      <a:pt x="19"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0" name="Freeform 167">
                <a:extLst>
                  <a:ext uri="{FF2B5EF4-FFF2-40B4-BE49-F238E27FC236}">
                    <a16:creationId xmlns:a16="http://schemas.microsoft.com/office/drawing/2014/main" id="{55E379F1-6F49-4C83-BF9D-DCBB4708D65E}"/>
                  </a:ext>
                </a:extLst>
              </p:cNvPr>
              <p:cNvSpPr>
                <a:spLocks/>
              </p:cNvSpPr>
              <p:nvPr/>
            </p:nvSpPr>
            <p:spPr bwMode="auto">
              <a:xfrm>
                <a:off x="8448179" y="1575276"/>
                <a:ext cx="293599" cy="293599"/>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8 h 92"/>
                  <a:gd name="T24" fmla="*/ 21 w 92"/>
                  <a:gd name="T25" fmla="*/ 92 h 92"/>
                  <a:gd name="T26" fmla="*/ 0 w 92"/>
                  <a:gd name="T27" fmla="*/ 78 h 92"/>
                  <a:gd name="T28" fmla="*/ 21 w 92"/>
                  <a:gd name="T29" fmla="*/ 63 h 92"/>
                  <a:gd name="T30" fmla="*/ 29 w 92"/>
                  <a:gd name="T31" fmla="*/ 65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8"/>
                      <a:pt x="41" y="78"/>
                      <a:pt x="41" y="78"/>
                    </a:cubicBezTo>
                    <a:cubicBezTo>
                      <a:pt x="41" y="86"/>
                      <a:pt x="32" y="92"/>
                      <a:pt x="21" y="92"/>
                    </a:cubicBezTo>
                    <a:cubicBezTo>
                      <a:pt x="9" y="92"/>
                      <a:pt x="0" y="86"/>
                      <a:pt x="0" y="78"/>
                    </a:cubicBezTo>
                    <a:cubicBezTo>
                      <a:pt x="0" y="70"/>
                      <a:pt x="9" y="63"/>
                      <a:pt x="21" y="63"/>
                    </a:cubicBezTo>
                    <a:cubicBezTo>
                      <a:pt x="24" y="63"/>
                      <a:pt x="27" y="64"/>
                      <a:pt x="29" y="65"/>
                    </a:cubicBezTo>
                    <a:cubicBezTo>
                      <a:pt x="29" y="34"/>
                      <a:pt x="29" y="34"/>
                      <a:pt x="29" y="34"/>
                    </a:cubicBezTo>
                    <a:lnTo>
                      <a:pt x="29"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1" name="Freeform 168">
                <a:extLst>
                  <a:ext uri="{FF2B5EF4-FFF2-40B4-BE49-F238E27FC236}">
                    <a16:creationId xmlns:a16="http://schemas.microsoft.com/office/drawing/2014/main" id="{521A060B-6BEA-4E79-A6E9-830354307616}"/>
                  </a:ext>
                </a:extLst>
              </p:cNvPr>
              <p:cNvSpPr>
                <a:spLocks noEditPoints="1"/>
              </p:cNvSpPr>
              <p:nvPr/>
            </p:nvSpPr>
            <p:spPr bwMode="auto">
              <a:xfrm>
                <a:off x="7763114" y="4108059"/>
                <a:ext cx="227050" cy="201604"/>
              </a:xfrm>
              <a:custGeom>
                <a:avLst/>
                <a:gdLst>
                  <a:gd name="T0" fmla="*/ 30 w 71"/>
                  <a:gd name="T1" fmla="*/ 0 h 63"/>
                  <a:gd name="T2" fmla="*/ 30 w 71"/>
                  <a:gd name="T3" fmla="*/ 0 h 63"/>
                  <a:gd name="T4" fmla="*/ 59 w 71"/>
                  <a:gd name="T5" fmla="*/ 23 h 63"/>
                  <a:gd name="T6" fmla="*/ 30 w 71"/>
                  <a:gd name="T7" fmla="*/ 47 h 63"/>
                  <a:gd name="T8" fmla="*/ 25 w 71"/>
                  <a:gd name="T9" fmla="*/ 47 h 63"/>
                  <a:gd name="T10" fmla="*/ 4 w 71"/>
                  <a:gd name="T11" fmla="*/ 55 h 63"/>
                  <a:gd name="T12" fmla="*/ 4 w 71"/>
                  <a:gd name="T13" fmla="*/ 53 h 63"/>
                  <a:gd name="T14" fmla="*/ 11 w 71"/>
                  <a:gd name="T15" fmla="*/ 44 h 63"/>
                  <a:gd name="T16" fmla="*/ 11 w 71"/>
                  <a:gd name="T17" fmla="*/ 42 h 63"/>
                  <a:gd name="T18" fmla="*/ 0 w 71"/>
                  <a:gd name="T19" fmla="*/ 23 h 63"/>
                  <a:gd name="T20" fmla="*/ 30 w 71"/>
                  <a:gd name="T21" fmla="*/ 0 h 63"/>
                  <a:gd name="T22" fmla="*/ 62 w 71"/>
                  <a:gd name="T23" fmla="*/ 53 h 63"/>
                  <a:gd name="T24" fmla="*/ 67 w 71"/>
                  <a:gd name="T25" fmla="*/ 61 h 63"/>
                  <a:gd name="T26" fmla="*/ 67 w 71"/>
                  <a:gd name="T27" fmla="*/ 63 h 63"/>
                  <a:gd name="T28" fmla="*/ 50 w 71"/>
                  <a:gd name="T29" fmla="*/ 56 h 63"/>
                  <a:gd name="T30" fmla="*/ 46 w 71"/>
                  <a:gd name="T31" fmla="*/ 56 h 63"/>
                  <a:gd name="T32" fmla="*/ 30 w 71"/>
                  <a:gd name="T33" fmla="*/ 52 h 63"/>
                  <a:gd name="T34" fmla="*/ 54 w 71"/>
                  <a:gd name="T35" fmla="*/ 44 h 63"/>
                  <a:gd name="T36" fmla="*/ 61 w 71"/>
                  <a:gd name="T37" fmla="*/ 35 h 63"/>
                  <a:gd name="T38" fmla="*/ 64 w 71"/>
                  <a:gd name="T39" fmla="*/ 23 h 63"/>
                  <a:gd name="T40" fmla="*/ 64 w 71"/>
                  <a:gd name="T41" fmla="*/ 22 h 63"/>
                  <a:gd name="T42" fmla="*/ 71 w 71"/>
                  <a:gd name="T43" fmla="*/ 36 h 63"/>
                  <a:gd name="T44" fmla="*/ 62 w 71"/>
                  <a:gd name="T45" fmla="*/ 52 h 63"/>
                  <a:gd name="T46" fmla="*/ 62 w 71"/>
                  <a:gd name="T47"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3">
                    <a:moveTo>
                      <a:pt x="30" y="0"/>
                    </a:moveTo>
                    <a:cubicBezTo>
                      <a:pt x="30" y="0"/>
                      <a:pt x="30" y="0"/>
                      <a:pt x="30" y="0"/>
                    </a:cubicBezTo>
                    <a:cubicBezTo>
                      <a:pt x="46" y="0"/>
                      <a:pt x="59" y="10"/>
                      <a:pt x="59" y="23"/>
                    </a:cubicBezTo>
                    <a:cubicBezTo>
                      <a:pt x="59" y="37"/>
                      <a:pt x="46" y="47"/>
                      <a:pt x="30" y="47"/>
                    </a:cubicBezTo>
                    <a:cubicBezTo>
                      <a:pt x="28" y="47"/>
                      <a:pt x="27" y="47"/>
                      <a:pt x="25" y="47"/>
                    </a:cubicBezTo>
                    <a:cubicBezTo>
                      <a:pt x="19" y="53"/>
                      <a:pt x="11" y="55"/>
                      <a:pt x="4" y="55"/>
                    </a:cubicBezTo>
                    <a:cubicBezTo>
                      <a:pt x="4" y="53"/>
                      <a:pt x="4" y="53"/>
                      <a:pt x="4" y="53"/>
                    </a:cubicBezTo>
                    <a:cubicBezTo>
                      <a:pt x="8" y="51"/>
                      <a:pt x="11" y="48"/>
                      <a:pt x="11" y="44"/>
                    </a:cubicBezTo>
                    <a:cubicBezTo>
                      <a:pt x="11" y="43"/>
                      <a:pt x="11" y="43"/>
                      <a:pt x="11" y="42"/>
                    </a:cubicBezTo>
                    <a:cubicBezTo>
                      <a:pt x="4" y="38"/>
                      <a:pt x="0" y="31"/>
                      <a:pt x="0" y="23"/>
                    </a:cubicBezTo>
                    <a:cubicBezTo>
                      <a:pt x="0" y="10"/>
                      <a:pt x="13" y="0"/>
                      <a:pt x="30" y="0"/>
                    </a:cubicBezTo>
                    <a:close/>
                    <a:moveTo>
                      <a:pt x="62" y="53"/>
                    </a:moveTo>
                    <a:cubicBezTo>
                      <a:pt x="62" y="57"/>
                      <a:pt x="64" y="60"/>
                      <a:pt x="67" y="61"/>
                    </a:cubicBezTo>
                    <a:cubicBezTo>
                      <a:pt x="67" y="63"/>
                      <a:pt x="67" y="63"/>
                      <a:pt x="67" y="63"/>
                    </a:cubicBezTo>
                    <a:cubicBezTo>
                      <a:pt x="61" y="62"/>
                      <a:pt x="55" y="61"/>
                      <a:pt x="50" y="56"/>
                    </a:cubicBezTo>
                    <a:cubicBezTo>
                      <a:pt x="48" y="56"/>
                      <a:pt x="47" y="56"/>
                      <a:pt x="46" y="56"/>
                    </a:cubicBezTo>
                    <a:cubicBezTo>
                      <a:pt x="40" y="56"/>
                      <a:pt x="34" y="55"/>
                      <a:pt x="30" y="52"/>
                    </a:cubicBezTo>
                    <a:cubicBezTo>
                      <a:pt x="39" y="52"/>
                      <a:pt x="47" y="49"/>
                      <a:pt x="54" y="44"/>
                    </a:cubicBezTo>
                    <a:cubicBezTo>
                      <a:pt x="57" y="41"/>
                      <a:pt x="59" y="38"/>
                      <a:pt x="61" y="35"/>
                    </a:cubicBezTo>
                    <a:cubicBezTo>
                      <a:pt x="63" y="31"/>
                      <a:pt x="64" y="27"/>
                      <a:pt x="64" y="23"/>
                    </a:cubicBezTo>
                    <a:cubicBezTo>
                      <a:pt x="64" y="23"/>
                      <a:pt x="64" y="22"/>
                      <a:pt x="64" y="22"/>
                    </a:cubicBezTo>
                    <a:cubicBezTo>
                      <a:pt x="68" y="25"/>
                      <a:pt x="71" y="30"/>
                      <a:pt x="71" y="36"/>
                    </a:cubicBezTo>
                    <a:cubicBezTo>
                      <a:pt x="71" y="42"/>
                      <a:pt x="67" y="48"/>
                      <a:pt x="62" y="52"/>
                    </a:cubicBezTo>
                    <a:cubicBezTo>
                      <a:pt x="62" y="52"/>
                      <a:pt x="62" y="53"/>
                      <a:pt x="62"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2" name="Freeform 169">
                <a:extLst>
                  <a:ext uri="{FF2B5EF4-FFF2-40B4-BE49-F238E27FC236}">
                    <a16:creationId xmlns:a16="http://schemas.microsoft.com/office/drawing/2014/main" id="{4453E1AD-00EC-41BF-970C-12A2CFA479A8}"/>
                  </a:ext>
                </a:extLst>
              </p:cNvPr>
              <p:cNvSpPr>
                <a:spLocks/>
              </p:cNvSpPr>
              <p:nvPr/>
            </p:nvSpPr>
            <p:spPr bwMode="auto">
              <a:xfrm>
                <a:off x="7947103" y="3679405"/>
                <a:ext cx="207477" cy="207477"/>
              </a:xfrm>
              <a:custGeom>
                <a:avLst/>
                <a:gdLst>
                  <a:gd name="T0" fmla="*/ 65 w 65"/>
                  <a:gd name="T1" fmla="*/ 24 h 65"/>
                  <a:gd name="T2" fmla="*/ 41 w 65"/>
                  <a:gd name="T3" fmla="*/ 24 h 65"/>
                  <a:gd name="T4" fmla="*/ 50 w 65"/>
                  <a:gd name="T5" fmla="*/ 15 h 65"/>
                  <a:gd name="T6" fmla="*/ 33 w 65"/>
                  <a:gd name="T7" fmla="*/ 8 h 65"/>
                  <a:gd name="T8" fmla="*/ 16 w 65"/>
                  <a:gd name="T9" fmla="*/ 15 h 65"/>
                  <a:gd name="T10" fmla="*/ 9 w 65"/>
                  <a:gd name="T11" fmla="*/ 32 h 65"/>
                  <a:gd name="T12" fmla="*/ 16 w 65"/>
                  <a:gd name="T13" fmla="*/ 49 h 65"/>
                  <a:gd name="T14" fmla="*/ 33 w 65"/>
                  <a:gd name="T15" fmla="*/ 56 h 65"/>
                  <a:gd name="T16" fmla="*/ 50 w 65"/>
                  <a:gd name="T17" fmla="*/ 49 h 65"/>
                  <a:gd name="T18" fmla="*/ 51 w 65"/>
                  <a:gd name="T19" fmla="*/ 48 h 65"/>
                  <a:gd name="T20" fmla="*/ 57 w 65"/>
                  <a:gd name="T21" fmla="*/ 54 h 65"/>
                  <a:gd name="T22" fmla="*/ 33 w 65"/>
                  <a:gd name="T23" fmla="*/ 65 h 65"/>
                  <a:gd name="T24" fmla="*/ 0 w 65"/>
                  <a:gd name="T25" fmla="*/ 32 h 65"/>
                  <a:gd name="T26" fmla="*/ 33 w 65"/>
                  <a:gd name="T27" fmla="*/ 0 h 65"/>
                  <a:gd name="T28" fmla="*/ 56 w 65"/>
                  <a:gd name="T29" fmla="*/ 9 h 65"/>
                  <a:gd name="T30" fmla="*/ 65 w 65"/>
                  <a:gd name="T31" fmla="*/ 0 h 65"/>
                  <a:gd name="T32" fmla="*/ 65 w 65"/>
                  <a:gd name="T33"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5" y="24"/>
                    </a:moveTo>
                    <a:cubicBezTo>
                      <a:pt x="41" y="24"/>
                      <a:pt x="41" y="24"/>
                      <a:pt x="41" y="24"/>
                    </a:cubicBezTo>
                    <a:cubicBezTo>
                      <a:pt x="50" y="15"/>
                      <a:pt x="50" y="15"/>
                      <a:pt x="50" y="15"/>
                    </a:cubicBezTo>
                    <a:cubicBezTo>
                      <a:pt x="45" y="10"/>
                      <a:pt x="39" y="8"/>
                      <a:pt x="33" y="8"/>
                    </a:cubicBezTo>
                    <a:cubicBezTo>
                      <a:pt x="26" y="8"/>
                      <a:pt x="20" y="10"/>
                      <a:pt x="16" y="15"/>
                    </a:cubicBezTo>
                    <a:cubicBezTo>
                      <a:pt x="11" y="20"/>
                      <a:pt x="9" y="26"/>
                      <a:pt x="9" y="32"/>
                    </a:cubicBezTo>
                    <a:cubicBezTo>
                      <a:pt x="9" y="39"/>
                      <a:pt x="11" y="45"/>
                      <a:pt x="16" y="49"/>
                    </a:cubicBezTo>
                    <a:cubicBezTo>
                      <a:pt x="20" y="54"/>
                      <a:pt x="26" y="56"/>
                      <a:pt x="33" y="56"/>
                    </a:cubicBezTo>
                    <a:cubicBezTo>
                      <a:pt x="39" y="56"/>
                      <a:pt x="45" y="54"/>
                      <a:pt x="50" y="49"/>
                    </a:cubicBezTo>
                    <a:cubicBezTo>
                      <a:pt x="50" y="49"/>
                      <a:pt x="51" y="49"/>
                      <a:pt x="51" y="48"/>
                    </a:cubicBezTo>
                    <a:cubicBezTo>
                      <a:pt x="57" y="54"/>
                      <a:pt x="57" y="54"/>
                      <a:pt x="57" y="54"/>
                    </a:cubicBezTo>
                    <a:cubicBezTo>
                      <a:pt x="51" y="60"/>
                      <a:pt x="43" y="65"/>
                      <a:pt x="33" y="65"/>
                    </a:cubicBezTo>
                    <a:cubicBezTo>
                      <a:pt x="15" y="65"/>
                      <a:pt x="0" y="50"/>
                      <a:pt x="0" y="32"/>
                    </a:cubicBezTo>
                    <a:cubicBezTo>
                      <a:pt x="0" y="14"/>
                      <a:pt x="15" y="0"/>
                      <a:pt x="33" y="0"/>
                    </a:cubicBezTo>
                    <a:cubicBezTo>
                      <a:pt x="42" y="0"/>
                      <a:pt x="50" y="4"/>
                      <a:pt x="56" y="9"/>
                    </a:cubicBezTo>
                    <a:cubicBezTo>
                      <a:pt x="65" y="0"/>
                      <a:pt x="65" y="0"/>
                      <a:pt x="65" y="0"/>
                    </a:cubicBezTo>
                    <a:lnTo>
                      <a:pt x="65"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3" name="Freeform 171">
                <a:extLst>
                  <a:ext uri="{FF2B5EF4-FFF2-40B4-BE49-F238E27FC236}">
                    <a16:creationId xmlns:a16="http://schemas.microsoft.com/office/drawing/2014/main" id="{65ED091D-CEA8-402A-AFAA-6FDBAC928111}"/>
                  </a:ext>
                </a:extLst>
              </p:cNvPr>
              <p:cNvSpPr>
                <a:spLocks noEditPoints="1"/>
              </p:cNvSpPr>
              <p:nvPr/>
            </p:nvSpPr>
            <p:spPr bwMode="auto">
              <a:xfrm>
                <a:off x="8704589" y="1177939"/>
                <a:ext cx="172245" cy="170287"/>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6" y="42"/>
                      <a:pt x="17" y="40"/>
                      <a:pt x="17" y="38"/>
                    </a:cubicBezTo>
                    <a:cubicBezTo>
                      <a:pt x="17" y="32"/>
                      <a:pt x="13" y="26"/>
                      <a:pt x="7" y="24"/>
                    </a:cubicBezTo>
                    <a:cubicBezTo>
                      <a:pt x="7" y="20"/>
                      <a:pt x="9" y="15"/>
                      <a:pt x="13" y="12"/>
                    </a:cubicBezTo>
                    <a:cubicBezTo>
                      <a:pt x="16" y="8"/>
                      <a:pt x="21"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4" name="Freeform 174">
                <a:extLst>
                  <a:ext uri="{FF2B5EF4-FFF2-40B4-BE49-F238E27FC236}">
                    <a16:creationId xmlns:a16="http://schemas.microsoft.com/office/drawing/2014/main" id="{776F4513-11E4-4522-96BE-E9A9913298C7}"/>
                  </a:ext>
                </a:extLst>
              </p:cNvPr>
              <p:cNvSpPr>
                <a:spLocks noEditPoints="1"/>
              </p:cNvSpPr>
              <p:nvPr/>
            </p:nvSpPr>
            <p:spPr bwMode="auto">
              <a:xfrm>
                <a:off x="7489088" y="3493458"/>
                <a:ext cx="201605" cy="199648"/>
              </a:xfrm>
              <a:custGeom>
                <a:avLst/>
                <a:gdLst>
                  <a:gd name="T0" fmla="*/ 32 w 63"/>
                  <a:gd name="T1" fmla="*/ 62 h 62"/>
                  <a:gd name="T2" fmla="*/ 0 w 63"/>
                  <a:gd name="T3" fmla="*/ 31 h 62"/>
                  <a:gd name="T4" fmla="*/ 32 w 63"/>
                  <a:gd name="T5" fmla="*/ 0 h 62"/>
                  <a:gd name="T6" fmla="*/ 63 w 63"/>
                  <a:gd name="T7" fmla="*/ 31 h 62"/>
                  <a:gd name="T8" fmla="*/ 32 w 63"/>
                  <a:gd name="T9" fmla="*/ 62 h 62"/>
                  <a:gd name="T10" fmla="*/ 58 w 63"/>
                  <a:gd name="T11" fmla="*/ 36 h 62"/>
                  <a:gd name="T12" fmla="*/ 41 w 63"/>
                  <a:gd name="T13" fmla="*/ 34 h 62"/>
                  <a:gd name="T14" fmla="*/ 46 w 63"/>
                  <a:gd name="T15" fmla="*/ 53 h 62"/>
                  <a:gd name="T16" fmla="*/ 58 w 63"/>
                  <a:gd name="T17" fmla="*/ 36 h 62"/>
                  <a:gd name="T18" fmla="*/ 42 w 63"/>
                  <a:gd name="T19" fmla="*/ 56 h 62"/>
                  <a:gd name="T20" fmla="*/ 36 w 63"/>
                  <a:gd name="T21" fmla="*/ 36 h 62"/>
                  <a:gd name="T22" fmla="*/ 36 w 63"/>
                  <a:gd name="T23" fmla="*/ 36 h 62"/>
                  <a:gd name="T24" fmla="*/ 15 w 63"/>
                  <a:gd name="T25" fmla="*/ 52 h 62"/>
                  <a:gd name="T26" fmla="*/ 32 w 63"/>
                  <a:gd name="T27" fmla="*/ 58 h 62"/>
                  <a:gd name="T28" fmla="*/ 42 w 63"/>
                  <a:gd name="T29" fmla="*/ 56 h 62"/>
                  <a:gd name="T30" fmla="*/ 12 w 63"/>
                  <a:gd name="T31" fmla="*/ 49 h 62"/>
                  <a:gd name="T32" fmla="*/ 33 w 63"/>
                  <a:gd name="T33" fmla="*/ 32 h 62"/>
                  <a:gd name="T34" fmla="*/ 34 w 63"/>
                  <a:gd name="T35" fmla="*/ 31 h 62"/>
                  <a:gd name="T36" fmla="*/ 32 w 63"/>
                  <a:gd name="T37" fmla="*/ 27 h 62"/>
                  <a:gd name="T38" fmla="*/ 5 w 63"/>
                  <a:gd name="T39" fmla="*/ 31 h 62"/>
                  <a:gd name="T40" fmla="*/ 5 w 63"/>
                  <a:gd name="T41" fmla="*/ 31 h 62"/>
                  <a:gd name="T42" fmla="*/ 12 w 63"/>
                  <a:gd name="T43" fmla="*/ 49 h 62"/>
                  <a:gd name="T44" fmla="*/ 5 w 63"/>
                  <a:gd name="T45" fmla="*/ 26 h 62"/>
                  <a:gd name="T46" fmla="*/ 30 w 63"/>
                  <a:gd name="T47" fmla="*/ 23 h 62"/>
                  <a:gd name="T48" fmla="*/ 20 w 63"/>
                  <a:gd name="T49" fmla="*/ 7 h 62"/>
                  <a:gd name="T50" fmla="*/ 5 w 63"/>
                  <a:gd name="T51" fmla="*/ 26 h 62"/>
                  <a:gd name="T52" fmla="*/ 25 w 63"/>
                  <a:gd name="T53" fmla="*/ 6 h 62"/>
                  <a:gd name="T54" fmla="*/ 35 w 63"/>
                  <a:gd name="T55" fmla="*/ 21 h 62"/>
                  <a:gd name="T56" fmla="*/ 49 w 63"/>
                  <a:gd name="T57" fmla="*/ 12 h 62"/>
                  <a:gd name="T58" fmla="*/ 32 w 63"/>
                  <a:gd name="T59" fmla="*/ 5 h 62"/>
                  <a:gd name="T60" fmla="*/ 25 w 63"/>
                  <a:gd name="T61" fmla="*/ 6 h 62"/>
                  <a:gd name="T62" fmla="*/ 52 w 63"/>
                  <a:gd name="T63" fmla="*/ 15 h 62"/>
                  <a:gd name="T64" fmla="*/ 37 w 63"/>
                  <a:gd name="T65" fmla="*/ 25 h 62"/>
                  <a:gd name="T66" fmla="*/ 39 w 63"/>
                  <a:gd name="T67" fmla="*/ 29 h 62"/>
                  <a:gd name="T68" fmla="*/ 40 w 63"/>
                  <a:gd name="T69" fmla="*/ 30 h 62"/>
                  <a:gd name="T70" fmla="*/ 58 w 63"/>
                  <a:gd name="T71" fmla="*/ 31 h 62"/>
                  <a:gd name="T72" fmla="*/ 52 w 63"/>
                  <a:gd name="T73"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2" y="62"/>
                    </a:moveTo>
                    <a:cubicBezTo>
                      <a:pt x="14" y="62"/>
                      <a:pt x="0" y="49"/>
                      <a:pt x="0" y="31"/>
                    </a:cubicBezTo>
                    <a:cubicBezTo>
                      <a:pt x="0" y="14"/>
                      <a:pt x="14" y="0"/>
                      <a:pt x="32" y="0"/>
                    </a:cubicBezTo>
                    <a:cubicBezTo>
                      <a:pt x="49" y="0"/>
                      <a:pt x="63" y="14"/>
                      <a:pt x="63" y="31"/>
                    </a:cubicBezTo>
                    <a:cubicBezTo>
                      <a:pt x="63" y="49"/>
                      <a:pt x="49" y="62"/>
                      <a:pt x="32" y="62"/>
                    </a:cubicBezTo>
                    <a:close/>
                    <a:moveTo>
                      <a:pt x="58" y="36"/>
                    </a:moveTo>
                    <a:cubicBezTo>
                      <a:pt x="57" y="35"/>
                      <a:pt x="50" y="33"/>
                      <a:pt x="41" y="34"/>
                    </a:cubicBezTo>
                    <a:cubicBezTo>
                      <a:pt x="45" y="44"/>
                      <a:pt x="46" y="52"/>
                      <a:pt x="46" y="53"/>
                    </a:cubicBezTo>
                    <a:cubicBezTo>
                      <a:pt x="52" y="49"/>
                      <a:pt x="57" y="43"/>
                      <a:pt x="58" y="36"/>
                    </a:cubicBezTo>
                    <a:close/>
                    <a:moveTo>
                      <a:pt x="42" y="56"/>
                    </a:moveTo>
                    <a:cubicBezTo>
                      <a:pt x="41" y="54"/>
                      <a:pt x="40" y="45"/>
                      <a:pt x="36" y="36"/>
                    </a:cubicBezTo>
                    <a:cubicBezTo>
                      <a:pt x="36" y="36"/>
                      <a:pt x="36" y="36"/>
                      <a:pt x="36" y="36"/>
                    </a:cubicBezTo>
                    <a:cubicBezTo>
                      <a:pt x="21" y="41"/>
                      <a:pt x="16" y="51"/>
                      <a:pt x="15" y="52"/>
                    </a:cubicBezTo>
                    <a:cubicBezTo>
                      <a:pt x="20" y="56"/>
                      <a:pt x="25" y="58"/>
                      <a:pt x="32" y="58"/>
                    </a:cubicBezTo>
                    <a:cubicBezTo>
                      <a:pt x="35" y="58"/>
                      <a:pt x="39" y="57"/>
                      <a:pt x="42" y="56"/>
                    </a:cubicBezTo>
                    <a:close/>
                    <a:moveTo>
                      <a:pt x="12" y="49"/>
                    </a:moveTo>
                    <a:cubicBezTo>
                      <a:pt x="12" y="48"/>
                      <a:pt x="20" y="36"/>
                      <a:pt x="33" y="32"/>
                    </a:cubicBezTo>
                    <a:cubicBezTo>
                      <a:pt x="34" y="32"/>
                      <a:pt x="34" y="31"/>
                      <a:pt x="34" y="31"/>
                    </a:cubicBezTo>
                    <a:cubicBezTo>
                      <a:pt x="34" y="30"/>
                      <a:pt x="33" y="28"/>
                      <a:pt x="32" y="27"/>
                    </a:cubicBezTo>
                    <a:cubicBezTo>
                      <a:pt x="19" y="31"/>
                      <a:pt x="6" y="31"/>
                      <a:pt x="5" y="31"/>
                    </a:cubicBezTo>
                    <a:cubicBezTo>
                      <a:pt x="5" y="31"/>
                      <a:pt x="5" y="31"/>
                      <a:pt x="5" y="31"/>
                    </a:cubicBezTo>
                    <a:cubicBezTo>
                      <a:pt x="5" y="38"/>
                      <a:pt x="8" y="44"/>
                      <a:pt x="12" y="49"/>
                    </a:cubicBezTo>
                    <a:close/>
                    <a:moveTo>
                      <a:pt x="5" y="26"/>
                    </a:moveTo>
                    <a:cubicBezTo>
                      <a:pt x="7" y="26"/>
                      <a:pt x="18" y="26"/>
                      <a:pt x="30" y="23"/>
                    </a:cubicBezTo>
                    <a:cubicBezTo>
                      <a:pt x="26" y="15"/>
                      <a:pt x="21" y="8"/>
                      <a:pt x="20" y="7"/>
                    </a:cubicBezTo>
                    <a:cubicBezTo>
                      <a:pt x="13" y="11"/>
                      <a:pt x="7" y="18"/>
                      <a:pt x="5" y="26"/>
                    </a:cubicBezTo>
                    <a:close/>
                    <a:moveTo>
                      <a:pt x="25" y="6"/>
                    </a:moveTo>
                    <a:cubicBezTo>
                      <a:pt x="26" y="7"/>
                      <a:pt x="31" y="13"/>
                      <a:pt x="35" y="21"/>
                    </a:cubicBezTo>
                    <a:cubicBezTo>
                      <a:pt x="45" y="18"/>
                      <a:pt x="49" y="12"/>
                      <a:pt x="49" y="12"/>
                    </a:cubicBezTo>
                    <a:cubicBezTo>
                      <a:pt x="44" y="7"/>
                      <a:pt x="38" y="5"/>
                      <a:pt x="32" y="5"/>
                    </a:cubicBezTo>
                    <a:cubicBezTo>
                      <a:pt x="29" y="5"/>
                      <a:pt x="27" y="5"/>
                      <a:pt x="25" y="6"/>
                    </a:cubicBezTo>
                    <a:close/>
                    <a:moveTo>
                      <a:pt x="52" y="15"/>
                    </a:moveTo>
                    <a:cubicBezTo>
                      <a:pt x="52" y="15"/>
                      <a:pt x="47" y="21"/>
                      <a:pt x="37" y="25"/>
                    </a:cubicBezTo>
                    <a:cubicBezTo>
                      <a:pt x="38" y="26"/>
                      <a:pt x="38" y="28"/>
                      <a:pt x="39" y="29"/>
                    </a:cubicBezTo>
                    <a:cubicBezTo>
                      <a:pt x="39" y="29"/>
                      <a:pt x="39" y="30"/>
                      <a:pt x="40" y="30"/>
                    </a:cubicBezTo>
                    <a:cubicBezTo>
                      <a:pt x="48" y="29"/>
                      <a:pt x="57" y="31"/>
                      <a:pt x="58" y="31"/>
                    </a:cubicBezTo>
                    <a:cubicBezTo>
                      <a:pt x="58" y="25"/>
                      <a:pt x="56" y="19"/>
                      <a:pt x="5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5" name="Freeform 175">
                <a:extLst>
                  <a:ext uri="{FF2B5EF4-FFF2-40B4-BE49-F238E27FC236}">
                    <a16:creationId xmlns:a16="http://schemas.microsoft.com/office/drawing/2014/main" id="{5299A608-B885-4683-ADD0-A537025F68DF}"/>
                  </a:ext>
                </a:extLst>
              </p:cNvPr>
              <p:cNvSpPr>
                <a:spLocks noEditPoints="1"/>
              </p:cNvSpPr>
              <p:nvPr/>
            </p:nvSpPr>
            <p:spPr bwMode="auto">
              <a:xfrm>
                <a:off x="7424496" y="4556288"/>
                <a:ext cx="207477" cy="182031"/>
              </a:xfrm>
              <a:custGeom>
                <a:avLst/>
                <a:gdLst>
                  <a:gd name="T0" fmla="*/ 65 w 65"/>
                  <a:gd name="T1" fmla="*/ 19 h 57"/>
                  <a:gd name="T2" fmla="*/ 47 w 65"/>
                  <a:gd name="T3" fmla="*/ 0 h 57"/>
                  <a:gd name="T4" fmla="*/ 32 w 65"/>
                  <a:gd name="T5" fmla="*/ 6 h 57"/>
                  <a:gd name="T6" fmla="*/ 18 w 65"/>
                  <a:gd name="T7" fmla="*/ 0 h 57"/>
                  <a:gd name="T8" fmla="*/ 0 w 65"/>
                  <a:gd name="T9" fmla="*/ 19 h 57"/>
                  <a:gd name="T10" fmla="*/ 6 w 65"/>
                  <a:gd name="T11" fmla="*/ 33 h 57"/>
                  <a:gd name="T12" fmla="*/ 6 w 65"/>
                  <a:gd name="T13" fmla="*/ 33 h 57"/>
                  <a:gd name="T14" fmla="*/ 26 w 65"/>
                  <a:gd name="T15" fmla="*/ 53 h 57"/>
                  <a:gd name="T16" fmla="*/ 32 w 65"/>
                  <a:gd name="T17" fmla="*/ 57 h 57"/>
                  <a:gd name="T18" fmla="*/ 39 w 65"/>
                  <a:gd name="T19" fmla="*/ 53 h 57"/>
                  <a:gd name="T20" fmla="*/ 59 w 65"/>
                  <a:gd name="T21" fmla="*/ 33 h 57"/>
                  <a:gd name="T22" fmla="*/ 59 w 65"/>
                  <a:gd name="T23" fmla="*/ 33 h 57"/>
                  <a:gd name="T24" fmla="*/ 65 w 65"/>
                  <a:gd name="T25" fmla="*/ 19 h 57"/>
                  <a:gd name="T26" fmla="*/ 54 w 65"/>
                  <a:gd name="T27" fmla="*/ 27 h 57"/>
                  <a:gd name="T28" fmla="*/ 33 w 65"/>
                  <a:gd name="T29" fmla="*/ 47 h 57"/>
                  <a:gd name="T30" fmla="*/ 32 w 65"/>
                  <a:gd name="T31" fmla="*/ 48 h 57"/>
                  <a:gd name="T32" fmla="*/ 32 w 65"/>
                  <a:gd name="T33" fmla="*/ 47 h 57"/>
                  <a:gd name="T34" fmla="*/ 11 w 65"/>
                  <a:gd name="T35" fmla="*/ 27 h 57"/>
                  <a:gd name="T36" fmla="*/ 8 w 65"/>
                  <a:gd name="T37" fmla="*/ 19 h 57"/>
                  <a:gd name="T38" fmla="*/ 18 w 65"/>
                  <a:gd name="T39" fmla="*/ 8 h 57"/>
                  <a:gd name="T40" fmla="*/ 26 w 65"/>
                  <a:gd name="T41" fmla="*/ 11 h 57"/>
                  <a:gd name="T42" fmla="*/ 32 w 65"/>
                  <a:gd name="T43" fmla="*/ 18 h 57"/>
                  <a:gd name="T44" fmla="*/ 39 w 65"/>
                  <a:gd name="T45" fmla="*/ 11 h 57"/>
                  <a:gd name="T46" fmla="*/ 47 w 65"/>
                  <a:gd name="T47" fmla="*/ 8 h 57"/>
                  <a:gd name="T48" fmla="*/ 57 w 65"/>
                  <a:gd name="T49" fmla="*/ 19 h 57"/>
                  <a:gd name="T50" fmla="*/ 54 w 65"/>
                  <a:gd name="T51"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57">
                    <a:moveTo>
                      <a:pt x="65" y="19"/>
                    </a:moveTo>
                    <a:cubicBezTo>
                      <a:pt x="65" y="8"/>
                      <a:pt x="57" y="0"/>
                      <a:pt x="47" y="0"/>
                    </a:cubicBezTo>
                    <a:cubicBezTo>
                      <a:pt x="41" y="0"/>
                      <a:pt x="36" y="2"/>
                      <a:pt x="32" y="6"/>
                    </a:cubicBezTo>
                    <a:cubicBezTo>
                      <a:pt x="29" y="2"/>
                      <a:pt x="24" y="0"/>
                      <a:pt x="18" y="0"/>
                    </a:cubicBezTo>
                    <a:cubicBezTo>
                      <a:pt x="8" y="0"/>
                      <a:pt x="0" y="8"/>
                      <a:pt x="0" y="19"/>
                    </a:cubicBezTo>
                    <a:cubicBezTo>
                      <a:pt x="0" y="24"/>
                      <a:pt x="2" y="29"/>
                      <a:pt x="6" y="33"/>
                    </a:cubicBezTo>
                    <a:cubicBezTo>
                      <a:pt x="6" y="33"/>
                      <a:pt x="6" y="33"/>
                      <a:pt x="6" y="33"/>
                    </a:cubicBezTo>
                    <a:cubicBezTo>
                      <a:pt x="26" y="53"/>
                      <a:pt x="26" y="53"/>
                      <a:pt x="26" y="53"/>
                    </a:cubicBezTo>
                    <a:cubicBezTo>
                      <a:pt x="28" y="55"/>
                      <a:pt x="30" y="57"/>
                      <a:pt x="32" y="57"/>
                    </a:cubicBezTo>
                    <a:cubicBezTo>
                      <a:pt x="35" y="57"/>
                      <a:pt x="37" y="55"/>
                      <a:pt x="39" y="53"/>
                    </a:cubicBezTo>
                    <a:cubicBezTo>
                      <a:pt x="59" y="33"/>
                      <a:pt x="59" y="33"/>
                      <a:pt x="59" y="33"/>
                    </a:cubicBezTo>
                    <a:cubicBezTo>
                      <a:pt x="59" y="33"/>
                      <a:pt x="59" y="33"/>
                      <a:pt x="59" y="33"/>
                    </a:cubicBezTo>
                    <a:cubicBezTo>
                      <a:pt x="63" y="29"/>
                      <a:pt x="65" y="24"/>
                      <a:pt x="65" y="19"/>
                    </a:cubicBezTo>
                    <a:close/>
                    <a:moveTo>
                      <a:pt x="54" y="27"/>
                    </a:moveTo>
                    <a:cubicBezTo>
                      <a:pt x="33" y="47"/>
                      <a:pt x="33" y="47"/>
                      <a:pt x="33" y="47"/>
                    </a:cubicBezTo>
                    <a:cubicBezTo>
                      <a:pt x="33" y="47"/>
                      <a:pt x="33" y="48"/>
                      <a:pt x="32" y="48"/>
                    </a:cubicBezTo>
                    <a:cubicBezTo>
                      <a:pt x="32" y="48"/>
                      <a:pt x="32" y="47"/>
                      <a:pt x="32" y="47"/>
                    </a:cubicBezTo>
                    <a:cubicBezTo>
                      <a:pt x="11" y="27"/>
                      <a:pt x="11" y="27"/>
                      <a:pt x="11" y="27"/>
                    </a:cubicBezTo>
                    <a:cubicBezTo>
                      <a:pt x="9" y="24"/>
                      <a:pt x="8" y="22"/>
                      <a:pt x="8" y="19"/>
                    </a:cubicBezTo>
                    <a:cubicBezTo>
                      <a:pt x="8" y="13"/>
                      <a:pt x="13" y="8"/>
                      <a:pt x="18" y="8"/>
                    </a:cubicBezTo>
                    <a:cubicBezTo>
                      <a:pt x="22" y="8"/>
                      <a:pt x="24" y="9"/>
                      <a:pt x="26" y="11"/>
                    </a:cubicBezTo>
                    <a:cubicBezTo>
                      <a:pt x="32" y="18"/>
                      <a:pt x="32" y="18"/>
                      <a:pt x="32" y="18"/>
                    </a:cubicBezTo>
                    <a:cubicBezTo>
                      <a:pt x="39" y="11"/>
                      <a:pt x="39" y="11"/>
                      <a:pt x="39" y="11"/>
                    </a:cubicBezTo>
                    <a:cubicBezTo>
                      <a:pt x="41" y="9"/>
                      <a:pt x="43" y="8"/>
                      <a:pt x="47" y="8"/>
                    </a:cubicBezTo>
                    <a:cubicBezTo>
                      <a:pt x="52" y="8"/>
                      <a:pt x="57" y="13"/>
                      <a:pt x="57" y="19"/>
                    </a:cubicBezTo>
                    <a:cubicBezTo>
                      <a:pt x="57" y="22"/>
                      <a:pt x="56" y="24"/>
                      <a:pt x="5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6" name="Freeform 177">
                <a:extLst>
                  <a:ext uri="{FF2B5EF4-FFF2-40B4-BE49-F238E27FC236}">
                    <a16:creationId xmlns:a16="http://schemas.microsoft.com/office/drawing/2014/main" id="{9909B071-F677-47D0-844B-3C839846E41A}"/>
                  </a:ext>
                </a:extLst>
              </p:cNvPr>
              <p:cNvSpPr>
                <a:spLocks noEditPoints="1"/>
              </p:cNvSpPr>
              <p:nvPr/>
            </p:nvSpPr>
            <p:spPr bwMode="auto">
              <a:xfrm>
                <a:off x="7725924" y="4971241"/>
                <a:ext cx="150715" cy="154628"/>
              </a:xfrm>
              <a:custGeom>
                <a:avLst/>
                <a:gdLst>
                  <a:gd name="T0" fmla="*/ 43 w 47"/>
                  <a:gd name="T1" fmla="*/ 29 h 48"/>
                  <a:gd name="T2" fmla="*/ 47 w 47"/>
                  <a:gd name="T3" fmla="*/ 16 h 48"/>
                  <a:gd name="T4" fmla="*/ 42 w 47"/>
                  <a:gd name="T5" fmla="*/ 8 h 48"/>
                  <a:gd name="T6" fmla="*/ 37 w 47"/>
                  <a:gd name="T7" fmla="*/ 9 h 48"/>
                  <a:gd name="T8" fmla="*/ 28 w 47"/>
                  <a:gd name="T9" fmla="*/ 0 h 48"/>
                  <a:gd name="T10" fmla="*/ 19 w 47"/>
                  <a:gd name="T11" fmla="*/ 0 h 48"/>
                  <a:gd name="T12" fmla="*/ 18 w 47"/>
                  <a:gd name="T13" fmla="*/ 5 h 48"/>
                  <a:gd name="T14" fmla="*/ 5 w 47"/>
                  <a:gd name="T15" fmla="*/ 8 h 48"/>
                  <a:gd name="T16" fmla="*/ 0 w 47"/>
                  <a:gd name="T17" fmla="*/ 16 h 48"/>
                  <a:gd name="T18" fmla="*/ 4 w 47"/>
                  <a:gd name="T19" fmla="*/ 20 h 48"/>
                  <a:gd name="T20" fmla="*/ 0 w 47"/>
                  <a:gd name="T21" fmla="*/ 32 h 48"/>
                  <a:gd name="T22" fmla="*/ 5 w 47"/>
                  <a:gd name="T23" fmla="*/ 40 h 48"/>
                  <a:gd name="T24" fmla="*/ 10 w 47"/>
                  <a:gd name="T25" fmla="*/ 39 h 48"/>
                  <a:gd name="T26" fmla="*/ 19 w 47"/>
                  <a:gd name="T27" fmla="*/ 48 h 48"/>
                  <a:gd name="T28" fmla="*/ 28 w 47"/>
                  <a:gd name="T29" fmla="*/ 48 h 48"/>
                  <a:gd name="T30" fmla="*/ 29 w 47"/>
                  <a:gd name="T31" fmla="*/ 44 h 48"/>
                  <a:gd name="T32" fmla="*/ 42 w 47"/>
                  <a:gd name="T33" fmla="*/ 40 h 48"/>
                  <a:gd name="T34" fmla="*/ 47 w 47"/>
                  <a:gd name="T35" fmla="*/ 32 h 48"/>
                  <a:gd name="T36" fmla="*/ 43 w 47"/>
                  <a:gd name="T37" fmla="*/ 29 h 48"/>
                  <a:gd name="T38" fmla="*/ 23 w 47"/>
                  <a:gd name="T39" fmla="*/ 34 h 48"/>
                  <a:gd name="T40" fmla="*/ 14 w 47"/>
                  <a:gd name="T41" fmla="*/ 24 h 48"/>
                  <a:gd name="T42" fmla="*/ 23 w 47"/>
                  <a:gd name="T43" fmla="*/ 14 h 48"/>
                  <a:gd name="T44" fmla="*/ 33 w 47"/>
                  <a:gd name="T45" fmla="*/ 24 h 48"/>
                  <a:gd name="T46" fmla="*/ 23 w 47"/>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8">
                    <a:moveTo>
                      <a:pt x="43" y="29"/>
                    </a:moveTo>
                    <a:cubicBezTo>
                      <a:pt x="41" y="24"/>
                      <a:pt x="42" y="19"/>
                      <a:pt x="47" y="16"/>
                    </a:cubicBezTo>
                    <a:cubicBezTo>
                      <a:pt x="42" y="8"/>
                      <a:pt x="42" y="8"/>
                      <a:pt x="42" y="8"/>
                    </a:cubicBezTo>
                    <a:cubicBezTo>
                      <a:pt x="41" y="9"/>
                      <a:pt x="39" y="9"/>
                      <a:pt x="37" y="9"/>
                    </a:cubicBezTo>
                    <a:cubicBezTo>
                      <a:pt x="32" y="9"/>
                      <a:pt x="28" y="5"/>
                      <a:pt x="28" y="0"/>
                    </a:cubicBezTo>
                    <a:cubicBezTo>
                      <a:pt x="19" y="0"/>
                      <a:pt x="19" y="0"/>
                      <a:pt x="19" y="0"/>
                    </a:cubicBezTo>
                    <a:cubicBezTo>
                      <a:pt x="19" y="2"/>
                      <a:pt x="18" y="3"/>
                      <a:pt x="18" y="5"/>
                    </a:cubicBezTo>
                    <a:cubicBezTo>
                      <a:pt x="15" y="9"/>
                      <a:pt x="9" y="11"/>
                      <a:pt x="5" y="8"/>
                    </a:cubicBezTo>
                    <a:cubicBezTo>
                      <a:pt x="0" y="16"/>
                      <a:pt x="0" y="16"/>
                      <a:pt x="0" y="16"/>
                    </a:cubicBezTo>
                    <a:cubicBezTo>
                      <a:pt x="2" y="17"/>
                      <a:pt x="3" y="18"/>
                      <a:pt x="4" y="20"/>
                    </a:cubicBezTo>
                    <a:cubicBezTo>
                      <a:pt x="6" y="24"/>
                      <a:pt x="5" y="30"/>
                      <a:pt x="0" y="32"/>
                    </a:cubicBezTo>
                    <a:cubicBezTo>
                      <a:pt x="5" y="40"/>
                      <a:pt x="5" y="40"/>
                      <a:pt x="5" y="40"/>
                    </a:cubicBezTo>
                    <a:cubicBezTo>
                      <a:pt x="6" y="40"/>
                      <a:pt x="8" y="39"/>
                      <a:pt x="10" y="39"/>
                    </a:cubicBezTo>
                    <a:cubicBezTo>
                      <a:pt x="15" y="39"/>
                      <a:pt x="19" y="43"/>
                      <a:pt x="19" y="48"/>
                    </a:cubicBezTo>
                    <a:cubicBezTo>
                      <a:pt x="28" y="48"/>
                      <a:pt x="28" y="48"/>
                      <a:pt x="28" y="48"/>
                    </a:cubicBezTo>
                    <a:cubicBezTo>
                      <a:pt x="28" y="47"/>
                      <a:pt x="29" y="45"/>
                      <a:pt x="29" y="44"/>
                    </a:cubicBezTo>
                    <a:cubicBezTo>
                      <a:pt x="32" y="39"/>
                      <a:pt x="38" y="38"/>
                      <a:pt x="42" y="40"/>
                    </a:cubicBezTo>
                    <a:cubicBezTo>
                      <a:pt x="47" y="32"/>
                      <a:pt x="47" y="32"/>
                      <a:pt x="47" y="32"/>
                    </a:cubicBezTo>
                    <a:cubicBezTo>
                      <a:pt x="45" y="31"/>
                      <a:pt x="44" y="30"/>
                      <a:pt x="43" y="29"/>
                    </a:cubicBezTo>
                    <a:close/>
                    <a:moveTo>
                      <a:pt x="23" y="34"/>
                    </a:moveTo>
                    <a:cubicBezTo>
                      <a:pt x="18" y="34"/>
                      <a:pt x="14" y="30"/>
                      <a:pt x="14" y="24"/>
                    </a:cubicBezTo>
                    <a:cubicBezTo>
                      <a:pt x="14" y="19"/>
                      <a:pt x="18" y="14"/>
                      <a:pt x="23" y="14"/>
                    </a:cubicBezTo>
                    <a:cubicBezTo>
                      <a:pt x="29" y="14"/>
                      <a:pt x="33" y="19"/>
                      <a:pt x="33" y="24"/>
                    </a:cubicBezTo>
                    <a:cubicBezTo>
                      <a:pt x="33" y="30"/>
                      <a:pt x="29" y="34"/>
                      <a:pt x="23"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7" name="Freeform 178">
                <a:extLst>
                  <a:ext uri="{FF2B5EF4-FFF2-40B4-BE49-F238E27FC236}">
                    <a16:creationId xmlns:a16="http://schemas.microsoft.com/office/drawing/2014/main" id="{7C1972B5-1909-413C-89C3-FE4547AA90E1}"/>
                  </a:ext>
                </a:extLst>
              </p:cNvPr>
              <p:cNvSpPr>
                <a:spLocks noEditPoints="1"/>
              </p:cNvSpPr>
              <p:nvPr/>
            </p:nvSpPr>
            <p:spPr bwMode="auto">
              <a:xfrm>
                <a:off x="6888188" y="4926222"/>
                <a:ext cx="248581" cy="250538"/>
              </a:xfrm>
              <a:custGeom>
                <a:avLst/>
                <a:gdLst>
                  <a:gd name="T0" fmla="*/ 67 w 127"/>
                  <a:gd name="T1" fmla="*/ 0 h 128"/>
                  <a:gd name="T2" fmla="*/ 55 w 127"/>
                  <a:gd name="T3" fmla="*/ 13 h 128"/>
                  <a:gd name="T4" fmla="*/ 67 w 127"/>
                  <a:gd name="T5" fmla="*/ 25 h 128"/>
                  <a:gd name="T6" fmla="*/ 39 w 127"/>
                  <a:gd name="T7" fmla="*/ 56 h 128"/>
                  <a:gd name="T8" fmla="*/ 11 w 127"/>
                  <a:gd name="T9" fmla="*/ 56 h 128"/>
                  <a:gd name="T10" fmla="*/ 32 w 127"/>
                  <a:gd name="T11" fmla="*/ 79 h 128"/>
                  <a:gd name="T12" fmla="*/ 0 w 127"/>
                  <a:gd name="T13" fmla="*/ 123 h 128"/>
                  <a:gd name="T14" fmla="*/ 0 w 127"/>
                  <a:gd name="T15" fmla="*/ 128 h 128"/>
                  <a:gd name="T16" fmla="*/ 5 w 127"/>
                  <a:gd name="T17" fmla="*/ 128 h 128"/>
                  <a:gd name="T18" fmla="*/ 49 w 127"/>
                  <a:gd name="T19" fmla="*/ 93 h 128"/>
                  <a:gd name="T20" fmla="*/ 72 w 127"/>
                  <a:gd name="T21" fmla="*/ 116 h 128"/>
                  <a:gd name="T22" fmla="*/ 72 w 127"/>
                  <a:gd name="T23" fmla="*/ 88 h 128"/>
                  <a:gd name="T24" fmla="*/ 103 w 127"/>
                  <a:gd name="T25" fmla="*/ 61 h 128"/>
                  <a:gd name="T26" fmla="*/ 114 w 127"/>
                  <a:gd name="T27" fmla="*/ 72 h 128"/>
                  <a:gd name="T28" fmla="*/ 127 w 127"/>
                  <a:gd name="T29" fmla="*/ 61 h 128"/>
                  <a:gd name="T30" fmla="*/ 67 w 127"/>
                  <a:gd name="T31" fmla="*/ 0 h 128"/>
                  <a:gd name="T32" fmla="*/ 55 w 127"/>
                  <a:gd name="T33" fmla="*/ 69 h 128"/>
                  <a:gd name="T34" fmla="*/ 47 w 127"/>
                  <a:gd name="T35" fmla="*/ 61 h 128"/>
                  <a:gd name="T36" fmla="*/ 75 w 127"/>
                  <a:gd name="T37" fmla="*/ 33 h 128"/>
                  <a:gd name="T38" fmla="*/ 83 w 127"/>
                  <a:gd name="T39" fmla="*/ 41 h 128"/>
                  <a:gd name="T40" fmla="*/ 55 w 127"/>
                  <a:gd name="T41"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8">
                    <a:moveTo>
                      <a:pt x="67" y="0"/>
                    </a:moveTo>
                    <a:lnTo>
                      <a:pt x="55" y="13"/>
                    </a:lnTo>
                    <a:lnTo>
                      <a:pt x="67" y="25"/>
                    </a:lnTo>
                    <a:lnTo>
                      <a:pt x="39" y="56"/>
                    </a:lnTo>
                    <a:lnTo>
                      <a:pt x="11" y="56"/>
                    </a:lnTo>
                    <a:lnTo>
                      <a:pt x="32" y="79"/>
                    </a:lnTo>
                    <a:lnTo>
                      <a:pt x="0" y="123"/>
                    </a:lnTo>
                    <a:lnTo>
                      <a:pt x="0" y="128"/>
                    </a:lnTo>
                    <a:lnTo>
                      <a:pt x="5" y="128"/>
                    </a:lnTo>
                    <a:lnTo>
                      <a:pt x="49" y="93"/>
                    </a:lnTo>
                    <a:lnTo>
                      <a:pt x="72" y="116"/>
                    </a:lnTo>
                    <a:lnTo>
                      <a:pt x="72" y="88"/>
                    </a:lnTo>
                    <a:lnTo>
                      <a:pt x="103" y="61"/>
                    </a:lnTo>
                    <a:lnTo>
                      <a:pt x="114" y="72"/>
                    </a:lnTo>
                    <a:lnTo>
                      <a:pt x="127" y="61"/>
                    </a:lnTo>
                    <a:lnTo>
                      <a:pt x="67" y="0"/>
                    </a:lnTo>
                    <a:close/>
                    <a:moveTo>
                      <a:pt x="55" y="69"/>
                    </a:moveTo>
                    <a:lnTo>
                      <a:pt x="47" y="61"/>
                    </a:lnTo>
                    <a:lnTo>
                      <a:pt x="75" y="33"/>
                    </a:lnTo>
                    <a:lnTo>
                      <a:pt x="83" y="41"/>
                    </a:lnTo>
                    <a:lnTo>
                      <a:pt x="55"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8" name="Freeform 179">
                <a:extLst>
                  <a:ext uri="{FF2B5EF4-FFF2-40B4-BE49-F238E27FC236}">
                    <a16:creationId xmlns:a16="http://schemas.microsoft.com/office/drawing/2014/main" id="{43F2428B-14CD-4380-B41E-CDF5D11FCFBE}"/>
                  </a:ext>
                </a:extLst>
              </p:cNvPr>
              <p:cNvSpPr>
                <a:spLocks noEditPoints="1"/>
              </p:cNvSpPr>
              <p:nvPr/>
            </p:nvSpPr>
            <p:spPr bwMode="auto">
              <a:xfrm>
                <a:off x="6868614" y="4354682"/>
                <a:ext cx="182032" cy="185946"/>
              </a:xfrm>
              <a:custGeom>
                <a:avLst/>
                <a:gdLst>
                  <a:gd name="T0" fmla="*/ 57 w 57"/>
                  <a:gd name="T1" fmla="*/ 29 h 58"/>
                  <a:gd name="T2" fmla="*/ 28 w 57"/>
                  <a:gd name="T3" fmla="*/ 58 h 58"/>
                  <a:gd name="T4" fmla="*/ 0 w 57"/>
                  <a:gd name="T5" fmla="*/ 29 h 58"/>
                  <a:gd name="T6" fmla="*/ 28 w 57"/>
                  <a:gd name="T7" fmla="*/ 0 h 58"/>
                  <a:gd name="T8" fmla="*/ 57 w 57"/>
                  <a:gd name="T9" fmla="*/ 29 h 58"/>
                  <a:gd name="T10" fmla="*/ 5 w 57"/>
                  <a:gd name="T11" fmla="*/ 29 h 58"/>
                  <a:gd name="T12" fmla="*/ 28 w 57"/>
                  <a:gd name="T13" fmla="*/ 52 h 58"/>
                  <a:gd name="T14" fmla="*/ 52 w 57"/>
                  <a:gd name="T15" fmla="*/ 29 h 58"/>
                  <a:gd name="T16" fmla="*/ 28 w 57"/>
                  <a:gd name="T17" fmla="*/ 6 h 58"/>
                  <a:gd name="T18" fmla="*/ 5 w 57"/>
                  <a:gd name="T19" fmla="*/ 29 h 58"/>
                  <a:gd name="T20" fmla="*/ 31 w 57"/>
                  <a:gd name="T21" fmla="*/ 12 h 58"/>
                  <a:gd name="T22" fmla="*/ 45 w 57"/>
                  <a:gd name="T23" fmla="*/ 26 h 58"/>
                  <a:gd name="T24" fmla="*/ 45 w 57"/>
                  <a:gd name="T25" fmla="*/ 31 h 58"/>
                  <a:gd name="T26" fmla="*/ 40 w 57"/>
                  <a:gd name="T27" fmla="*/ 31 h 58"/>
                  <a:gd name="T28" fmla="*/ 32 w 57"/>
                  <a:gd name="T29" fmla="*/ 23 h 58"/>
                  <a:gd name="T30" fmla="*/ 32 w 57"/>
                  <a:gd name="T31" fmla="*/ 43 h 58"/>
                  <a:gd name="T32" fmla="*/ 28 w 57"/>
                  <a:gd name="T33" fmla="*/ 47 h 58"/>
                  <a:gd name="T34" fmla="*/ 25 w 57"/>
                  <a:gd name="T35" fmla="*/ 43 h 58"/>
                  <a:gd name="T36" fmla="*/ 25 w 57"/>
                  <a:gd name="T37" fmla="*/ 23 h 58"/>
                  <a:gd name="T38" fmla="*/ 17 w 57"/>
                  <a:gd name="T39" fmla="*/ 31 h 58"/>
                  <a:gd name="T40" fmla="*/ 12 w 57"/>
                  <a:gd name="T41" fmla="*/ 31 h 58"/>
                  <a:gd name="T42" fmla="*/ 11 w 57"/>
                  <a:gd name="T43" fmla="*/ 29 h 58"/>
                  <a:gd name="T44" fmla="*/ 12 w 57"/>
                  <a:gd name="T45" fmla="*/ 26 h 58"/>
                  <a:gd name="T46" fmla="*/ 26 w 57"/>
                  <a:gd name="T47" fmla="*/ 12 h 58"/>
                  <a:gd name="T48" fmla="*/ 31 w 5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8">
                    <a:moveTo>
                      <a:pt x="57" y="29"/>
                    </a:moveTo>
                    <a:cubicBezTo>
                      <a:pt x="57" y="45"/>
                      <a:pt x="44" y="58"/>
                      <a:pt x="28" y="58"/>
                    </a:cubicBezTo>
                    <a:cubicBezTo>
                      <a:pt x="13" y="58"/>
                      <a:pt x="0" y="45"/>
                      <a:pt x="0" y="29"/>
                    </a:cubicBezTo>
                    <a:cubicBezTo>
                      <a:pt x="0" y="13"/>
                      <a:pt x="13" y="0"/>
                      <a:pt x="28" y="0"/>
                    </a:cubicBezTo>
                    <a:cubicBezTo>
                      <a:pt x="44" y="0"/>
                      <a:pt x="57" y="13"/>
                      <a:pt x="57" y="29"/>
                    </a:cubicBezTo>
                    <a:close/>
                    <a:moveTo>
                      <a:pt x="5" y="29"/>
                    </a:moveTo>
                    <a:cubicBezTo>
                      <a:pt x="5" y="42"/>
                      <a:pt x="16" y="52"/>
                      <a:pt x="28" y="52"/>
                    </a:cubicBezTo>
                    <a:cubicBezTo>
                      <a:pt x="41" y="52"/>
                      <a:pt x="52" y="42"/>
                      <a:pt x="52" y="29"/>
                    </a:cubicBezTo>
                    <a:cubicBezTo>
                      <a:pt x="52" y="16"/>
                      <a:pt x="41" y="6"/>
                      <a:pt x="28" y="6"/>
                    </a:cubicBezTo>
                    <a:cubicBezTo>
                      <a:pt x="16" y="6"/>
                      <a:pt x="5" y="16"/>
                      <a:pt x="5" y="29"/>
                    </a:cubicBezTo>
                    <a:close/>
                    <a:moveTo>
                      <a:pt x="31" y="12"/>
                    </a:moveTo>
                    <a:cubicBezTo>
                      <a:pt x="45" y="26"/>
                      <a:pt x="45" y="26"/>
                      <a:pt x="45" y="26"/>
                    </a:cubicBezTo>
                    <a:cubicBezTo>
                      <a:pt x="47" y="28"/>
                      <a:pt x="47" y="30"/>
                      <a:pt x="45" y="31"/>
                    </a:cubicBezTo>
                    <a:cubicBezTo>
                      <a:pt x="44" y="33"/>
                      <a:pt x="42" y="33"/>
                      <a:pt x="40" y="31"/>
                    </a:cubicBezTo>
                    <a:cubicBezTo>
                      <a:pt x="32" y="23"/>
                      <a:pt x="32" y="23"/>
                      <a:pt x="32" y="23"/>
                    </a:cubicBezTo>
                    <a:cubicBezTo>
                      <a:pt x="32" y="43"/>
                      <a:pt x="32" y="43"/>
                      <a:pt x="32" y="43"/>
                    </a:cubicBezTo>
                    <a:cubicBezTo>
                      <a:pt x="32" y="45"/>
                      <a:pt x="30" y="47"/>
                      <a:pt x="28" y="47"/>
                    </a:cubicBezTo>
                    <a:cubicBezTo>
                      <a:pt x="26" y="47"/>
                      <a:pt x="25" y="45"/>
                      <a:pt x="25" y="43"/>
                    </a:cubicBezTo>
                    <a:cubicBezTo>
                      <a:pt x="25" y="23"/>
                      <a:pt x="25" y="23"/>
                      <a:pt x="25" y="23"/>
                    </a:cubicBezTo>
                    <a:cubicBezTo>
                      <a:pt x="17" y="31"/>
                      <a:pt x="17" y="31"/>
                      <a:pt x="17" y="31"/>
                    </a:cubicBezTo>
                    <a:cubicBezTo>
                      <a:pt x="15" y="33"/>
                      <a:pt x="13" y="33"/>
                      <a:pt x="12" y="31"/>
                    </a:cubicBezTo>
                    <a:cubicBezTo>
                      <a:pt x="11" y="31"/>
                      <a:pt x="11" y="30"/>
                      <a:pt x="11" y="29"/>
                    </a:cubicBezTo>
                    <a:cubicBezTo>
                      <a:pt x="11" y="28"/>
                      <a:pt x="11" y="27"/>
                      <a:pt x="12" y="26"/>
                    </a:cubicBezTo>
                    <a:cubicBezTo>
                      <a:pt x="26" y="12"/>
                      <a:pt x="26" y="12"/>
                      <a:pt x="26" y="12"/>
                    </a:cubicBezTo>
                    <a:cubicBezTo>
                      <a:pt x="27" y="11"/>
                      <a:pt x="30" y="11"/>
                      <a:pt x="3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29" name="Freeform 185">
                <a:extLst>
                  <a:ext uri="{FF2B5EF4-FFF2-40B4-BE49-F238E27FC236}">
                    <a16:creationId xmlns:a16="http://schemas.microsoft.com/office/drawing/2014/main" id="{11BD06B6-0508-4A65-9087-FE5F7A5A4AE0}"/>
                  </a:ext>
                </a:extLst>
              </p:cNvPr>
              <p:cNvSpPr>
                <a:spLocks noEditPoints="1"/>
              </p:cNvSpPr>
              <p:nvPr/>
            </p:nvSpPr>
            <p:spPr bwMode="auto">
              <a:xfrm>
                <a:off x="6958652" y="3260536"/>
                <a:ext cx="287728" cy="160501"/>
              </a:xfrm>
              <a:custGeom>
                <a:avLst/>
                <a:gdLst>
                  <a:gd name="T0" fmla="*/ 83 w 90"/>
                  <a:gd name="T1" fmla="*/ 46 h 50"/>
                  <a:gd name="T2" fmla="*/ 85 w 90"/>
                  <a:gd name="T3" fmla="*/ 36 h 50"/>
                  <a:gd name="T4" fmla="*/ 87 w 90"/>
                  <a:gd name="T5" fmla="*/ 27 h 50"/>
                  <a:gd name="T6" fmla="*/ 89 w 90"/>
                  <a:gd name="T7" fmla="*/ 16 h 50"/>
                  <a:gd name="T8" fmla="*/ 86 w 90"/>
                  <a:gd name="T9" fmla="*/ 10 h 50"/>
                  <a:gd name="T10" fmla="*/ 64 w 90"/>
                  <a:gd name="T11" fmla="*/ 1 h 50"/>
                  <a:gd name="T12" fmla="*/ 57 w 90"/>
                  <a:gd name="T13" fmla="*/ 3 h 50"/>
                  <a:gd name="T14" fmla="*/ 52 w 90"/>
                  <a:gd name="T15" fmla="*/ 13 h 50"/>
                  <a:gd name="T16" fmla="*/ 51 w 90"/>
                  <a:gd name="T17" fmla="*/ 14 h 50"/>
                  <a:gd name="T18" fmla="*/ 15 w 90"/>
                  <a:gd name="T19" fmla="*/ 6 h 50"/>
                  <a:gd name="T20" fmla="*/ 0 w 90"/>
                  <a:gd name="T21" fmla="*/ 13 h 50"/>
                  <a:gd name="T22" fmla="*/ 8 w 90"/>
                  <a:gd name="T23" fmla="*/ 25 h 50"/>
                  <a:gd name="T24" fmla="*/ 12 w 90"/>
                  <a:gd name="T25" fmla="*/ 22 h 50"/>
                  <a:gd name="T26" fmla="*/ 17 w 90"/>
                  <a:gd name="T27" fmla="*/ 30 h 50"/>
                  <a:gd name="T28" fmla="*/ 25 w 90"/>
                  <a:gd name="T29" fmla="*/ 25 h 50"/>
                  <a:gd name="T30" fmla="*/ 30 w 90"/>
                  <a:gd name="T31" fmla="*/ 33 h 50"/>
                  <a:gd name="T32" fmla="*/ 38 w 90"/>
                  <a:gd name="T33" fmla="*/ 28 h 50"/>
                  <a:gd name="T34" fmla="*/ 43 w 90"/>
                  <a:gd name="T35" fmla="*/ 35 h 50"/>
                  <a:gd name="T36" fmla="*/ 47 w 90"/>
                  <a:gd name="T37" fmla="*/ 33 h 50"/>
                  <a:gd name="T38" fmla="*/ 47 w 90"/>
                  <a:gd name="T39" fmla="*/ 34 h 50"/>
                  <a:gd name="T40" fmla="*/ 48 w 90"/>
                  <a:gd name="T41" fmla="*/ 45 h 50"/>
                  <a:gd name="T42" fmla="*/ 54 w 90"/>
                  <a:gd name="T43" fmla="*/ 50 h 50"/>
                  <a:gd name="T44" fmla="*/ 78 w 90"/>
                  <a:gd name="T45" fmla="*/ 50 h 50"/>
                  <a:gd name="T46" fmla="*/ 83 w 90"/>
                  <a:gd name="T47" fmla="*/ 46 h 50"/>
                  <a:gd name="T48" fmla="*/ 17 w 90"/>
                  <a:gd name="T49" fmla="*/ 15 h 50"/>
                  <a:gd name="T50" fmla="*/ 18 w 90"/>
                  <a:gd name="T51" fmla="*/ 11 h 50"/>
                  <a:gd name="T52" fmla="*/ 49 w 90"/>
                  <a:gd name="T53" fmla="*/ 17 h 50"/>
                  <a:gd name="T54" fmla="*/ 48 w 90"/>
                  <a:gd name="T55" fmla="*/ 22 h 50"/>
                  <a:gd name="T56" fmla="*/ 17 w 90"/>
                  <a:gd name="T57" fmla="*/ 15 h 50"/>
                  <a:gd name="T58" fmla="*/ 73 w 90"/>
                  <a:gd name="T59" fmla="*/ 45 h 50"/>
                  <a:gd name="T60" fmla="*/ 69 w 90"/>
                  <a:gd name="T61" fmla="*/ 44 h 50"/>
                  <a:gd name="T62" fmla="*/ 67 w 90"/>
                  <a:gd name="T63" fmla="*/ 41 h 50"/>
                  <a:gd name="T64" fmla="*/ 73 w 90"/>
                  <a:gd name="T65" fmla="*/ 14 h 50"/>
                  <a:gd name="T66" fmla="*/ 75 w 90"/>
                  <a:gd name="T67" fmla="*/ 12 h 50"/>
                  <a:gd name="T68" fmla="*/ 80 w 90"/>
                  <a:gd name="T69" fmla="*/ 13 h 50"/>
                  <a:gd name="T70" fmla="*/ 82 w 90"/>
                  <a:gd name="T71" fmla="*/ 16 h 50"/>
                  <a:gd name="T72" fmla="*/ 76 w 90"/>
                  <a:gd name="T73" fmla="*/ 43 h 50"/>
                  <a:gd name="T74" fmla="*/ 73 w 90"/>
                  <a:gd name="T7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50">
                    <a:moveTo>
                      <a:pt x="83" y="46"/>
                    </a:moveTo>
                    <a:cubicBezTo>
                      <a:pt x="85" y="36"/>
                      <a:pt x="85" y="36"/>
                      <a:pt x="85" y="36"/>
                    </a:cubicBezTo>
                    <a:cubicBezTo>
                      <a:pt x="86" y="33"/>
                      <a:pt x="87" y="29"/>
                      <a:pt x="87" y="27"/>
                    </a:cubicBezTo>
                    <a:cubicBezTo>
                      <a:pt x="89" y="16"/>
                      <a:pt x="89" y="16"/>
                      <a:pt x="89" y="16"/>
                    </a:cubicBezTo>
                    <a:cubicBezTo>
                      <a:pt x="90" y="14"/>
                      <a:pt x="88" y="11"/>
                      <a:pt x="86" y="10"/>
                    </a:cubicBezTo>
                    <a:cubicBezTo>
                      <a:pt x="64" y="1"/>
                      <a:pt x="64" y="1"/>
                      <a:pt x="64" y="1"/>
                    </a:cubicBezTo>
                    <a:cubicBezTo>
                      <a:pt x="62" y="0"/>
                      <a:pt x="59" y="1"/>
                      <a:pt x="57" y="3"/>
                    </a:cubicBezTo>
                    <a:cubicBezTo>
                      <a:pt x="52" y="13"/>
                      <a:pt x="52" y="13"/>
                      <a:pt x="52" y="13"/>
                    </a:cubicBezTo>
                    <a:cubicBezTo>
                      <a:pt x="51" y="13"/>
                      <a:pt x="51" y="13"/>
                      <a:pt x="51" y="14"/>
                    </a:cubicBezTo>
                    <a:cubicBezTo>
                      <a:pt x="15" y="6"/>
                      <a:pt x="15" y="6"/>
                      <a:pt x="15" y="6"/>
                    </a:cubicBezTo>
                    <a:cubicBezTo>
                      <a:pt x="0" y="13"/>
                      <a:pt x="0" y="13"/>
                      <a:pt x="0" y="13"/>
                    </a:cubicBezTo>
                    <a:cubicBezTo>
                      <a:pt x="8" y="25"/>
                      <a:pt x="8" y="25"/>
                      <a:pt x="8" y="25"/>
                    </a:cubicBezTo>
                    <a:cubicBezTo>
                      <a:pt x="12" y="22"/>
                      <a:pt x="12" y="22"/>
                      <a:pt x="12" y="22"/>
                    </a:cubicBezTo>
                    <a:cubicBezTo>
                      <a:pt x="17" y="30"/>
                      <a:pt x="17" y="30"/>
                      <a:pt x="17" y="30"/>
                    </a:cubicBezTo>
                    <a:cubicBezTo>
                      <a:pt x="25" y="25"/>
                      <a:pt x="25" y="25"/>
                      <a:pt x="25" y="25"/>
                    </a:cubicBezTo>
                    <a:cubicBezTo>
                      <a:pt x="30" y="33"/>
                      <a:pt x="30" y="33"/>
                      <a:pt x="30" y="33"/>
                    </a:cubicBezTo>
                    <a:cubicBezTo>
                      <a:pt x="38" y="28"/>
                      <a:pt x="38" y="28"/>
                      <a:pt x="38" y="28"/>
                    </a:cubicBezTo>
                    <a:cubicBezTo>
                      <a:pt x="43" y="35"/>
                      <a:pt x="43" y="35"/>
                      <a:pt x="43" y="35"/>
                    </a:cubicBezTo>
                    <a:cubicBezTo>
                      <a:pt x="47" y="33"/>
                      <a:pt x="47" y="33"/>
                      <a:pt x="47" y="33"/>
                    </a:cubicBezTo>
                    <a:cubicBezTo>
                      <a:pt x="47" y="33"/>
                      <a:pt x="47" y="34"/>
                      <a:pt x="47" y="34"/>
                    </a:cubicBezTo>
                    <a:cubicBezTo>
                      <a:pt x="48" y="45"/>
                      <a:pt x="48" y="45"/>
                      <a:pt x="48" y="45"/>
                    </a:cubicBezTo>
                    <a:cubicBezTo>
                      <a:pt x="49" y="48"/>
                      <a:pt x="51" y="50"/>
                      <a:pt x="54" y="50"/>
                    </a:cubicBezTo>
                    <a:cubicBezTo>
                      <a:pt x="78" y="50"/>
                      <a:pt x="78" y="50"/>
                      <a:pt x="78" y="50"/>
                    </a:cubicBezTo>
                    <a:cubicBezTo>
                      <a:pt x="80" y="50"/>
                      <a:pt x="83" y="48"/>
                      <a:pt x="83" y="46"/>
                    </a:cubicBezTo>
                    <a:close/>
                    <a:moveTo>
                      <a:pt x="17" y="15"/>
                    </a:moveTo>
                    <a:cubicBezTo>
                      <a:pt x="18" y="11"/>
                      <a:pt x="18" y="11"/>
                      <a:pt x="18" y="11"/>
                    </a:cubicBezTo>
                    <a:cubicBezTo>
                      <a:pt x="49" y="17"/>
                      <a:pt x="49" y="17"/>
                      <a:pt x="49" y="17"/>
                    </a:cubicBezTo>
                    <a:cubicBezTo>
                      <a:pt x="48" y="22"/>
                      <a:pt x="48" y="22"/>
                      <a:pt x="48" y="22"/>
                    </a:cubicBezTo>
                    <a:lnTo>
                      <a:pt x="17" y="15"/>
                    </a:lnTo>
                    <a:close/>
                    <a:moveTo>
                      <a:pt x="73" y="45"/>
                    </a:moveTo>
                    <a:cubicBezTo>
                      <a:pt x="69" y="44"/>
                      <a:pt x="69" y="44"/>
                      <a:pt x="69" y="44"/>
                    </a:cubicBezTo>
                    <a:cubicBezTo>
                      <a:pt x="67" y="44"/>
                      <a:pt x="67" y="42"/>
                      <a:pt x="67" y="41"/>
                    </a:cubicBezTo>
                    <a:cubicBezTo>
                      <a:pt x="73" y="14"/>
                      <a:pt x="73" y="14"/>
                      <a:pt x="73" y="14"/>
                    </a:cubicBezTo>
                    <a:cubicBezTo>
                      <a:pt x="73" y="13"/>
                      <a:pt x="74" y="12"/>
                      <a:pt x="75" y="12"/>
                    </a:cubicBezTo>
                    <a:cubicBezTo>
                      <a:pt x="80" y="13"/>
                      <a:pt x="80" y="13"/>
                      <a:pt x="80" y="13"/>
                    </a:cubicBezTo>
                    <a:cubicBezTo>
                      <a:pt x="81" y="13"/>
                      <a:pt x="82" y="15"/>
                      <a:pt x="82" y="16"/>
                    </a:cubicBezTo>
                    <a:cubicBezTo>
                      <a:pt x="76" y="43"/>
                      <a:pt x="76" y="43"/>
                      <a:pt x="76" y="43"/>
                    </a:cubicBezTo>
                    <a:cubicBezTo>
                      <a:pt x="76" y="44"/>
                      <a:pt x="74" y="45"/>
                      <a:pt x="73"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0" name="Freeform 186">
                <a:extLst>
                  <a:ext uri="{FF2B5EF4-FFF2-40B4-BE49-F238E27FC236}">
                    <a16:creationId xmlns:a16="http://schemas.microsoft.com/office/drawing/2014/main" id="{4AA06A43-CF72-44AB-A251-CDF3B6C052FD}"/>
                  </a:ext>
                </a:extLst>
              </p:cNvPr>
              <p:cNvSpPr>
                <a:spLocks noEditPoints="1"/>
              </p:cNvSpPr>
              <p:nvPr/>
            </p:nvSpPr>
            <p:spPr bwMode="auto">
              <a:xfrm>
                <a:off x="7696565" y="835405"/>
                <a:ext cx="207477" cy="205519"/>
              </a:xfrm>
              <a:custGeom>
                <a:avLst/>
                <a:gdLst>
                  <a:gd name="T0" fmla="*/ 0 w 65"/>
                  <a:gd name="T1" fmla="*/ 32 h 64"/>
                  <a:gd name="T2" fmla="*/ 65 w 65"/>
                  <a:gd name="T3" fmla="*/ 32 h 64"/>
                  <a:gd name="T4" fmla="*/ 51 w 65"/>
                  <a:gd name="T5" fmla="*/ 42 h 64"/>
                  <a:gd name="T6" fmla="*/ 60 w 65"/>
                  <a:gd name="T7" fmla="*/ 34 h 64"/>
                  <a:gd name="T8" fmla="*/ 51 w 65"/>
                  <a:gd name="T9" fmla="*/ 42 h 64"/>
                  <a:gd name="T10" fmla="*/ 13 w 65"/>
                  <a:gd name="T11" fmla="*/ 30 h 64"/>
                  <a:gd name="T12" fmla="*/ 7 w 65"/>
                  <a:gd name="T13" fmla="*/ 21 h 64"/>
                  <a:gd name="T14" fmla="*/ 46 w 65"/>
                  <a:gd name="T15" fmla="*/ 21 h 64"/>
                  <a:gd name="T16" fmla="*/ 35 w 65"/>
                  <a:gd name="T17" fmla="*/ 30 h 64"/>
                  <a:gd name="T18" fmla="*/ 46 w 65"/>
                  <a:gd name="T19" fmla="*/ 21 h 64"/>
                  <a:gd name="T20" fmla="*/ 35 w 65"/>
                  <a:gd name="T21" fmla="*/ 4 h 64"/>
                  <a:gd name="T22" fmla="*/ 42 w 65"/>
                  <a:gd name="T23" fmla="*/ 11 h 64"/>
                  <a:gd name="T24" fmla="*/ 35 w 65"/>
                  <a:gd name="T25" fmla="*/ 17 h 64"/>
                  <a:gd name="T26" fmla="*/ 27 w 65"/>
                  <a:gd name="T27" fmla="*/ 6 h 64"/>
                  <a:gd name="T28" fmla="*/ 30 w 65"/>
                  <a:gd name="T29" fmla="*/ 17 h 64"/>
                  <a:gd name="T30" fmla="*/ 23 w 65"/>
                  <a:gd name="T31" fmla="*/ 11 h 64"/>
                  <a:gd name="T32" fmla="*/ 30 w 65"/>
                  <a:gd name="T33" fmla="*/ 30 h 64"/>
                  <a:gd name="T34" fmla="*/ 19 w 65"/>
                  <a:gd name="T35" fmla="*/ 21 h 64"/>
                  <a:gd name="T36" fmla="*/ 7 w 65"/>
                  <a:gd name="T37" fmla="*/ 42 h 64"/>
                  <a:gd name="T38" fmla="*/ 13 w 65"/>
                  <a:gd name="T39" fmla="*/ 34 h 64"/>
                  <a:gd name="T40" fmla="*/ 7 w 65"/>
                  <a:gd name="T41" fmla="*/ 42 h 64"/>
                  <a:gd name="T42" fmla="*/ 30 w 65"/>
                  <a:gd name="T43" fmla="*/ 34 h 64"/>
                  <a:gd name="T44" fmla="*/ 19 w 65"/>
                  <a:gd name="T45" fmla="*/ 42 h 64"/>
                  <a:gd name="T46" fmla="*/ 30 w 65"/>
                  <a:gd name="T47" fmla="*/ 47 h 64"/>
                  <a:gd name="T48" fmla="*/ 27 w 65"/>
                  <a:gd name="T49" fmla="*/ 58 h 64"/>
                  <a:gd name="T50" fmla="*/ 20 w 65"/>
                  <a:gd name="T51" fmla="*/ 47 h 64"/>
                  <a:gd name="T52" fmla="*/ 42 w 65"/>
                  <a:gd name="T53" fmla="*/ 52 h 64"/>
                  <a:gd name="T54" fmla="*/ 35 w 65"/>
                  <a:gd name="T55" fmla="*/ 59 h 64"/>
                  <a:gd name="T56" fmla="*/ 45 w 65"/>
                  <a:gd name="T57" fmla="*/ 47 h 64"/>
                  <a:gd name="T58" fmla="*/ 35 w 65"/>
                  <a:gd name="T59" fmla="*/ 42 h 64"/>
                  <a:gd name="T60" fmla="*/ 47 w 65"/>
                  <a:gd name="T61" fmla="*/ 34 h 64"/>
                  <a:gd name="T62" fmla="*/ 35 w 65"/>
                  <a:gd name="T63" fmla="*/ 42 h 64"/>
                  <a:gd name="T64" fmla="*/ 51 w 65"/>
                  <a:gd name="T65" fmla="*/ 21 h 64"/>
                  <a:gd name="T66" fmla="*/ 60 w 65"/>
                  <a:gd name="T67" fmla="*/ 30 h 64"/>
                  <a:gd name="T68" fmla="*/ 56 w 65"/>
                  <a:gd name="T69" fmla="*/ 17 h 64"/>
                  <a:gd name="T70" fmla="*/ 44 w 65"/>
                  <a:gd name="T71" fmla="*/ 7 h 64"/>
                  <a:gd name="T72" fmla="*/ 56 w 65"/>
                  <a:gd name="T73" fmla="*/ 17 h 64"/>
                  <a:gd name="T74" fmla="*/ 20 w 65"/>
                  <a:gd name="T75" fmla="*/ 7 h 64"/>
                  <a:gd name="T76" fmla="*/ 9 w 65"/>
                  <a:gd name="T77" fmla="*/ 17 h 64"/>
                  <a:gd name="T78" fmla="*/ 9 w 65"/>
                  <a:gd name="T79" fmla="*/ 47 h 64"/>
                  <a:gd name="T80" fmla="*/ 20 w 65"/>
                  <a:gd name="T81" fmla="*/ 57 h 64"/>
                  <a:gd name="T82" fmla="*/ 9 w 65"/>
                  <a:gd name="T83" fmla="*/ 47 h 64"/>
                  <a:gd name="T84" fmla="*/ 44 w 65"/>
                  <a:gd name="T85" fmla="*/ 57 h 64"/>
                  <a:gd name="T86" fmla="*/ 56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32" y="0"/>
                    </a:moveTo>
                    <a:cubicBezTo>
                      <a:pt x="15" y="0"/>
                      <a:pt x="0" y="14"/>
                      <a:pt x="0" y="32"/>
                    </a:cubicBezTo>
                    <a:cubicBezTo>
                      <a:pt x="0" y="49"/>
                      <a:pt x="15" y="64"/>
                      <a:pt x="32" y="64"/>
                    </a:cubicBezTo>
                    <a:cubicBezTo>
                      <a:pt x="50" y="64"/>
                      <a:pt x="65" y="49"/>
                      <a:pt x="65" y="32"/>
                    </a:cubicBezTo>
                    <a:cubicBezTo>
                      <a:pt x="65" y="14"/>
                      <a:pt x="50" y="0"/>
                      <a:pt x="32" y="0"/>
                    </a:cubicBezTo>
                    <a:close/>
                    <a:moveTo>
                      <a:pt x="51" y="42"/>
                    </a:moveTo>
                    <a:cubicBezTo>
                      <a:pt x="51" y="40"/>
                      <a:pt x="52" y="37"/>
                      <a:pt x="52" y="34"/>
                    </a:cubicBezTo>
                    <a:cubicBezTo>
                      <a:pt x="60" y="34"/>
                      <a:pt x="60" y="34"/>
                      <a:pt x="60" y="34"/>
                    </a:cubicBezTo>
                    <a:cubicBezTo>
                      <a:pt x="60" y="37"/>
                      <a:pt x="59" y="40"/>
                      <a:pt x="58" y="42"/>
                    </a:cubicBezTo>
                    <a:lnTo>
                      <a:pt x="51" y="42"/>
                    </a:lnTo>
                    <a:close/>
                    <a:moveTo>
                      <a:pt x="14" y="21"/>
                    </a:moveTo>
                    <a:cubicBezTo>
                      <a:pt x="14" y="24"/>
                      <a:pt x="13" y="27"/>
                      <a:pt x="13" y="30"/>
                    </a:cubicBezTo>
                    <a:cubicBezTo>
                      <a:pt x="5" y="30"/>
                      <a:pt x="5" y="30"/>
                      <a:pt x="5" y="30"/>
                    </a:cubicBezTo>
                    <a:cubicBezTo>
                      <a:pt x="5" y="27"/>
                      <a:pt x="6" y="24"/>
                      <a:pt x="7" y="21"/>
                    </a:cubicBezTo>
                    <a:lnTo>
                      <a:pt x="14" y="21"/>
                    </a:lnTo>
                    <a:close/>
                    <a:moveTo>
                      <a:pt x="46" y="21"/>
                    </a:moveTo>
                    <a:cubicBezTo>
                      <a:pt x="47" y="24"/>
                      <a:pt x="47" y="27"/>
                      <a:pt x="47" y="30"/>
                    </a:cubicBezTo>
                    <a:cubicBezTo>
                      <a:pt x="35" y="30"/>
                      <a:pt x="35" y="30"/>
                      <a:pt x="35" y="30"/>
                    </a:cubicBezTo>
                    <a:cubicBezTo>
                      <a:pt x="35" y="21"/>
                      <a:pt x="35" y="21"/>
                      <a:pt x="35" y="21"/>
                    </a:cubicBezTo>
                    <a:lnTo>
                      <a:pt x="46" y="21"/>
                    </a:lnTo>
                    <a:close/>
                    <a:moveTo>
                      <a:pt x="35" y="17"/>
                    </a:moveTo>
                    <a:cubicBezTo>
                      <a:pt x="35" y="4"/>
                      <a:pt x="35" y="4"/>
                      <a:pt x="35" y="4"/>
                    </a:cubicBezTo>
                    <a:cubicBezTo>
                      <a:pt x="36" y="5"/>
                      <a:pt x="37" y="5"/>
                      <a:pt x="38" y="6"/>
                    </a:cubicBezTo>
                    <a:cubicBezTo>
                      <a:pt x="39" y="7"/>
                      <a:pt x="41" y="9"/>
                      <a:pt x="42" y="11"/>
                    </a:cubicBezTo>
                    <a:cubicBezTo>
                      <a:pt x="43" y="13"/>
                      <a:pt x="44" y="15"/>
                      <a:pt x="45" y="17"/>
                    </a:cubicBezTo>
                    <a:cubicBezTo>
                      <a:pt x="35" y="17"/>
                      <a:pt x="35" y="17"/>
                      <a:pt x="35" y="17"/>
                    </a:cubicBezTo>
                    <a:close/>
                    <a:moveTo>
                      <a:pt x="23" y="11"/>
                    </a:moveTo>
                    <a:cubicBezTo>
                      <a:pt x="24" y="9"/>
                      <a:pt x="26" y="7"/>
                      <a:pt x="27" y="6"/>
                    </a:cubicBezTo>
                    <a:cubicBezTo>
                      <a:pt x="28" y="5"/>
                      <a:pt x="29" y="5"/>
                      <a:pt x="30" y="4"/>
                    </a:cubicBezTo>
                    <a:cubicBezTo>
                      <a:pt x="30" y="17"/>
                      <a:pt x="30" y="17"/>
                      <a:pt x="30" y="17"/>
                    </a:cubicBezTo>
                    <a:cubicBezTo>
                      <a:pt x="20" y="17"/>
                      <a:pt x="20" y="17"/>
                      <a:pt x="20" y="17"/>
                    </a:cubicBezTo>
                    <a:cubicBezTo>
                      <a:pt x="21" y="15"/>
                      <a:pt x="22" y="13"/>
                      <a:pt x="23" y="11"/>
                    </a:cubicBezTo>
                    <a:close/>
                    <a:moveTo>
                      <a:pt x="30" y="21"/>
                    </a:moveTo>
                    <a:cubicBezTo>
                      <a:pt x="30" y="30"/>
                      <a:pt x="30" y="30"/>
                      <a:pt x="30" y="30"/>
                    </a:cubicBezTo>
                    <a:cubicBezTo>
                      <a:pt x="18" y="30"/>
                      <a:pt x="18" y="30"/>
                      <a:pt x="18" y="30"/>
                    </a:cubicBezTo>
                    <a:cubicBezTo>
                      <a:pt x="18" y="27"/>
                      <a:pt x="18" y="24"/>
                      <a:pt x="19" y="21"/>
                    </a:cubicBezTo>
                    <a:lnTo>
                      <a:pt x="30" y="21"/>
                    </a:lnTo>
                    <a:close/>
                    <a:moveTo>
                      <a:pt x="7" y="42"/>
                    </a:moveTo>
                    <a:cubicBezTo>
                      <a:pt x="6" y="40"/>
                      <a:pt x="5" y="37"/>
                      <a:pt x="5" y="34"/>
                    </a:cubicBezTo>
                    <a:cubicBezTo>
                      <a:pt x="13" y="34"/>
                      <a:pt x="13" y="34"/>
                      <a:pt x="13" y="34"/>
                    </a:cubicBezTo>
                    <a:cubicBezTo>
                      <a:pt x="13" y="37"/>
                      <a:pt x="14" y="40"/>
                      <a:pt x="14" y="42"/>
                    </a:cubicBezTo>
                    <a:lnTo>
                      <a:pt x="7" y="42"/>
                    </a:lnTo>
                    <a:close/>
                    <a:moveTo>
                      <a:pt x="18" y="34"/>
                    </a:moveTo>
                    <a:cubicBezTo>
                      <a:pt x="30" y="34"/>
                      <a:pt x="30" y="34"/>
                      <a:pt x="30" y="34"/>
                    </a:cubicBezTo>
                    <a:cubicBezTo>
                      <a:pt x="30" y="42"/>
                      <a:pt x="30" y="42"/>
                      <a:pt x="30" y="42"/>
                    </a:cubicBezTo>
                    <a:cubicBezTo>
                      <a:pt x="19" y="42"/>
                      <a:pt x="19" y="42"/>
                      <a:pt x="19" y="42"/>
                    </a:cubicBezTo>
                    <a:cubicBezTo>
                      <a:pt x="18" y="40"/>
                      <a:pt x="18" y="37"/>
                      <a:pt x="18" y="34"/>
                    </a:cubicBezTo>
                    <a:close/>
                    <a:moveTo>
                      <a:pt x="30" y="47"/>
                    </a:moveTo>
                    <a:cubicBezTo>
                      <a:pt x="30" y="59"/>
                      <a:pt x="30" y="59"/>
                      <a:pt x="30" y="59"/>
                    </a:cubicBezTo>
                    <a:cubicBezTo>
                      <a:pt x="29" y="59"/>
                      <a:pt x="28" y="58"/>
                      <a:pt x="27" y="58"/>
                    </a:cubicBezTo>
                    <a:cubicBezTo>
                      <a:pt x="26" y="57"/>
                      <a:pt x="24" y="55"/>
                      <a:pt x="23" y="52"/>
                    </a:cubicBezTo>
                    <a:cubicBezTo>
                      <a:pt x="22" y="51"/>
                      <a:pt x="21" y="49"/>
                      <a:pt x="20" y="47"/>
                    </a:cubicBezTo>
                    <a:cubicBezTo>
                      <a:pt x="30" y="47"/>
                      <a:pt x="30" y="47"/>
                      <a:pt x="30" y="47"/>
                    </a:cubicBezTo>
                    <a:close/>
                    <a:moveTo>
                      <a:pt x="42" y="52"/>
                    </a:moveTo>
                    <a:cubicBezTo>
                      <a:pt x="41" y="55"/>
                      <a:pt x="39" y="57"/>
                      <a:pt x="38" y="58"/>
                    </a:cubicBezTo>
                    <a:cubicBezTo>
                      <a:pt x="37" y="58"/>
                      <a:pt x="36" y="59"/>
                      <a:pt x="35" y="59"/>
                    </a:cubicBezTo>
                    <a:cubicBezTo>
                      <a:pt x="35" y="47"/>
                      <a:pt x="35" y="47"/>
                      <a:pt x="35" y="47"/>
                    </a:cubicBezTo>
                    <a:cubicBezTo>
                      <a:pt x="45" y="47"/>
                      <a:pt x="45" y="47"/>
                      <a:pt x="45" y="47"/>
                    </a:cubicBezTo>
                    <a:cubicBezTo>
                      <a:pt x="44" y="49"/>
                      <a:pt x="43" y="51"/>
                      <a:pt x="42" y="52"/>
                    </a:cubicBezTo>
                    <a:close/>
                    <a:moveTo>
                      <a:pt x="35" y="42"/>
                    </a:moveTo>
                    <a:cubicBezTo>
                      <a:pt x="35" y="34"/>
                      <a:pt x="35" y="34"/>
                      <a:pt x="35" y="34"/>
                    </a:cubicBezTo>
                    <a:cubicBezTo>
                      <a:pt x="47" y="34"/>
                      <a:pt x="47" y="34"/>
                      <a:pt x="47" y="34"/>
                    </a:cubicBezTo>
                    <a:cubicBezTo>
                      <a:pt x="47" y="37"/>
                      <a:pt x="47" y="40"/>
                      <a:pt x="46" y="42"/>
                    </a:cubicBezTo>
                    <a:lnTo>
                      <a:pt x="35" y="42"/>
                    </a:lnTo>
                    <a:close/>
                    <a:moveTo>
                      <a:pt x="52" y="30"/>
                    </a:moveTo>
                    <a:cubicBezTo>
                      <a:pt x="52" y="27"/>
                      <a:pt x="51" y="24"/>
                      <a:pt x="51" y="21"/>
                    </a:cubicBezTo>
                    <a:cubicBezTo>
                      <a:pt x="58" y="21"/>
                      <a:pt x="58" y="21"/>
                      <a:pt x="58" y="21"/>
                    </a:cubicBezTo>
                    <a:cubicBezTo>
                      <a:pt x="59" y="24"/>
                      <a:pt x="60" y="27"/>
                      <a:pt x="60" y="30"/>
                    </a:cubicBezTo>
                    <a:lnTo>
                      <a:pt x="52" y="30"/>
                    </a:lnTo>
                    <a:close/>
                    <a:moveTo>
                      <a:pt x="56" y="17"/>
                    </a:moveTo>
                    <a:cubicBezTo>
                      <a:pt x="50" y="17"/>
                      <a:pt x="50" y="17"/>
                      <a:pt x="50" y="17"/>
                    </a:cubicBezTo>
                    <a:cubicBezTo>
                      <a:pt x="48" y="13"/>
                      <a:pt x="47" y="9"/>
                      <a:pt x="44" y="7"/>
                    </a:cubicBezTo>
                    <a:cubicBezTo>
                      <a:pt x="47" y="8"/>
                      <a:pt x="50" y="10"/>
                      <a:pt x="52" y="12"/>
                    </a:cubicBezTo>
                    <a:cubicBezTo>
                      <a:pt x="54" y="14"/>
                      <a:pt x="55" y="15"/>
                      <a:pt x="56" y="17"/>
                    </a:cubicBezTo>
                    <a:close/>
                    <a:moveTo>
                      <a:pt x="13" y="12"/>
                    </a:moveTo>
                    <a:cubicBezTo>
                      <a:pt x="15" y="10"/>
                      <a:pt x="18" y="8"/>
                      <a:pt x="20" y="7"/>
                    </a:cubicBezTo>
                    <a:cubicBezTo>
                      <a:pt x="18" y="9"/>
                      <a:pt x="17" y="13"/>
                      <a:pt x="15" y="17"/>
                    </a:cubicBezTo>
                    <a:cubicBezTo>
                      <a:pt x="9" y="17"/>
                      <a:pt x="9" y="17"/>
                      <a:pt x="9" y="17"/>
                    </a:cubicBezTo>
                    <a:cubicBezTo>
                      <a:pt x="10" y="15"/>
                      <a:pt x="11" y="14"/>
                      <a:pt x="13" y="12"/>
                    </a:cubicBezTo>
                    <a:close/>
                    <a:moveTo>
                      <a:pt x="9" y="47"/>
                    </a:moveTo>
                    <a:cubicBezTo>
                      <a:pt x="15" y="47"/>
                      <a:pt x="15" y="47"/>
                      <a:pt x="15" y="47"/>
                    </a:cubicBezTo>
                    <a:cubicBezTo>
                      <a:pt x="17" y="51"/>
                      <a:pt x="18" y="54"/>
                      <a:pt x="20" y="57"/>
                    </a:cubicBezTo>
                    <a:cubicBezTo>
                      <a:pt x="18" y="55"/>
                      <a:pt x="15" y="54"/>
                      <a:pt x="13" y="51"/>
                    </a:cubicBezTo>
                    <a:cubicBezTo>
                      <a:pt x="11" y="50"/>
                      <a:pt x="10" y="48"/>
                      <a:pt x="9" y="47"/>
                    </a:cubicBezTo>
                    <a:close/>
                    <a:moveTo>
                      <a:pt x="52" y="51"/>
                    </a:moveTo>
                    <a:cubicBezTo>
                      <a:pt x="50" y="54"/>
                      <a:pt x="47" y="55"/>
                      <a:pt x="44" y="57"/>
                    </a:cubicBezTo>
                    <a:cubicBezTo>
                      <a:pt x="47" y="54"/>
                      <a:pt x="48" y="51"/>
                      <a:pt x="50" y="47"/>
                    </a:cubicBezTo>
                    <a:cubicBezTo>
                      <a:pt x="56" y="47"/>
                      <a:pt x="56" y="47"/>
                      <a:pt x="56" y="47"/>
                    </a:cubicBezTo>
                    <a:cubicBezTo>
                      <a:pt x="55" y="48"/>
                      <a:pt x="54" y="50"/>
                      <a:pt x="52"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1" name="Freeform 194">
                <a:extLst>
                  <a:ext uri="{FF2B5EF4-FFF2-40B4-BE49-F238E27FC236}">
                    <a16:creationId xmlns:a16="http://schemas.microsoft.com/office/drawing/2014/main" id="{9FB2EF99-A599-4CCF-9BD3-94CB0BE5FA91}"/>
                  </a:ext>
                </a:extLst>
              </p:cNvPr>
              <p:cNvSpPr>
                <a:spLocks noEditPoints="1"/>
              </p:cNvSpPr>
              <p:nvPr/>
            </p:nvSpPr>
            <p:spPr bwMode="auto">
              <a:xfrm>
                <a:off x="8217214" y="5047577"/>
                <a:ext cx="191818" cy="195733"/>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5 h 61"/>
                  <a:gd name="T12" fmla="*/ 5 w 60"/>
                  <a:gd name="T13" fmla="*/ 31 h 61"/>
                  <a:gd name="T14" fmla="*/ 30 w 60"/>
                  <a:gd name="T15" fmla="*/ 6 h 61"/>
                  <a:gd name="T16" fmla="*/ 55 w 60"/>
                  <a:gd name="T17" fmla="*/ 31 h 61"/>
                  <a:gd name="T18" fmla="*/ 30 w 60"/>
                  <a:gd name="T19" fmla="*/ 55 h 61"/>
                  <a:gd name="T20" fmla="*/ 26 w 60"/>
                  <a:gd name="T21" fmla="*/ 15 h 61"/>
                  <a:gd name="T22" fmla="*/ 34 w 60"/>
                  <a:gd name="T23" fmla="*/ 15 h 61"/>
                  <a:gd name="T24" fmla="*/ 34 w 60"/>
                  <a:gd name="T25" fmla="*/ 23 h 61"/>
                  <a:gd name="T26" fmla="*/ 26 w 60"/>
                  <a:gd name="T27" fmla="*/ 23 h 61"/>
                  <a:gd name="T28" fmla="*/ 26 w 60"/>
                  <a:gd name="T29" fmla="*/ 15 h 61"/>
                  <a:gd name="T30" fmla="*/ 38 w 60"/>
                  <a:gd name="T31" fmla="*/ 46 h 61"/>
                  <a:gd name="T32" fmla="*/ 22 w 60"/>
                  <a:gd name="T33" fmla="*/ 46 h 61"/>
                  <a:gd name="T34" fmla="*/ 22 w 60"/>
                  <a:gd name="T35" fmla="*/ 42 h 61"/>
                  <a:gd name="T36" fmla="*/ 26 w 60"/>
                  <a:gd name="T37" fmla="*/ 42 h 61"/>
                  <a:gd name="T38" fmla="*/ 26 w 60"/>
                  <a:gd name="T39" fmla="*/ 31 h 61"/>
                  <a:gd name="T40" fmla="*/ 22 w 60"/>
                  <a:gd name="T41" fmla="*/ 31 h 61"/>
                  <a:gd name="T42" fmla="*/ 22 w 60"/>
                  <a:gd name="T43" fmla="*/ 27 h 61"/>
                  <a:gd name="T44" fmla="*/ 34 w 60"/>
                  <a:gd name="T45" fmla="*/ 27 h 61"/>
                  <a:gd name="T46" fmla="*/ 34 w 60"/>
                  <a:gd name="T47" fmla="*/ 42 h 61"/>
                  <a:gd name="T48" fmla="*/ 38 w 60"/>
                  <a:gd name="T49" fmla="*/ 42 h 61"/>
                  <a:gd name="T50" fmla="*/ 38 w 60"/>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5"/>
                    </a:moveTo>
                    <a:cubicBezTo>
                      <a:pt x="16" y="55"/>
                      <a:pt x="5" y="44"/>
                      <a:pt x="5" y="31"/>
                    </a:cubicBezTo>
                    <a:cubicBezTo>
                      <a:pt x="5" y="17"/>
                      <a:pt x="16" y="6"/>
                      <a:pt x="30" y="6"/>
                    </a:cubicBezTo>
                    <a:cubicBezTo>
                      <a:pt x="44" y="6"/>
                      <a:pt x="55" y="17"/>
                      <a:pt x="55" y="31"/>
                    </a:cubicBezTo>
                    <a:cubicBezTo>
                      <a:pt x="55" y="44"/>
                      <a:pt x="44" y="55"/>
                      <a:pt x="30" y="55"/>
                    </a:cubicBezTo>
                    <a:close/>
                    <a:moveTo>
                      <a:pt x="26" y="15"/>
                    </a:moveTo>
                    <a:cubicBezTo>
                      <a:pt x="34" y="15"/>
                      <a:pt x="34" y="15"/>
                      <a:pt x="34" y="15"/>
                    </a:cubicBezTo>
                    <a:cubicBezTo>
                      <a:pt x="34" y="23"/>
                      <a:pt x="34" y="23"/>
                      <a:pt x="34" y="23"/>
                    </a:cubicBezTo>
                    <a:cubicBezTo>
                      <a:pt x="26" y="23"/>
                      <a:pt x="26" y="23"/>
                      <a:pt x="26" y="23"/>
                    </a:cubicBezTo>
                    <a:lnTo>
                      <a:pt x="26" y="15"/>
                    </a:lnTo>
                    <a:close/>
                    <a:moveTo>
                      <a:pt x="38" y="46"/>
                    </a:moveTo>
                    <a:cubicBezTo>
                      <a:pt x="22" y="46"/>
                      <a:pt x="22" y="46"/>
                      <a:pt x="22" y="46"/>
                    </a:cubicBezTo>
                    <a:cubicBezTo>
                      <a:pt x="22" y="42"/>
                      <a:pt x="22" y="42"/>
                      <a:pt x="22" y="42"/>
                    </a:cubicBezTo>
                    <a:cubicBezTo>
                      <a:pt x="26" y="42"/>
                      <a:pt x="26" y="42"/>
                      <a:pt x="26" y="42"/>
                    </a:cubicBezTo>
                    <a:cubicBezTo>
                      <a:pt x="26" y="31"/>
                      <a:pt x="26" y="31"/>
                      <a:pt x="26" y="31"/>
                    </a:cubicBezTo>
                    <a:cubicBezTo>
                      <a:pt x="22" y="31"/>
                      <a:pt x="22" y="31"/>
                      <a:pt x="22" y="31"/>
                    </a:cubicBezTo>
                    <a:cubicBezTo>
                      <a:pt x="22" y="27"/>
                      <a:pt x="22" y="27"/>
                      <a:pt x="22" y="27"/>
                    </a:cubicBezTo>
                    <a:cubicBezTo>
                      <a:pt x="34" y="27"/>
                      <a:pt x="34" y="27"/>
                      <a:pt x="34" y="27"/>
                    </a:cubicBezTo>
                    <a:cubicBezTo>
                      <a:pt x="34" y="42"/>
                      <a:pt x="34" y="42"/>
                      <a:pt x="34" y="42"/>
                    </a:cubicBezTo>
                    <a:cubicBezTo>
                      <a:pt x="38" y="42"/>
                      <a:pt x="38" y="42"/>
                      <a:pt x="38" y="42"/>
                    </a:cubicBezTo>
                    <a:lnTo>
                      <a:pt x="3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2" name="Freeform 196">
                <a:extLst>
                  <a:ext uri="{FF2B5EF4-FFF2-40B4-BE49-F238E27FC236}">
                    <a16:creationId xmlns:a16="http://schemas.microsoft.com/office/drawing/2014/main" id="{64FBBB91-1147-48AA-ADF7-4720CC2C3263}"/>
                  </a:ext>
                </a:extLst>
              </p:cNvPr>
              <p:cNvSpPr>
                <a:spLocks noEditPoints="1"/>
              </p:cNvSpPr>
              <p:nvPr/>
            </p:nvSpPr>
            <p:spPr bwMode="auto">
              <a:xfrm>
                <a:off x="7085879" y="5474274"/>
                <a:ext cx="221179" cy="219221"/>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55 w 69"/>
                  <a:gd name="T11" fmla="*/ 30 h 69"/>
                  <a:gd name="T12" fmla="*/ 36 w 69"/>
                  <a:gd name="T13" fmla="*/ 56 h 69"/>
                  <a:gd name="T14" fmla="*/ 28 w 69"/>
                  <a:gd name="T15" fmla="*/ 52 h 69"/>
                  <a:gd name="T16" fmla="*/ 21 w 69"/>
                  <a:gd name="T17" fmla="*/ 32 h 69"/>
                  <a:gd name="T18" fmla="*/ 16 w 69"/>
                  <a:gd name="T19" fmla="*/ 33 h 69"/>
                  <a:gd name="T20" fmla="*/ 14 w 69"/>
                  <a:gd name="T21" fmla="*/ 31 h 69"/>
                  <a:gd name="T22" fmla="*/ 27 w 69"/>
                  <a:gd name="T23" fmla="*/ 22 h 69"/>
                  <a:gd name="T24" fmla="*/ 34 w 69"/>
                  <a:gd name="T25" fmla="*/ 36 h 69"/>
                  <a:gd name="T26" fmla="*/ 37 w 69"/>
                  <a:gd name="T27" fmla="*/ 44 h 69"/>
                  <a:gd name="T28" fmla="*/ 43 w 69"/>
                  <a:gd name="T29" fmla="*/ 36 h 69"/>
                  <a:gd name="T30" fmla="*/ 38 w 69"/>
                  <a:gd name="T31" fmla="*/ 31 h 69"/>
                  <a:gd name="T32" fmla="*/ 55 w 69"/>
                  <a:gd name="T3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35" y="0"/>
                    </a:moveTo>
                    <a:cubicBezTo>
                      <a:pt x="16" y="0"/>
                      <a:pt x="0" y="16"/>
                      <a:pt x="0" y="35"/>
                    </a:cubicBezTo>
                    <a:cubicBezTo>
                      <a:pt x="0" y="54"/>
                      <a:pt x="16" y="69"/>
                      <a:pt x="35" y="69"/>
                    </a:cubicBezTo>
                    <a:cubicBezTo>
                      <a:pt x="54" y="69"/>
                      <a:pt x="69" y="54"/>
                      <a:pt x="69" y="35"/>
                    </a:cubicBezTo>
                    <a:cubicBezTo>
                      <a:pt x="69" y="16"/>
                      <a:pt x="54" y="0"/>
                      <a:pt x="35" y="0"/>
                    </a:cubicBezTo>
                    <a:close/>
                    <a:moveTo>
                      <a:pt x="55" y="30"/>
                    </a:moveTo>
                    <a:cubicBezTo>
                      <a:pt x="53" y="43"/>
                      <a:pt x="40" y="54"/>
                      <a:pt x="36" y="56"/>
                    </a:cubicBezTo>
                    <a:cubicBezTo>
                      <a:pt x="32" y="58"/>
                      <a:pt x="29" y="55"/>
                      <a:pt x="28" y="52"/>
                    </a:cubicBezTo>
                    <a:cubicBezTo>
                      <a:pt x="26" y="49"/>
                      <a:pt x="22" y="33"/>
                      <a:pt x="21" y="32"/>
                    </a:cubicBezTo>
                    <a:cubicBezTo>
                      <a:pt x="19" y="30"/>
                      <a:pt x="16" y="33"/>
                      <a:pt x="16" y="33"/>
                    </a:cubicBezTo>
                    <a:cubicBezTo>
                      <a:pt x="14" y="31"/>
                      <a:pt x="14" y="31"/>
                      <a:pt x="14" y="31"/>
                    </a:cubicBezTo>
                    <a:cubicBezTo>
                      <a:pt x="14" y="31"/>
                      <a:pt x="21" y="23"/>
                      <a:pt x="27" y="22"/>
                    </a:cubicBezTo>
                    <a:cubicBezTo>
                      <a:pt x="32" y="21"/>
                      <a:pt x="32" y="30"/>
                      <a:pt x="34" y="36"/>
                    </a:cubicBezTo>
                    <a:cubicBezTo>
                      <a:pt x="35" y="41"/>
                      <a:pt x="36" y="44"/>
                      <a:pt x="37" y="44"/>
                    </a:cubicBezTo>
                    <a:cubicBezTo>
                      <a:pt x="38" y="44"/>
                      <a:pt x="40" y="41"/>
                      <a:pt x="43" y="36"/>
                    </a:cubicBezTo>
                    <a:cubicBezTo>
                      <a:pt x="45" y="32"/>
                      <a:pt x="42" y="28"/>
                      <a:pt x="38" y="31"/>
                    </a:cubicBezTo>
                    <a:cubicBezTo>
                      <a:pt x="40" y="20"/>
                      <a:pt x="57" y="17"/>
                      <a:pt x="5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3" name="Freeform 206">
                <a:extLst>
                  <a:ext uri="{FF2B5EF4-FFF2-40B4-BE49-F238E27FC236}">
                    <a16:creationId xmlns:a16="http://schemas.microsoft.com/office/drawing/2014/main" id="{0B317D7F-51B4-479C-A5EE-5CA3CB3A38EF}"/>
                  </a:ext>
                </a:extLst>
              </p:cNvPr>
              <p:cNvSpPr>
                <a:spLocks noEditPoints="1"/>
              </p:cNvSpPr>
              <p:nvPr/>
            </p:nvSpPr>
            <p:spPr bwMode="auto">
              <a:xfrm>
                <a:off x="10199988" y="5985138"/>
                <a:ext cx="381680" cy="338617"/>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4" name="Freeform 207">
                <a:extLst>
                  <a:ext uri="{FF2B5EF4-FFF2-40B4-BE49-F238E27FC236}">
                    <a16:creationId xmlns:a16="http://schemas.microsoft.com/office/drawing/2014/main" id="{5839C93B-2E65-4C24-A856-82991CA3CA66}"/>
                  </a:ext>
                </a:extLst>
              </p:cNvPr>
              <p:cNvSpPr>
                <a:spLocks noEditPoints="1"/>
              </p:cNvSpPr>
              <p:nvPr/>
            </p:nvSpPr>
            <p:spPr bwMode="auto">
              <a:xfrm>
                <a:off x="9976852" y="5491891"/>
                <a:ext cx="223135" cy="225092"/>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7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7"/>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5" name="Freeform 208">
                <a:extLst>
                  <a:ext uri="{FF2B5EF4-FFF2-40B4-BE49-F238E27FC236}">
                    <a16:creationId xmlns:a16="http://schemas.microsoft.com/office/drawing/2014/main" id="{F58FC326-F63A-4BBC-B87C-F7DDD474D278}"/>
                  </a:ext>
                </a:extLst>
              </p:cNvPr>
              <p:cNvSpPr>
                <a:spLocks noEditPoints="1"/>
              </p:cNvSpPr>
              <p:nvPr/>
            </p:nvSpPr>
            <p:spPr bwMode="auto">
              <a:xfrm>
                <a:off x="8892492" y="5863783"/>
                <a:ext cx="275984" cy="313173"/>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6" name="Freeform 209">
                <a:extLst>
                  <a:ext uri="{FF2B5EF4-FFF2-40B4-BE49-F238E27FC236}">
                    <a16:creationId xmlns:a16="http://schemas.microsoft.com/office/drawing/2014/main" id="{81187B44-A1FC-45C1-AAB0-9E7BC7285F30}"/>
                  </a:ext>
                </a:extLst>
              </p:cNvPr>
              <p:cNvSpPr>
                <a:spLocks/>
              </p:cNvSpPr>
              <p:nvPr/>
            </p:nvSpPr>
            <p:spPr bwMode="auto">
              <a:xfrm>
                <a:off x="8549960" y="6186742"/>
                <a:ext cx="371892" cy="311215"/>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7" name="Freeform 210">
                <a:extLst>
                  <a:ext uri="{FF2B5EF4-FFF2-40B4-BE49-F238E27FC236}">
                    <a16:creationId xmlns:a16="http://schemas.microsoft.com/office/drawing/2014/main" id="{6E8A319C-4B96-407D-B985-13499954AE7F}"/>
                  </a:ext>
                </a:extLst>
              </p:cNvPr>
              <p:cNvSpPr>
                <a:spLocks noEditPoints="1"/>
              </p:cNvSpPr>
              <p:nvPr/>
            </p:nvSpPr>
            <p:spPr bwMode="auto">
              <a:xfrm>
                <a:off x="9379868" y="5728727"/>
                <a:ext cx="319045" cy="342532"/>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8" name="Freeform 211">
                <a:extLst>
                  <a:ext uri="{FF2B5EF4-FFF2-40B4-BE49-F238E27FC236}">
                    <a16:creationId xmlns:a16="http://schemas.microsoft.com/office/drawing/2014/main" id="{4DC0A8B0-AD26-45FC-AC8E-E62B2408A6E5}"/>
                  </a:ext>
                </a:extLst>
              </p:cNvPr>
              <p:cNvSpPr>
                <a:spLocks/>
              </p:cNvSpPr>
              <p:nvPr/>
            </p:nvSpPr>
            <p:spPr bwMode="auto">
              <a:xfrm>
                <a:off x="9781119" y="5771788"/>
                <a:ext cx="366021" cy="364063"/>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39" name="Freeform 212">
                <a:extLst>
                  <a:ext uri="{FF2B5EF4-FFF2-40B4-BE49-F238E27FC236}">
                    <a16:creationId xmlns:a16="http://schemas.microsoft.com/office/drawing/2014/main" id="{AD835F7B-E18D-4AF8-A434-E3B507705E31}"/>
                  </a:ext>
                </a:extLst>
              </p:cNvPr>
              <p:cNvSpPr>
                <a:spLocks/>
              </p:cNvSpPr>
              <p:nvPr/>
            </p:nvSpPr>
            <p:spPr bwMode="auto">
              <a:xfrm>
                <a:off x="9804607" y="6221974"/>
                <a:ext cx="344490" cy="281855"/>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0" name="Freeform 213">
                <a:extLst>
                  <a:ext uri="{FF2B5EF4-FFF2-40B4-BE49-F238E27FC236}">
                    <a16:creationId xmlns:a16="http://schemas.microsoft.com/office/drawing/2014/main" id="{E000FF34-A81B-4B78-AA92-C37F422B39B8}"/>
                  </a:ext>
                </a:extLst>
              </p:cNvPr>
              <p:cNvSpPr>
                <a:spLocks/>
              </p:cNvSpPr>
              <p:nvPr/>
            </p:nvSpPr>
            <p:spPr bwMode="auto">
              <a:xfrm>
                <a:off x="10315471" y="6398133"/>
                <a:ext cx="242709" cy="252495"/>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1" name="Freeform 214">
                <a:extLst>
                  <a:ext uri="{FF2B5EF4-FFF2-40B4-BE49-F238E27FC236}">
                    <a16:creationId xmlns:a16="http://schemas.microsoft.com/office/drawing/2014/main" id="{904A0621-0B75-4359-8757-2CB6E6AD0D98}"/>
                  </a:ext>
                </a:extLst>
              </p:cNvPr>
              <p:cNvSpPr>
                <a:spLocks noEditPoints="1"/>
              </p:cNvSpPr>
              <p:nvPr/>
            </p:nvSpPr>
            <p:spPr bwMode="auto">
              <a:xfrm>
                <a:off x="9877029" y="6449024"/>
                <a:ext cx="366021" cy="364063"/>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2" name="Freeform 215">
                <a:extLst>
                  <a:ext uri="{FF2B5EF4-FFF2-40B4-BE49-F238E27FC236}">
                    <a16:creationId xmlns:a16="http://schemas.microsoft.com/office/drawing/2014/main" id="{ABE2D88D-C281-42C9-940B-EFC967481AE1}"/>
                  </a:ext>
                </a:extLst>
              </p:cNvPr>
              <p:cNvSpPr>
                <a:spLocks noEditPoints="1"/>
              </p:cNvSpPr>
              <p:nvPr/>
            </p:nvSpPr>
            <p:spPr bwMode="auto">
              <a:xfrm>
                <a:off x="8986444" y="6147595"/>
                <a:ext cx="366021" cy="358191"/>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3" name="Freeform 216">
                <a:extLst>
                  <a:ext uri="{FF2B5EF4-FFF2-40B4-BE49-F238E27FC236}">
                    <a16:creationId xmlns:a16="http://schemas.microsoft.com/office/drawing/2014/main" id="{465C8AD9-06CC-48A2-872F-D74F12AED89A}"/>
                  </a:ext>
                </a:extLst>
              </p:cNvPr>
              <p:cNvSpPr>
                <a:spLocks noEditPoints="1"/>
              </p:cNvSpPr>
              <p:nvPr/>
            </p:nvSpPr>
            <p:spPr bwMode="auto">
              <a:xfrm>
                <a:off x="9420971" y="6157383"/>
                <a:ext cx="334704" cy="336661"/>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4" name="Freeform 217">
                <a:extLst>
                  <a:ext uri="{FF2B5EF4-FFF2-40B4-BE49-F238E27FC236}">
                    <a16:creationId xmlns:a16="http://schemas.microsoft.com/office/drawing/2014/main" id="{FA66DFBB-DF47-4A55-8673-B9C0F6D0E0DC}"/>
                  </a:ext>
                </a:extLst>
              </p:cNvPr>
              <p:cNvSpPr>
                <a:spLocks/>
              </p:cNvSpPr>
              <p:nvPr/>
            </p:nvSpPr>
            <p:spPr bwMode="auto">
              <a:xfrm>
                <a:off x="9372038" y="6560592"/>
                <a:ext cx="409082" cy="230965"/>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5" name="Freeform 218">
                <a:extLst>
                  <a:ext uri="{FF2B5EF4-FFF2-40B4-BE49-F238E27FC236}">
                    <a16:creationId xmlns:a16="http://schemas.microsoft.com/office/drawing/2014/main" id="{A9CFDCEA-67EF-40E4-BAEA-4DDCB92BFCB7}"/>
                  </a:ext>
                </a:extLst>
              </p:cNvPr>
              <p:cNvSpPr>
                <a:spLocks noEditPoints="1"/>
              </p:cNvSpPr>
              <p:nvPr/>
            </p:nvSpPr>
            <p:spPr bwMode="auto">
              <a:xfrm>
                <a:off x="8992317" y="6560592"/>
                <a:ext cx="281855" cy="230965"/>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6" name="Freeform 219">
                <a:extLst>
                  <a:ext uri="{FF2B5EF4-FFF2-40B4-BE49-F238E27FC236}">
                    <a16:creationId xmlns:a16="http://schemas.microsoft.com/office/drawing/2014/main" id="{D78D0E6D-D7EB-4B2B-B786-49923F5F7340}"/>
                  </a:ext>
                </a:extLst>
              </p:cNvPr>
              <p:cNvSpPr>
                <a:spLocks noEditPoints="1"/>
              </p:cNvSpPr>
              <p:nvPr/>
            </p:nvSpPr>
            <p:spPr bwMode="auto">
              <a:xfrm>
                <a:off x="8583234" y="6505787"/>
                <a:ext cx="272069" cy="275983"/>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7" name="Freeform 227">
                <a:extLst>
                  <a:ext uri="{FF2B5EF4-FFF2-40B4-BE49-F238E27FC236}">
                    <a16:creationId xmlns:a16="http://schemas.microsoft.com/office/drawing/2014/main" id="{FEF58EAE-21A9-41AD-9975-2F96D3E9F1E7}"/>
                  </a:ext>
                </a:extLst>
              </p:cNvPr>
              <p:cNvSpPr>
                <a:spLocks noEditPoints="1"/>
              </p:cNvSpPr>
              <p:nvPr/>
            </p:nvSpPr>
            <p:spPr bwMode="auto">
              <a:xfrm>
                <a:off x="7782165" y="3068712"/>
                <a:ext cx="230965" cy="227050"/>
              </a:xfrm>
              <a:custGeom>
                <a:avLst/>
                <a:gdLst>
                  <a:gd name="T0" fmla="*/ 14 w 72"/>
                  <a:gd name="T1" fmla="*/ 35 h 71"/>
                  <a:gd name="T2" fmla="*/ 14 w 72"/>
                  <a:gd name="T3" fmla="*/ 33 h 71"/>
                  <a:gd name="T4" fmla="*/ 1 w 72"/>
                  <a:gd name="T5" fmla="*/ 29 h 71"/>
                  <a:gd name="T6" fmla="*/ 0 w 72"/>
                  <a:gd name="T7" fmla="*/ 35 h 71"/>
                  <a:gd name="T8" fmla="*/ 11 w 72"/>
                  <a:gd name="T9" fmla="*/ 62 h 71"/>
                  <a:gd name="T10" fmla="*/ 19 w 72"/>
                  <a:gd name="T11" fmla="*/ 51 h 71"/>
                  <a:gd name="T12" fmla="*/ 14 w 72"/>
                  <a:gd name="T13" fmla="*/ 35 h 71"/>
                  <a:gd name="T14" fmla="*/ 58 w 72"/>
                  <a:gd name="T15" fmla="*/ 35 h 71"/>
                  <a:gd name="T16" fmla="*/ 53 w 72"/>
                  <a:gd name="T17" fmla="*/ 51 h 71"/>
                  <a:gd name="T18" fmla="*/ 61 w 72"/>
                  <a:gd name="T19" fmla="*/ 62 h 71"/>
                  <a:gd name="T20" fmla="*/ 72 w 72"/>
                  <a:gd name="T21" fmla="*/ 35 h 71"/>
                  <a:gd name="T22" fmla="*/ 71 w 72"/>
                  <a:gd name="T23" fmla="*/ 29 h 71"/>
                  <a:gd name="T24" fmla="*/ 58 w 72"/>
                  <a:gd name="T25" fmla="*/ 33 h 71"/>
                  <a:gd name="T26" fmla="*/ 58 w 72"/>
                  <a:gd name="T27" fmla="*/ 35 h 71"/>
                  <a:gd name="T28" fmla="*/ 40 w 72"/>
                  <a:gd name="T29" fmla="*/ 13 h 71"/>
                  <a:gd name="T30" fmla="*/ 56 w 72"/>
                  <a:gd name="T31" fmla="*/ 24 h 71"/>
                  <a:gd name="T32" fmla="*/ 68 w 72"/>
                  <a:gd name="T33" fmla="*/ 20 h 71"/>
                  <a:gd name="T34" fmla="*/ 40 w 72"/>
                  <a:gd name="T35" fmla="*/ 0 h 71"/>
                  <a:gd name="T36" fmla="*/ 40 w 72"/>
                  <a:gd name="T37" fmla="*/ 13 h 71"/>
                  <a:gd name="T38" fmla="*/ 16 w 72"/>
                  <a:gd name="T39" fmla="*/ 24 h 71"/>
                  <a:gd name="T40" fmla="*/ 31 w 72"/>
                  <a:gd name="T41" fmla="*/ 13 h 71"/>
                  <a:gd name="T42" fmla="*/ 31 w 72"/>
                  <a:gd name="T43" fmla="*/ 0 h 71"/>
                  <a:gd name="T44" fmla="*/ 3 w 72"/>
                  <a:gd name="T45" fmla="*/ 20 h 71"/>
                  <a:gd name="T46" fmla="*/ 16 w 72"/>
                  <a:gd name="T47" fmla="*/ 24 h 71"/>
                  <a:gd name="T48" fmla="*/ 45 w 72"/>
                  <a:gd name="T49" fmla="*/ 56 h 71"/>
                  <a:gd name="T50" fmla="*/ 36 w 72"/>
                  <a:gd name="T51" fmla="*/ 58 h 71"/>
                  <a:gd name="T52" fmla="*/ 27 w 72"/>
                  <a:gd name="T53" fmla="*/ 56 h 71"/>
                  <a:gd name="T54" fmla="*/ 19 w 72"/>
                  <a:gd name="T55" fmla="*/ 67 h 71"/>
                  <a:gd name="T56" fmla="*/ 36 w 72"/>
                  <a:gd name="T57" fmla="*/ 71 h 71"/>
                  <a:gd name="T58" fmla="*/ 53 w 72"/>
                  <a:gd name="T59" fmla="*/ 67 h 71"/>
                  <a:gd name="T60" fmla="*/ 45 w 72"/>
                  <a:gd name="T6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1">
                    <a:moveTo>
                      <a:pt x="14" y="35"/>
                    </a:moveTo>
                    <a:cubicBezTo>
                      <a:pt x="14" y="35"/>
                      <a:pt x="14" y="34"/>
                      <a:pt x="14" y="33"/>
                    </a:cubicBezTo>
                    <a:cubicBezTo>
                      <a:pt x="1" y="29"/>
                      <a:pt x="1" y="29"/>
                      <a:pt x="1" y="29"/>
                    </a:cubicBezTo>
                    <a:cubicBezTo>
                      <a:pt x="0" y="31"/>
                      <a:pt x="0" y="33"/>
                      <a:pt x="0" y="35"/>
                    </a:cubicBezTo>
                    <a:cubicBezTo>
                      <a:pt x="0" y="46"/>
                      <a:pt x="4" y="55"/>
                      <a:pt x="11" y="62"/>
                    </a:cubicBezTo>
                    <a:cubicBezTo>
                      <a:pt x="19" y="51"/>
                      <a:pt x="19" y="51"/>
                      <a:pt x="19" y="51"/>
                    </a:cubicBezTo>
                    <a:cubicBezTo>
                      <a:pt x="16" y="47"/>
                      <a:pt x="14" y="41"/>
                      <a:pt x="14" y="35"/>
                    </a:cubicBezTo>
                    <a:close/>
                    <a:moveTo>
                      <a:pt x="58" y="35"/>
                    </a:moveTo>
                    <a:cubicBezTo>
                      <a:pt x="58" y="41"/>
                      <a:pt x="56" y="47"/>
                      <a:pt x="53" y="51"/>
                    </a:cubicBezTo>
                    <a:cubicBezTo>
                      <a:pt x="61" y="62"/>
                      <a:pt x="61" y="62"/>
                      <a:pt x="61" y="62"/>
                    </a:cubicBezTo>
                    <a:cubicBezTo>
                      <a:pt x="68" y="55"/>
                      <a:pt x="72" y="46"/>
                      <a:pt x="72" y="35"/>
                    </a:cubicBezTo>
                    <a:cubicBezTo>
                      <a:pt x="72" y="33"/>
                      <a:pt x="72" y="31"/>
                      <a:pt x="71" y="29"/>
                    </a:cubicBezTo>
                    <a:cubicBezTo>
                      <a:pt x="58" y="33"/>
                      <a:pt x="58" y="33"/>
                      <a:pt x="58" y="33"/>
                    </a:cubicBezTo>
                    <a:cubicBezTo>
                      <a:pt x="58" y="34"/>
                      <a:pt x="58" y="35"/>
                      <a:pt x="58" y="35"/>
                    </a:cubicBezTo>
                    <a:close/>
                    <a:moveTo>
                      <a:pt x="40" y="13"/>
                    </a:moveTo>
                    <a:cubicBezTo>
                      <a:pt x="47" y="15"/>
                      <a:pt x="52" y="19"/>
                      <a:pt x="56" y="24"/>
                    </a:cubicBezTo>
                    <a:cubicBezTo>
                      <a:pt x="68" y="20"/>
                      <a:pt x="68" y="20"/>
                      <a:pt x="68" y="20"/>
                    </a:cubicBezTo>
                    <a:cubicBezTo>
                      <a:pt x="63" y="9"/>
                      <a:pt x="53" y="1"/>
                      <a:pt x="40" y="0"/>
                    </a:cubicBezTo>
                    <a:lnTo>
                      <a:pt x="40" y="13"/>
                    </a:lnTo>
                    <a:close/>
                    <a:moveTo>
                      <a:pt x="16" y="24"/>
                    </a:moveTo>
                    <a:cubicBezTo>
                      <a:pt x="20" y="19"/>
                      <a:pt x="25" y="15"/>
                      <a:pt x="31" y="13"/>
                    </a:cubicBezTo>
                    <a:cubicBezTo>
                      <a:pt x="31" y="0"/>
                      <a:pt x="31" y="0"/>
                      <a:pt x="31" y="0"/>
                    </a:cubicBezTo>
                    <a:cubicBezTo>
                      <a:pt x="19" y="1"/>
                      <a:pt x="9" y="9"/>
                      <a:pt x="3" y="20"/>
                    </a:cubicBezTo>
                    <a:lnTo>
                      <a:pt x="16" y="24"/>
                    </a:lnTo>
                    <a:close/>
                    <a:moveTo>
                      <a:pt x="45" y="56"/>
                    </a:moveTo>
                    <a:cubicBezTo>
                      <a:pt x="42" y="57"/>
                      <a:pt x="39" y="58"/>
                      <a:pt x="36" y="58"/>
                    </a:cubicBezTo>
                    <a:cubicBezTo>
                      <a:pt x="33" y="58"/>
                      <a:pt x="30" y="57"/>
                      <a:pt x="27" y="56"/>
                    </a:cubicBezTo>
                    <a:cubicBezTo>
                      <a:pt x="19" y="67"/>
                      <a:pt x="19" y="67"/>
                      <a:pt x="19" y="67"/>
                    </a:cubicBezTo>
                    <a:cubicBezTo>
                      <a:pt x="24" y="70"/>
                      <a:pt x="30" y="71"/>
                      <a:pt x="36" y="71"/>
                    </a:cubicBezTo>
                    <a:cubicBezTo>
                      <a:pt x="42" y="71"/>
                      <a:pt x="48" y="70"/>
                      <a:pt x="53" y="67"/>
                    </a:cubicBezTo>
                    <a:lnTo>
                      <a:pt x="45"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sp>
            <p:nvSpPr>
              <p:cNvPr id="148" name="Freeform 229">
                <a:extLst>
                  <a:ext uri="{FF2B5EF4-FFF2-40B4-BE49-F238E27FC236}">
                    <a16:creationId xmlns:a16="http://schemas.microsoft.com/office/drawing/2014/main" id="{626D9046-15E1-4470-B025-728E5A4570D7}"/>
                  </a:ext>
                </a:extLst>
              </p:cNvPr>
              <p:cNvSpPr>
                <a:spLocks noEditPoints="1"/>
              </p:cNvSpPr>
              <p:nvPr/>
            </p:nvSpPr>
            <p:spPr bwMode="auto">
              <a:xfrm>
                <a:off x="8409033" y="762985"/>
                <a:ext cx="189861" cy="187904"/>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47 w 59"/>
                  <a:gd name="T11" fmla="*/ 25 h 59"/>
                  <a:gd name="T12" fmla="*/ 31 w 59"/>
                  <a:gd name="T13" fmla="*/ 47 h 59"/>
                  <a:gd name="T14" fmla="*/ 24 w 59"/>
                  <a:gd name="T15" fmla="*/ 44 h 59"/>
                  <a:gd name="T16" fmla="*/ 18 w 59"/>
                  <a:gd name="T17" fmla="*/ 27 h 59"/>
                  <a:gd name="T18" fmla="*/ 14 w 59"/>
                  <a:gd name="T19" fmla="*/ 28 h 59"/>
                  <a:gd name="T20" fmla="*/ 12 w 59"/>
                  <a:gd name="T21" fmla="*/ 26 h 59"/>
                  <a:gd name="T22" fmla="*/ 23 w 59"/>
                  <a:gd name="T23" fmla="*/ 18 h 59"/>
                  <a:gd name="T24" fmla="*/ 29 w 59"/>
                  <a:gd name="T25" fmla="*/ 30 h 59"/>
                  <a:gd name="T26" fmla="*/ 32 w 59"/>
                  <a:gd name="T27" fmla="*/ 37 h 59"/>
                  <a:gd name="T28" fmla="*/ 36 w 59"/>
                  <a:gd name="T29" fmla="*/ 31 h 59"/>
                  <a:gd name="T30" fmla="*/ 32 w 59"/>
                  <a:gd name="T31" fmla="*/ 26 h 59"/>
                  <a:gd name="T32" fmla="*/ 47 w 59"/>
                  <a:gd name="T33"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9">
                    <a:moveTo>
                      <a:pt x="30" y="0"/>
                    </a:moveTo>
                    <a:cubicBezTo>
                      <a:pt x="14" y="0"/>
                      <a:pt x="0" y="13"/>
                      <a:pt x="0" y="29"/>
                    </a:cubicBezTo>
                    <a:cubicBezTo>
                      <a:pt x="0" y="45"/>
                      <a:pt x="14" y="59"/>
                      <a:pt x="30" y="59"/>
                    </a:cubicBezTo>
                    <a:cubicBezTo>
                      <a:pt x="46" y="59"/>
                      <a:pt x="59" y="45"/>
                      <a:pt x="59" y="29"/>
                    </a:cubicBezTo>
                    <a:cubicBezTo>
                      <a:pt x="59" y="13"/>
                      <a:pt x="46" y="0"/>
                      <a:pt x="30" y="0"/>
                    </a:cubicBezTo>
                    <a:close/>
                    <a:moveTo>
                      <a:pt x="47" y="25"/>
                    </a:moveTo>
                    <a:cubicBezTo>
                      <a:pt x="45" y="36"/>
                      <a:pt x="34" y="45"/>
                      <a:pt x="31" y="47"/>
                    </a:cubicBezTo>
                    <a:cubicBezTo>
                      <a:pt x="28" y="49"/>
                      <a:pt x="25" y="46"/>
                      <a:pt x="24" y="44"/>
                    </a:cubicBezTo>
                    <a:cubicBezTo>
                      <a:pt x="22" y="42"/>
                      <a:pt x="19" y="28"/>
                      <a:pt x="18" y="27"/>
                    </a:cubicBezTo>
                    <a:cubicBezTo>
                      <a:pt x="17" y="25"/>
                      <a:pt x="14" y="28"/>
                      <a:pt x="14" y="28"/>
                    </a:cubicBezTo>
                    <a:cubicBezTo>
                      <a:pt x="12" y="26"/>
                      <a:pt x="12" y="26"/>
                      <a:pt x="12" y="26"/>
                    </a:cubicBezTo>
                    <a:cubicBezTo>
                      <a:pt x="12" y="26"/>
                      <a:pt x="18" y="19"/>
                      <a:pt x="23" y="18"/>
                    </a:cubicBezTo>
                    <a:cubicBezTo>
                      <a:pt x="28" y="17"/>
                      <a:pt x="28" y="25"/>
                      <a:pt x="29" y="30"/>
                    </a:cubicBezTo>
                    <a:cubicBezTo>
                      <a:pt x="30" y="34"/>
                      <a:pt x="31" y="37"/>
                      <a:pt x="32" y="37"/>
                    </a:cubicBezTo>
                    <a:cubicBezTo>
                      <a:pt x="33" y="37"/>
                      <a:pt x="34" y="34"/>
                      <a:pt x="36" y="31"/>
                    </a:cubicBezTo>
                    <a:cubicBezTo>
                      <a:pt x="39" y="27"/>
                      <a:pt x="36" y="23"/>
                      <a:pt x="32" y="26"/>
                    </a:cubicBezTo>
                    <a:cubicBezTo>
                      <a:pt x="34" y="16"/>
                      <a:pt x="49" y="14"/>
                      <a:pt x="4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solidFill>
                    <a:schemeClr val="dk1">
                      <a:lumMod val="100000"/>
                    </a:schemeClr>
                  </a:solidFill>
                </a:endParaRPr>
              </a:p>
            </p:txBody>
          </p:sp>
        </p:grpSp>
      </p:grpSp>
      <p:sp>
        <p:nvSpPr>
          <p:cNvPr id="2" name="日期占位符 1">
            <a:extLst>
              <a:ext uri="{FF2B5EF4-FFF2-40B4-BE49-F238E27FC236}">
                <a16:creationId xmlns:a16="http://schemas.microsoft.com/office/drawing/2014/main" id="{F97A9262-E455-43AB-A324-42871E9C82FB}"/>
              </a:ext>
            </a:extLst>
          </p:cNvPr>
          <p:cNvSpPr>
            <a:spLocks noGrp="1"/>
          </p:cNvSpPr>
          <p:nvPr>
            <p:ph type="dt" sz="half" idx="10"/>
          </p:nvPr>
        </p:nvSpPr>
        <p:spPr/>
        <p:txBody>
          <a:bodyPr/>
          <a:lstStyle/>
          <a:p>
            <a:fld id="{6489D9C7-5DC6-4263-87FF-7C99F6FB63C3}" type="datetime1">
              <a:rPr lang="zh-CN" altLang="en-US" smtClean="0"/>
              <a:pPr/>
              <a:t>2020/8/4</a:t>
            </a:fld>
            <a:endParaRPr lang="zh-CN" altLang="en-US"/>
          </a:p>
        </p:txBody>
      </p:sp>
      <p:sp>
        <p:nvSpPr>
          <p:cNvPr id="3" name="页脚占位符 2">
            <a:extLst>
              <a:ext uri="{FF2B5EF4-FFF2-40B4-BE49-F238E27FC236}">
                <a16:creationId xmlns:a16="http://schemas.microsoft.com/office/drawing/2014/main" id="{523A59A3-249E-4ABA-968C-E517B774DD2C}"/>
              </a:ext>
            </a:extLst>
          </p:cNvPr>
          <p:cNvSpPr>
            <a:spLocks noGrp="1"/>
          </p:cNvSpPr>
          <p:nvPr>
            <p:ph type="ftr" sz="quarter" idx="11"/>
          </p:nvPr>
        </p:nvSpPr>
        <p:spPr/>
        <p:txBody>
          <a:bodyPr/>
          <a:lstStyle/>
          <a:p>
            <a:r>
              <a:rPr lang="en-US" altLang="zh-CN"/>
              <a:t>www.islide.cc</a:t>
            </a:r>
            <a:endParaRPr lang="zh-CN" altLang="en-US" dirty="0"/>
          </a:p>
        </p:txBody>
      </p:sp>
      <p:sp>
        <p:nvSpPr>
          <p:cNvPr id="163" name="灯片编号占位符 162">
            <a:extLst>
              <a:ext uri="{FF2B5EF4-FFF2-40B4-BE49-F238E27FC236}">
                <a16:creationId xmlns:a16="http://schemas.microsoft.com/office/drawing/2014/main" id="{EDD15005-F033-4DEF-AF78-E12C8CA07FF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468724242"/>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471645C-6160-4DE1-8518-35A8BE4D84C9}"/>
              </a:ext>
            </a:extLst>
          </p:cNvPr>
          <p:cNvSpPr>
            <a:spLocks noGrp="1"/>
          </p:cNvSpPr>
          <p:nvPr>
            <p:ph type="dt" sz="half" idx="10"/>
          </p:nvPr>
        </p:nvSpPr>
        <p:spPr/>
        <p:txBody>
          <a:bodyPr/>
          <a:lstStyle/>
          <a:p>
            <a:fld id="{6489D9C7-5DC6-4263-87FF-7C99F6FB63C3}" type="datetime1">
              <a:rPr lang="zh-CN" altLang="en-US" smtClean="0"/>
              <a:pPr/>
              <a:t>2020/8/4</a:t>
            </a:fld>
            <a:endParaRPr lang="zh-CN" altLang="en-US"/>
          </a:p>
        </p:txBody>
      </p:sp>
      <p:sp>
        <p:nvSpPr>
          <p:cNvPr id="5" name="页脚占位符 4">
            <a:extLst>
              <a:ext uri="{FF2B5EF4-FFF2-40B4-BE49-F238E27FC236}">
                <a16:creationId xmlns:a16="http://schemas.microsoft.com/office/drawing/2014/main" id="{4EDFFD28-10ED-4627-A59B-F00468D42F23}"/>
              </a:ext>
            </a:extLst>
          </p:cNvPr>
          <p:cNvSpPr>
            <a:spLocks noGrp="1"/>
          </p:cNvSpPr>
          <p:nvPr>
            <p:ph type="ftr" sz="quarter" idx="11"/>
          </p:nvPr>
        </p:nvSpPr>
        <p:spPr/>
        <p:txBody>
          <a:bodyPr/>
          <a:lstStyle/>
          <a:p>
            <a:r>
              <a:rPr lang="en-US" altLang="zh-CN"/>
              <a:t>www.islide.cc</a:t>
            </a:r>
            <a:endParaRPr lang="zh-CN" altLang="en-US" dirty="0"/>
          </a:p>
        </p:txBody>
      </p:sp>
      <p:sp>
        <p:nvSpPr>
          <p:cNvPr id="6" name="灯片编号占位符 5">
            <a:extLst>
              <a:ext uri="{FF2B5EF4-FFF2-40B4-BE49-F238E27FC236}">
                <a16:creationId xmlns:a16="http://schemas.microsoft.com/office/drawing/2014/main" id="{BC5B8F62-CDE4-4144-A202-4E33D4C10538}"/>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41170988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AC49FF-65BA-4DF0-B430-90E02803401D}"/>
              </a:ext>
            </a:extLst>
          </p:cNvPr>
          <p:cNvSpPr>
            <a:spLocks noGrp="1"/>
          </p:cNvSpPr>
          <p:nvPr>
            <p:ph type="dt" sz="half" idx="10"/>
          </p:nvPr>
        </p:nvSpPr>
        <p:spPr/>
        <p:txBody>
          <a:bodyPr/>
          <a:lstStyle/>
          <a:p>
            <a:fld id="{6489D9C7-5DC6-4263-87FF-7C99F6FB63C3}" type="datetime1">
              <a:rPr lang="zh-CN" altLang="en-US" smtClean="0"/>
              <a:pPr/>
              <a:t>2020/8/4</a:t>
            </a:fld>
            <a:endParaRPr lang="zh-CN" altLang="en-US"/>
          </a:p>
        </p:txBody>
      </p:sp>
      <p:sp>
        <p:nvSpPr>
          <p:cNvPr id="4" name="页脚占位符 3">
            <a:extLst>
              <a:ext uri="{FF2B5EF4-FFF2-40B4-BE49-F238E27FC236}">
                <a16:creationId xmlns:a16="http://schemas.microsoft.com/office/drawing/2014/main" id="{BE398920-C3BC-4F14-A535-AB03B9DEF87D}"/>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FA960801-9168-4DEE-AB4A-E37861D70BF3}"/>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40593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304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0ABD0DE8-FDD7-4A5A-B594-B20764AB0A94}" type="datetimeFigureOut">
              <a:rPr lang="en-US" smtClean="0"/>
              <a:t>8/4/2020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18540840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5" name="圆角矩形标注 1">
            <a:extLst>
              <a:ext uri="{FF2B5EF4-FFF2-40B4-BE49-F238E27FC236}">
                <a16:creationId xmlns:a16="http://schemas.microsoft.com/office/drawing/2014/main" id="{7E55B021-D50D-49E7-A3B9-58560D0168F4}"/>
              </a:ext>
            </a:extLst>
          </p:cNvPr>
          <p:cNvSpPr/>
          <p:nvPr userDrawn="1"/>
        </p:nvSpPr>
        <p:spPr>
          <a:xfrm>
            <a:off x="2229677" y="2498380"/>
            <a:ext cx="5943600" cy="1453896"/>
          </a:xfrm>
          <a:prstGeom prst="wedgeRoundRectCallout">
            <a:avLst>
              <a:gd name="adj1" fmla="val -42679"/>
              <a:gd name="adj2" fmla="val 73192"/>
              <a:gd name="adj3" fmla="val 16667"/>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标题 1"/>
          <p:cNvSpPr>
            <a:spLocks noGrp="1"/>
          </p:cNvSpPr>
          <p:nvPr userDrawn="1">
            <p:ph type="ctrTitle" hasCustomPrompt="1"/>
          </p:nvPr>
        </p:nvSpPr>
        <p:spPr>
          <a:xfrm>
            <a:off x="2450598" y="2498380"/>
            <a:ext cx="5426076" cy="1453895"/>
          </a:xfrm>
        </p:spPr>
        <p:txBody>
          <a:bodyPr anchor="ctr">
            <a:normAutofit/>
          </a:bodyPr>
          <a:lstStyle>
            <a:lvl1pPr marL="0" indent="0" algn="ctr">
              <a:buFont typeface="Arial" panose="020B0604020202020204" pitchFamily="34" charset="0"/>
              <a:buNone/>
              <a:defRPr sz="3200">
                <a:solidFill>
                  <a:schemeClr val="bg1"/>
                </a:solidFill>
              </a:defRPr>
            </a:lvl1pPr>
          </a:lstStyle>
          <a:p>
            <a:r>
              <a:rPr lang="zh-CN" altLang="en-US" dirty="0"/>
              <a:t>结束语</a:t>
            </a:r>
          </a:p>
        </p:txBody>
      </p:sp>
      <p:sp>
        <p:nvSpPr>
          <p:cNvPr id="14" name="文本占位符 62"/>
          <p:cNvSpPr>
            <a:spLocks noGrp="1"/>
          </p:cNvSpPr>
          <p:nvPr userDrawn="1">
            <p:ph type="body" sz="quarter" idx="17" hasCustomPrompt="1"/>
          </p:nvPr>
        </p:nvSpPr>
        <p:spPr>
          <a:xfrm>
            <a:off x="2450598" y="4493745"/>
            <a:ext cx="5426076"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15" name="文本占位符 62"/>
          <p:cNvSpPr>
            <a:spLocks noGrp="1"/>
          </p:cNvSpPr>
          <p:nvPr userDrawn="1">
            <p:ph type="body" sz="quarter" idx="18" hasCustomPrompt="1"/>
          </p:nvPr>
        </p:nvSpPr>
        <p:spPr>
          <a:xfrm>
            <a:off x="2450598" y="4804616"/>
            <a:ext cx="5426076" cy="310871"/>
          </a:xfrm>
        </p:spPr>
        <p:txBody>
          <a:bodyPr vert="horz" lIns="91440" tIns="45720" rIns="91440" bIns="45720" rtlCol="0">
            <a:normAutofit/>
          </a:bodyPr>
          <a:lstStyle>
            <a:lvl1pPr marL="0" indent="0" algn="ctr">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sp>
        <p:nvSpPr>
          <p:cNvPr id="6" name="圆角矩形标注 4">
            <a:extLst>
              <a:ext uri="{FF2B5EF4-FFF2-40B4-BE49-F238E27FC236}">
                <a16:creationId xmlns:a16="http://schemas.microsoft.com/office/drawing/2014/main" id="{88CF1C66-5927-4374-8235-33EE2EE03834}"/>
              </a:ext>
            </a:extLst>
          </p:cNvPr>
          <p:cNvSpPr/>
          <p:nvPr userDrawn="1"/>
        </p:nvSpPr>
        <p:spPr>
          <a:xfrm>
            <a:off x="7201662" y="1844712"/>
            <a:ext cx="2624329" cy="951260"/>
          </a:xfrm>
          <a:prstGeom prst="wedgeRoundRectCallout">
            <a:avLst>
              <a:gd name="adj1" fmla="val 40248"/>
              <a:gd name="adj2" fmla="val 78959"/>
              <a:gd name="adj3" fmla="val 16667"/>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9988201"/>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FDF3E5">
            <a:alpha val="29620"/>
          </a:srgbClr>
        </a:solidFill>
        <a:effectLst/>
      </p:bgPr>
    </p:bg>
    <p:spTree>
      <p:nvGrpSpPr>
        <p:cNvPr id="1" name="Shape 8"/>
        <p:cNvGrpSpPr/>
        <p:nvPr/>
      </p:nvGrpSpPr>
      <p:grpSpPr>
        <a:xfrm>
          <a:off x="0" y="0"/>
          <a:ext cx="0" cy="0"/>
          <a:chOff x="0" y="0"/>
          <a:chExt cx="0" cy="0"/>
        </a:xfrm>
      </p:grpSpPr>
      <p:sp>
        <p:nvSpPr>
          <p:cNvPr id="9" name="Google Shape;9;p2"/>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640200" y="2693451"/>
            <a:ext cx="10911600" cy="618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38987"/>
              </a:buClr>
              <a:buSzPts val="3600"/>
              <a:buFont typeface="Josefin Sans"/>
              <a:buNone/>
              <a:defRPr sz="4800" b="1">
                <a:solidFill>
                  <a:srgbClr val="338987"/>
                </a:solidFill>
                <a:latin typeface="Josefin Sans"/>
                <a:ea typeface="Josefin Sans"/>
                <a:cs typeface="Josefin Sans"/>
                <a:sym typeface="Josefin Sans"/>
              </a:defRPr>
            </a:lvl1pPr>
            <a:lvl2pPr lvl="1" algn="ctr" rtl="0">
              <a:spcBef>
                <a:spcPts val="0"/>
              </a:spcBef>
              <a:spcAft>
                <a:spcPts val="0"/>
              </a:spcAft>
              <a:buClr>
                <a:srgbClr val="338987"/>
              </a:buClr>
              <a:buSzPts val="5200"/>
              <a:buNone/>
              <a:defRPr sz="6933">
                <a:solidFill>
                  <a:srgbClr val="338987"/>
                </a:solidFill>
              </a:defRPr>
            </a:lvl2pPr>
            <a:lvl3pPr lvl="2" algn="ctr" rtl="0">
              <a:spcBef>
                <a:spcPts val="0"/>
              </a:spcBef>
              <a:spcAft>
                <a:spcPts val="0"/>
              </a:spcAft>
              <a:buClr>
                <a:srgbClr val="338987"/>
              </a:buClr>
              <a:buSzPts val="5200"/>
              <a:buNone/>
              <a:defRPr sz="6933">
                <a:solidFill>
                  <a:srgbClr val="338987"/>
                </a:solidFill>
              </a:defRPr>
            </a:lvl3pPr>
            <a:lvl4pPr lvl="3" algn="ctr" rtl="0">
              <a:spcBef>
                <a:spcPts val="0"/>
              </a:spcBef>
              <a:spcAft>
                <a:spcPts val="0"/>
              </a:spcAft>
              <a:buClr>
                <a:srgbClr val="338987"/>
              </a:buClr>
              <a:buSzPts val="5200"/>
              <a:buNone/>
              <a:defRPr sz="6933">
                <a:solidFill>
                  <a:srgbClr val="338987"/>
                </a:solidFill>
              </a:defRPr>
            </a:lvl4pPr>
            <a:lvl5pPr lvl="4" algn="ctr" rtl="0">
              <a:spcBef>
                <a:spcPts val="0"/>
              </a:spcBef>
              <a:spcAft>
                <a:spcPts val="0"/>
              </a:spcAft>
              <a:buClr>
                <a:srgbClr val="338987"/>
              </a:buClr>
              <a:buSzPts val="5200"/>
              <a:buNone/>
              <a:defRPr sz="6933">
                <a:solidFill>
                  <a:srgbClr val="338987"/>
                </a:solidFill>
              </a:defRPr>
            </a:lvl5pPr>
            <a:lvl6pPr lvl="5" algn="ctr" rtl="0">
              <a:spcBef>
                <a:spcPts val="0"/>
              </a:spcBef>
              <a:spcAft>
                <a:spcPts val="0"/>
              </a:spcAft>
              <a:buClr>
                <a:srgbClr val="338987"/>
              </a:buClr>
              <a:buSzPts val="5200"/>
              <a:buNone/>
              <a:defRPr sz="6933">
                <a:solidFill>
                  <a:srgbClr val="338987"/>
                </a:solidFill>
              </a:defRPr>
            </a:lvl6pPr>
            <a:lvl7pPr lvl="6" algn="ctr" rtl="0">
              <a:spcBef>
                <a:spcPts val="0"/>
              </a:spcBef>
              <a:spcAft>
                <a:spcPts val="0"/>
              </a:spcAft>
              <a:buClr>
                <a:srgbClr val="338987"/>
              </a:buClr>
              <a:buSzPts val="5200"/>
              <a:buNone/>
              <a:defRPr sz="6933">
                <a:solidFill>
                  <a:srgbClr val="338987"/>
                </a:solidFill>
              </a:defRPr>
            </a:lvl7pPr>
            <a:lvl8pPr lvl="7" algn="ctr" rtl="0">
              <a:spcBef>
                <a:spcPts val="0"/>
              </a:spcBef>
              <a:spcAft>
                <a:spcPts val="0"/>
              </a:spcAft>
              <a:buClr>
                <a:srgbClr val="338987"/>
              </a:buClr>
              <a:buSzPts val="5200"/>
              <a:buNone/>
              <a:defRPr sz="6933">
                <a:solidFill>
                  <a:srgbClr val="338987"/>
                </a:solidFill>
              </a:defRPr>
            </a:lvl8pPr>
            <a:lvl9pPr lvl="8" algn="ctr" rtl="0">
              <a:spcBef>
                <a:spcPts val="0"/>
              </a:spcBef>
              <a:spcAft>
                <a:spcPts val="0"/>
              </a:spcAft>
              <a:buClr>
                <a:srgbClr val="338987"/>
              </a:buClr>
              <a:buSzPts val="5200"/>
              <a:buNone/>
              <a:defRPr sz="6933">
                <a:solidFill>
                  <a:srgbClr val="338987"/>
                </a:solidFill>
              </a:defRPr>
            </a:lvl9pPr>
          </a:lstStyle>
          <a:p>
            <a:endParaRPr/>
          </a:p>
        </p:txBody>
      </p:sp>
      <p:sp>
        <p:nvSpPr>
          <p:cNvPr id="11" name="Google Shape;11;p2"/>
          <p:cNvSpPr txBox="1">
            <a:spLocks noGrp="1"/>
          </p:cNvSpPr>
          <p:nvPr>
            <p:ph type="subTitle" idx="1"/>
          </p:nvPr>
        </p:nvSpPr>
        <p:spPr>
          <a:xfrm>
            <a:off x="2991800" y="3173217"/>
            <a:ext cx="6208400" cy="4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867">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2pPr>
            <a:lvl3pPr lvl="2"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3pPr>
            <a:lvl4pPr lvl="3"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4pPr>
            <a:lvl5pPr lvl="4"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5pPr>
            <a:lvl6pPr lvl="5"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6pPr>
            <a:lvl7pPr lvl="6"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7pPr>
            <a:lvl8pPr lvl="7"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8pPr>
            <a:lvl9pPr lvl="8"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9pPr>
          </a:lstStyle>
          <a:p>
            <a:endParaRPr/>
          </a:p>
        </p:txBody>
      </p:sp>
      <p:sp>
        <p:nvSpPr>
          <p:cNvPr id="12" name="Google Shape;12;p2"/>
          <p:cNvSpPr/>
          <p:nvPr/>
        </p:nvSpPr>
        <p:spPr>
          <a:xfrm>
            <a:off x="9762387" y="-13233"/>
            <a:ext cx="1733200" cy="69180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518422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FDF3E5">
            <a:alpha val="29620"/>
          </a:srgbClr>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469619" y="11601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15" name="Google Shape;15;p3"/>
          <p:cNvSpPr txBox="1">
            <a:spLocks noGrp="1"/>
          </p:cNvSpPr>
          <p:nvPr>
            <p:ph type="subTitle" idx="1"/>
          </p:nvPr>
        </p:nvSpPr>
        <p:spPr>
          <a:xfrm>
            <a:off x="3469617" y="1713564"/>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16" name="Google Shape;16;p3"/>
          <p:cNvSpPr txBox="1">
            <a:spLocks noGrp="1"/>
          </p:cNvSpPr>
          <p:nvPr>
            <p:ph type="title" idx="2" hasCustomPrompt="1"/>
          </p:nvPr>
        </p:nvSpPr>
        <p:spPr>
          <a:xfrm>
            <a:off x="3469632" y="6941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6532785" y="1155633"/>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18" name="Google Shape;18;p3"/>
          <p:cNvSpPr txBox="1">
            <a:spLocks noGrp="1"/>
          </p:cNvSpPr>
          <p:nvPr>
            <p:ph type="subTitle" idx="4"/>
          </p:nvPr>
        </p:nvSpPr>
        <p:spPr>
          <a:xfrm>
            <a:off x="6532779" y="1706511"/>
            <a:ext cx="2635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19" name="Google Shape;19;p3"/>
          <p:cNvSpPr txBox="1">
            <a:spLocks noGrp="1"/>
          </p:cNvSpPr>
          <p:nvPr>
            <p:ph type="title" idx="5" hasCustomPrompt="1"/>
          </p:nvPr>
        </p:nvSpPr>
        <p:spPr>
          <a:xfrm>
            <a:off x="6532799" y="6896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3469619" y="52245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21" name="Google Shape;21;p3"/>
          <p:cNvSpPr txBox="1">
            <a:spLocks noGrp="1"/>
          </p:cNvSpPr>
          <p:nvPr>
            <p:ph type="subTitle" idx="7"/>
          </p:nvPr>
        </p:nvSpPr>
        <p:spPr>
          <a:xfrm>
            <a:off x="3469617" y="5775431"/>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22" name="Google Shape;22;p3"/>
          <p:cNvSpPr txBox="1">
            <a:spLocks noGrp="1"/>
          </p:cNvSpPr>
          <p:nvPr>
            <p:ph type="title" idx="8" hasCustomPrompt="1"/>
          </p:nvPr>
        </p:nvSpPr>
        <p:spPr>
          <a:xfrm>
            <a:off x="3469632" y="4758563"/>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a:off x="6532785" y="52245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97775"/>
              </a:buClr>
              <a:buSzPts val="1200"/>
              <a:buNone/>
              <a:defRPr sz="1600"/>
            </a:lvl1pPr>
            <a:lvl2pPr lvl="1" rtl="0">
              <a:spcBef>
                <a:spcPts val="0"/>
              </a:spcBef>
              <a:spcAft>
                <a:spcPts val="0"/>
              </a:spcAft>
              <a:buClr>
                <a:srgbClr val="297775"/>
              </a:buClr>
              <a:buSzPts val="1200"/>
              <a:buNone/>
              <a:defRPr sz="1600">
                <a:solidFill>
                  <a:srgbClr val="297775"/>
                </a:solidFill>
              </a:defRPr>
            </a:lvl2pPr>
            <a:lvl3pPr lvl="2" rtl="0">
              <a:spcBef>
                <a:spcPts val="0"/>
              </a:spcBef>
              <a:spcAft>
                <a:spcPts val="0"/>
              </a:spcAft>
              <a:buClr>
                <a:srgbClr val="297775"/>
              </a:buClr>
              <a:buSzPts val="1200"/>
              <a:buNone/>
              <a:defRPr sz="1600">
                <a:solidFill>
                  <a:srgbClr val="297775"/>
                </a:solidFill>
              </a:defRPr>
            </a:lvl3pPr>
            <a:lvl4pPr lvl="3" rtl="0">
              <a:spcBef>
                <a:spcPts val="0"/>
              </a:spcBef>
              <a:spcAft>
                <a:spcPts val="0"/>
              </a:spcAft>
              <a:buClr>
                <a:srgbClr val="297775"/>
              </a:buClr>
              <a:buSzPts val="1200"/>
              <a:buNone/>
              <a:defRPr sz="1600">
                <a:solidFill>
                  <a:srgbClr val="297775"/>
                </a:solidFill>
              </a:defRPr>
            </a:lvl4pPr>
            <a:lvl5pPr lvl="4" rtl="0">
              <a:spcBef>
                <a:spcPts val="0"/>
              </a:spcBef>
              <a:spcAft>
                <a:spcPts val="0"/>
              </a:spcAft>
              <a:buClr>
                <a:srgbClr val="297775"/>
              </a:buClr>
              <a:buSzPts val="1200"/>
              <a:buNone/>
              <a:defRPr sz="1600">
                <a:solidFill>
                  <a:srgbClr val="297775"/>
                </a:solidFill>
              </a:defRPr>
            </a:lvl5pPr>
            <a:lvl6pPr lvl="5" rtl="0">
              <a:spcBef>
                <a:spcPts val="0"/>
              </a:spcBef>
              <a:spcAft>
                <a:spcPts val="0"/>
              </a:spcAft>
              <a:buClr>
                <a:srgbClr val="297775"/>
              </a:buClr>
              <a:buSzPts val="1200"/>
              <a:buNone/>
              <a:defRPr sz="1600">
                <a:solidFill>
                  <a:srgbClr val="297775"/>
                </a:solidFill>
              </a:defRPr>
            </a:lvl6pPr>
            <a:lvl7pPr lvl="6" rtl="0">
              <a:spcBef>
                <a:spcPts val="0"/>
              </a:spcBef>
              <a:spcAft>
                <a:spcPts val="0"/>
              </a:spcAft>
              <a:buClr>
                <a:srgbClr val="297775"/>
              </a:buClr>
              <a:buSzPts val="1200"/>
              <a:buNone/>
              <a:defRPr sz="1600">
                <a:solidFill>
                  <a:srgbClr val="297775"/>
                </a:solidFill>
              </a:defRPr>
            </a:lvl7pPr>
            <a:lvl8pPr lvl="7" rtl="0">
              <a:spcBef>
                <a:spcPts val="0"/>
              </a:spcBef>
              <a:spcAft>
                <a:spcPts val="0"/>
              </a:spcAft>
              <a:buClr>
                <a:srgbClr val="297775"/>
              </a:buClr>
              <a:buSzPts val="1200"/>
              <a:buNone/>
              <a:defRPr sz="1600">
                <a:solidFill>
                  <a:srgbClr val="297775"/>
                </a:solidFill>
              </a:defRPr>
            </a:lvl8pPr>
            <a:lvl9pPr lvl="8" rtl="0">
              <a:spcBef>
                <a:spcPts val="0"/>
              </a:spcBef>
              <a:spcAft>
                <a:spcPts val="0"/>
              </a:spcAft>
              <a:buClr>
                <a:srgbClr val="297775"/>
              </a:buClr>
              <a:buSzPts val="1200"/>
              <a:buNone/>
              <a:defRPr sz="1600">
                <a:solidFill>
                  <a:srgbClr val="297775"/>
                </a:solidFill>
              </a:defRPr>
            </a:lvl9pPr>
          </a:lstStyle>
          <a:p>
            <a:endParaRPr/>
          </a:p>
        </p:txBody>
      </p:sp>
      <p:sp>
        <p:nvSpPr>
          <p:cNvPr id="24" name="Google Shape;24;p3"/>
          <p:cNvSpPr txBox="1">
            <a:spLocks noGrp="1"/>
          </p:cNvSpPr>
          <p:nvPr>
            <p:ph type="subTitle" idx="13"/>
          </p:nvPr>
        </p:nvSpPr>
        <p:spPr>
          <a:xfrm>
            <a:off x="6532784" y="5777964"/>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25" name="Google Shape;25;p3"/>
          <p:cNvSpPr txBox="1">
            <a:spLocks noGrp="1"/>
          </p:cNvSpPr>
          <p:nvPr>
            <p:ph type="title" idx="14" hasCustomPrompt="1"/>
          </p:nvPr>
        </p:nvSpPr>
        <p:spPr>
          <a:xfrm>
            <a:off x="6532799" y="47585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92000" y="2604527"/>
            <a:ext cx="11608000" cy="16512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0" y="2750769"/>
            <a:ext cx="12192000" cy="1330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3"/>
          <p:cNvSpPr txBox="1">
            <a:spLocks noGrp="1"/>
          </p:cNvSpPr>
          <p:nvPr>
            <p:ph type="ctrTitle" idx="15"/>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30" name="Google Shape;30;p3"/>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4213151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text 1">
  <p:cSld name="Title + text 1">
    <p:bg>
      <p:bgPr>
        <a:solidFill>
          <a:srgbClr val="FDF3E5">
            <a:alpha val="29620"/>
          </a:srgbClr>
        </a:solidFill>
        <a:effectLst/>
      </p:bgPr>
    </p:bg>
    <p:spTree>
      <p:nvGrpSpPr>
        <p:cNvPr id="1" name="Shape 31"/>
        <p:cNvGrpSpPr/>
        <p:nvPr/>
      </p:nvGrpSpPr>
      <p:grpSpPr>
        <a:xfrm>
          <a:off x="0" y="0"/>
          <a:ext cx="0" cy="0"/>
          <a:chOff x="0" y="0"/>
          <a:chExt cx="0" cy="0"/>
        </a:xfrm>
      </p:grpSpPr>
      <p:sp>
        <p:nvSpPr>
          <p:cNvPr id="32" name="Google Shape;32;p4"/>
          <p:cNvSpPr/>
          <p:nvPr/>
        </p:nvSpPr>
        <p:spPr>
          <a:xfrm>
            <a:off x="1050867" y="1002467"/>
            <a:ext cx="5156400" cy="48584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txBox="1">
            <a:spLocks noGrp="1"/>
          </p:cNvSpPr>
          <p:nvPr>
            <p:ph type="ctrTitle"/>
          </p:nvPr>
        </p:nvSpPr>
        <p:spPr>
          <a:xfrm>
            <a:off x="6873680" y="1096933"/>
            <a:ext cx="41212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2800"/>
              <a:buNone/>
              <a:defRPr>
                <a:solidFill>
                  <a:srgbClr val="338987"/>
                </a:solidFill>
              </a:defRPr>
            </a:lvl1pPr>
            <a:lvl2pPr lvl="1" algn="r" rtl="0">
              <a:spcBef>
                <a:spcPts val="0"/>
              </a:spcBef>
              <a:spcAft>
                <a:spcPts val="0"/>
              </a:spcAft>
              <a:buClr>
                <a:srgbClr val="338987"/>
              </a:buClr>
              <a:buSzPts val="1600"/>
              <a:buNone/>
              <a:defRPr sz="2133">
                <a:solidFill>
                  <a:srgbClr val="338987"/>
                </a:solidFill>
              </a:defRPr>
            </a:lvl2pPr>
            <a:lvl3pPr lvl="2" algn="r" rtl="0">
              <a:spcBef>
                <a:spcPts val="0"/>
              </a:spcBef>
              <a:spcAft>
                <a:spcPts val="0"/>
              </a:spcAft>
              <a:buClr>
                <a:srgbClr val="338987"/>
              </a:buClr>
              <a:buSzPts val="1600"/>
              <a:buNone/>
              <a:defRPr sz="2133">
                <a:solidFill>
                  <a:srgbClr val="338987"/>
                </a:solidFill>
              </a:defRPr>
            </a:lvl3pPr>
            <a:lvl4pPr lvl="3" algn="r" rtl="0">
              <a:spcBef>
                <a:spcPts val="0"/>
              </a:spcBef>
              <a:spcAft>
                <a:spcPts val="0"/>
              </a:spcAft>
              <a:buClr>
                <a:srgbClr val="338987"/>
              </a:buClr>
              <a:buSzPts val="1600"/>
              <a:buNone/>
              <a:defRPr sz="2133">
                <a:solidFill>
                  <a:srgbClr val="338987"/>
                </a:solidFill>
              </a:defRPr>
            </a:lvl4pPr>
            <a:lvl5pPr lvl="4" algn="r" rtl="0">
              <a:spcBef>
                <a:spcPts val="0"/>
              </a:spcBef>
              <a:spcAft>
                <a:spcPts val="0"/>
              </a:spcAft>
              <a:buClr>
                <a:srgbClr val="338987"/>
              </a:buClr>
              <a:buSzPts val="1600"/>
              <a:buNone/>
              <a:defRPr sz="2133">
                <a:solidFill>
                  <a:srgbClr val="338987"/>
                </a:solidFill>
              </a:defRPr>
            </a:lvl5pPr>
            <a:lvl6pPr lvl="5" algn="r" rtl="0">
              <a:spcBef>
                <a:spcPts val="0"/>
              </a:spcBef>
              <a:spcAft>
                <a:spcPts val="0"/>
              </a:spcAft>
              <a:buClr>
                <a:srgbClr val="338987"/>
              </a:buClr>
              <a:buSzPts val="1600"/>
              <a:buNone/>
              <a:defRPr sz="2133">
                <a:solidFill>
                  <a:srgbClr val="338987"/>
                </a:solidFill>
              </a:defRPr>
            </a:lvl6pPr>
            <a:lvl7pPr lvl="6" algn="r" rtl="0">
              <a:spcBef>
                <a:spcPts val="0"/>
              </a:spcBef>
              <a:spcAft>
                <a:spcPts val="0"/>
              </a:spcAft>
              <a:buClr>
                <a:srgbClr val="338987"/>
              </a:buClr>
              <a:buSzPts val="1600"/>
              <a:buNone/>
              <a:defRPr sz="2133">
                <a:solidFill>
                  <a:srgbClr val="338987"/>
                </a:solidFill>
              </a:defRPr>
            </a:lvl7pPr>
            <a:lvl8pPr lvl="7" algn="r" rtl="0">
              <a:spcBef>
                <a:spcPts val="0"/>
              </a:spcBef>
              <a:spcAft>
                <a:spcPts val="0"/>
              </a:spcAft>
              <a:buClr>
                <a:srgbClr val="338987"/>
              </a:buClr>
              <a:buSzPts val="1600"/>
              <a:buNone/>
              <a:defRPr sz="2133">
                <a:solidFill>
                  <a:srgbClr val="338987"/>
                </a:solidFill>
              </a:defRPr>
            </a:lvl8pPr>
            <a:lvl9pPr lvl="8" algn="r" rtl="0">
              <a:spcBef>
                <a:spcPts val="0"/>
              </a:spcBef>
              <a:spcAft>
                <a:spcPts val="0"/>
              </a:spcAft>
              <a:buClr>
                <a:srgbClr val="338987"/>
              </a:buClr>
              <a:buSzPts val="1600"/>
              <a:buNone/>
              <a:defRPr sz="2133">
                <a:solidFill>
                  <a:srgbClr val="338987"/>
                </a:solidFill>
              </a:defRPr>
            </a:lvl9pPr>
          </a:lstStyle>
          <a:p>
            <a:endParaRPr/>
          </a:p>
        </p:txBody>
      </p:sp>
      <p:sp>
        <p:nvSpPr>
          <p:cNvPr id="34" name="Google Shape;34;p4"/>
          <p:cNvSpPr txBox="1">
            <a:spLocks noGrp="1"/>
          </p:cNvSpPr>
          <p:nvPr>
            <p:ph type="subTitle" idx="1"/>
          </p:nvPr>
        </p:nvSpPr>
        <p:spPr>
          <a:xfrm>
            <a:off x="6820533" y="3680567"/>
            <a:ext cx="4174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338987"/>
              </a:buClr>
              <a:buSzPts val="1200"/>
              <a:buNone/>
              <a:defRPr>
                <a:solidFill>
                  <a:srgbClr val="338987"/>
                </a:solidFill>
              </a:defRPr>
            </a:lvl1pPr>
            <a:lvl2pPr lvl="1" algn="r" rtl="0">
              <a:lnSpc>
                <a:spcPct val="100000"/>
              </a:lnSpc>
              <a:spcBef>
                <a:spcPts val="0"/>
              </a:spcBef>
              <a:spcAft>
                <a:spcPts val="0"/>
              </a:spcAft>
              <a:buClr>
                <a:srgbClr val="338987"/>
              </a:buClr>
              <a:buSzPts val="1200"/>
              <a:buNone/>
              <a:defRPr>
                <a:solidFill>
                  <a:srgbClr val="338987"/>
                </a:solidFill>
              </a:defRPr>
            </a:lvl2pPr>
            <a:lvl3pPr lvl="2" algn="r" rtl="0">
              <a:lnSpc>
                <a:spcPct val="100000"/>
              </a:lnSpc>
              <a:spcBef>
                <a:spcPts val="0"/>
              </a:spcBef>
              <a:spcAft>
                <a:spcPts val="0"/>
              </a:spcAft>
              <a:buClr>
                <a:srgbClr val="338987"/>
              </a:buClr>
              <a:buSzPts val="1200"/>
              <a:buNone/>
              <a:defRPr>
                <a:solidFill>
                  <a:srgbClr val="338987"/>
                </a:solidFill>
              </a:defRPr>
            </a:lvl3pPr>
            <a:lvl4pPr lvl="3" algn="r" rtl="0">
              <a:lnSpc>
                <a:spcPct val="100000"/>
              </a:lnSpc>
              <a:spcBef>
                <a:spcPts val="0"/>
              </a:spcBef>
              <a:spcAft>
                <a:spcPts val="0"/>
              </a:spcAft>
              <a:buClr>
                <a:srgbClr val="338987"/>
              </a:buClr>
              <a:buSzPts val="1200"/>
              <a:buNone/>
              <a:defRPr>
                <a:solidFill>
                  <a:srgbClr val="338987"/>
                </a:solidFill>
              </a:defRPr>
            </a:lvl4pPr>
            <a:lvl5pPr lvl="4" algn="r" rtl="0">
              <a:lnSpc>
                <a:spcPct val="100000"/>
              </a:lnSpc>
              <a:spcBef>
                <a:spcPts val="0"/>
              </a:spcBef>
              <a:spcAft>
                <a:spcPts val="0"/>
              </a:spcAft>
              <a:buClr>
                <a:srgbClr val="338987"/>
              </a:buClr>
              <a:buSzPts val="1200"/>
              <a:buNone/>
              <a:defRPr>
                <a:solidFill>
                  <a:srgbClr val="338987"/>
                </a:solidFill>
              </a:defRPr>
            </a:lvl5pPr>
            <a:lvl6pPr lvl="5" algn="r" rtl="0">
              <a:lnSpc>
                <a:spcPct val="100000"/>
              </a:lnSpc>
              <a:spcBef>
                <a:spcPts val="0"/>
              </a:spcBef>
              <a:spcAft>
                <a:spcPts val="0"/>
              </a:spcAft>
              <a:buClr>
                <a:srgbClr val="338987"/>
              </a:buClr>
              <a:buSzPts val="1200"/>
              <a:buNone/>
              <a:defRPr>
                <a:solidFill>
                  <a:srgbClr val="338987"/>
                </a:solidFill>
              </a:defRPr>
            </a:lvl6pPr>
            <a:lvl7pPr lvl="6" algn="r" rtl="0">
              <a:lnSpc>
                <a:spcPct val="100000"/>
              </a:lnSpc>
              <a:spcBef>
                <a:spcPts val="0"/>
              </a:spcBef>
              <a:spcAft>
                <a:spcPts val="0"/>
              </a:spcAft>
              <a:buClr>
                <a:srgbClr val="338987"/>
              </a:buClr>
              <a:buSzPts val="1200"/>
              <a:buNone/>
              <a:defRPr>
                <a:solidFill>
                  <a:srgbClr val="338987"/>
                </a:solidFill>
              </a:defRPr>
            </a:lvl7pPr>
            <a:lvl8pPr lvl="7" algn="r" rtl="0">
              <a:lnSpc>
                <a:spcPct val="100000"/>
              </a:lnSpc>
              <a:spcBef>
                <a:spcPts val="0"/>
              </a:spcBef>
              <a:spcAft>
                <a:spcPts val="0"/>
              </a:spcAft>
              <a:buClr>
                <a:srgbClr val="338987"/>
              </a:buClr>
              <a:buSzPts val="1200"/>
              <a:buNone/>
              <a:defRPr>
                <a:solidFill>
                  <a:srgbClr val="338987"/>
                </a:solidFill>
              </a:defRPr>
            </a:lvl8pPr>
            <a:lvl9pPr lvl="8" algn="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35" name="Google Shape;35;p4"/>
          <p:cNvSpPr/>
          <p:nvPr/>
        </p:nvSpPr>
        <p:spPr>
          <a:xfrm>
            <a:off x="1237467" y="824467"/>
            <a:ext cx="4796000" cy="52092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4"/>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4"/>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38" name="Google Shape;38;p4"/>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21941267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DF3E5">
            <a:alpha val="29620"/>
          </a:srgbClr>
        </a:solidFill>
        <a:effectLst/>
      </p:bgPr>
    </p:bg>
    <p:spTree>
      <p:nvGrpSpPr>
        <p:cNvPr id="1" name="Shape 39"/>
        <p:cNvGrpSpPr/>
        <p:nvPr/>
      </p:nvGrpSpPr>
      <p:grpSpPr>
        <a:xfrm>
          <a:off x="0" y="0"/>
          <a:ext cx="0" cy="0"/>
          <a:chOff x="0" y="0"/>
          <a:chExt cx="0" cy="0"/>
        </a:xfrm>
      </p:grpSpPr>
      <p:sp>
        <p:nvSpPr>
          <p:cNvPr id="40" name="Google Shape;40;p5"/>
          <p:cNvSpPr/>
          <p:nvPr/>
        </p:nvSpPr>
        <p:spPr>
          <a:xfrm>
            <a:off x="0" y="0"/>
            <a:ext cx="12192000" cy="1394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5"/>
          <p:cNvSpPr/>
          <p:nvPr/>
        </p:nvSpPr>
        <p:spPr>
          <a:xfrm>
            <a:off x="0" y="5464000"/>
            <a:ext cx="12192000" cy="1394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2" name="Google Shape;42;p5"/>
          <p:cNvCxnSpPr/>
          <p:nvPr/>
        </p:nvCxnSpPr>
        <p:spPr>
          <a:xfrm>
            <a:off x="1105800" y="1972119"/>
            <a:ext cx="9980400" cy="0"/>
          </a:xfrm>
          <a:prstGeom prst="straightConnector1">
            <a:avLst/>
          </a:prstGeom>
          <a:noFill/>
          <a:ln w="19050" cap="flat" cmpd="sng">
            <a:solidFill>
              <a:srgbClr val="338987"/>
            </a:solidFill>
            <a:prstDash val="solid"/>
            <a:round/>
            <a:headEnd type="none" w="med" len="med"/>
            <a:tailEnd type="none" w="med" len="med"/>
          </a:ln>
        </p:spPr>
      </p:cxnSp>
      <p:cxnSp>
        <p:nvCxnSpPr>
          <p:cNvPr id="43" name="Google Shape;43;p5"/>
          <p:cNvCxnSpPr/>
          <p:nvPr/>
        </p:nvCxnSpPr>
        <p:spPr>
          <a:xfrm>
            <a:off x="1105800" y="4867600"/>
            <a:ext cx="9980400" cy="0"/>
          </a:xfrm>
          <a:prstGeom prst="straightConnector1">
            <a:avLst/>
          </a:prstGeom>
          <a:noFill/>
          <a:ln w="19050" cap="flat" cmpd="sng">
            <a:solidFill>
              <a:srgbClr val="338987"/>
            </a:solidFill>
            <a:prstDash val="solid"/>
            <a:round/>
            <a:headEnd type="none" w="med" len="med"/>
            <a:tailEnd type="none" w="med" len="med"/>
          </a:ln>
        </p:spPr>
      </p:cxnSp>
      <p:sp>
        <p:nvSpPr>
          <p:cNvPr id="44" name="Google Shape;44;p5"/>
          <p:cNvSpPr txBox="1">
            <a:spLocks noGrp="1"/>
          </p:cNvSpPr>
          <p:nvPr>
            <p:ph type="ctrTitle"/>
          </p:nvPr>
        </p:nvSpPr>
        <p:spPr>
          <a:xfrm>
            <a:off x="6380200" y="3711081"/>
            <a:ext cx="2164000" cy="937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38987"/>
              </a:buClr>
              <a:buSzPts val="1200"/>
              <a:buNone/>
              <a:defRPr sz="1600">
                <a:solidFill>
                  <a:srgbClr val="338987"/>
                </a:solidFill>
              </a:defRPr>
            </a:lvl1pPr>
            <a:lvl2pPr lvl="1" algn="r" rtl="0">
              <a:spcBef>
                <a:spcPts val="0"/>
              </a:spcBef>
              <a:spcAft>
                <a:spcPts val="0"/>
              </a:spcAft>
              <a:buClr>
                <a:srgbClr val="338987"/>
              </a:buClr>
              <a:buSzPts val="1600"/>
              <a:buNone/>
              <a:defRPr sz="2133">
                <a:solidFill>
                  <a:srgbClr val="338987"/>
                </a:solidFill>
              </a:defRPr>
            </a:lvl2pPr>
            <a:lvl3pPr lvl="2" algn="r" rtl="0">
              <a:spcBef>
                <a:spcPts val="0"/>
              </a:spcBef>
              <a:spcAft>
                <a:spcPts val="0"/>
              </a:spcAft>
              <a:buClr>
                <a:srgbClr val="338987"/>
              </a:buClr>
              <a:buSzPts val="1600"/>
              <a:buNone/>
              <a:defRPr sz="2133">
                <a:solidFill>
                  <a:srgbClr val="338987"/>
                </a:solidFill>
              </a:defRPr>
            </a:lvl3pPr>
            <a:lvl4pPr lvl="3" algn="r" rtl="0">
              <a:spcBef>
                <a:spcPts val="0"/>
              </a:spcBef>
              <a:spcAft>
                <a:spcPts val="0"/>
              </a:spcAft>
              <a:buClr>
                <a:srgbClr val="338987"/>
              </a:buClr>
              <a:buSzPts val="1600"/>
              <a:buNone/>
              <a:defRPr sz="2133">
                <a:solidFill>
                  <a:srgbClr val="338987"/>
                </a:solidFill>
              </a:defRPr>
            </a:lvl4pPr>
            <a:lvl5pPr lvl="4" algn="r" rtl="0">
              <a:spcBef>
                <a:spcPts val="0"/>
              </a:spcBef>
              <a:spcAft>
                <a:spcPts val="0"/>
              </a:spcAft>
              <a:buClr>
                <a:srgbClr val="338987"/>
              </a:buClr>
              <a:buSzPts val="1600"/>
              <a:buNone/>
              <a:defRPr sz="2133">
                <a:solidFill>
                  <a:srgbClr val="338987"/>
                </a:solidFill>
              </a:defRPr>
            </a:lvl5pPr>
            <a:lvl6pPr lvl="5" algn="r" rtl="0">
              <a:spcBef>
                <a:spcPts val="0"/>
              </a:spcBef>
              <a:spcAft>
                <a:spcPts val="0"/>
              </a:spcAft>
              <a:buClr>
                <a:srgbClr val="338987"/>
              </a:buClr>
              <a:buSzPts val="1600"/>
              <a:buNone/>
              <a:defRPr sz="2133">
                <a:solidFill>
                  <a:srgbClr val="338987"/>
                </a:solidFill>
              </a:defRPr>
            </a:lvl6pPr>
            <a:lvl7pPr lvl="6" algn="r" rtl="0">
              <a:spcBef>
                <a:spcPts val="0"/>
              </a:spcBef>
              <a:spcAft>
                <a:spcPts val="0"/>
              </a:spcAft>
              <a:buClr>
                <a:srgbClr val="338987"/>
              </a:buClr>
              <a:buSzPts val="1600"/>
              <a:buNone/>
              <a:defRPr sz="2133">
                <a:solidFill>
                  <a:srgbClr val="338987"/>
                </a:solidFill>
              </a:defRPr>
            </a:lvl7pPr>
            <a:lvl8pPr lvl="7" algn="r" rtl="0">
              <a:spcBef>
                <a:spcPts val="0"/>
              </a:spcBef>
              <a:spcAft>
                <a:spcPts val="0"/>
              </a:spcAft>
              <a:buClr>
                <a:srgbClr val="338987"/>
              </a:buClr>
              <a:buSzPts val="1600"/>
              <a:buNone/>
              <a:defRPr sz="2133">
                <a:solidFill>
                  <a:srgbClr val="338987"/>
                </a:solidFill>
              </a:defRPr>
            </a:lvl8pPr>
            <a:lvl9pPr lvl="8" algn="r" rtl="0">
              <a:spcBef>
                <a:spcPts val="0"/>
              </a:spcBef>
              <a:spcAft>
                <a:spcPts val="0"/>
              </a:spcAft>
              <a:buClr>
                <a:srgbClr val="338987"/>
              </a:buClr>
              <a:buSzPts val="1600"/>
              <a:buNone/>
              <a:defRPr sz="2133">
                <a:solidFill>
                  <a:srgbClr val="338987"/>
                </a:solidFill>
              </a:defRPr>
            </a:lvl9pPr>
          </a:lstStyle>
          <a:p>
            <a:endParaRPr/>
          </a:p>
        </p:txBody>
      </p:sp>
      <p:sp>
        <p:nvSpPr>
          <p:cNvPr id="45" name="Google Shape;45;p5"/>
          <p:cNvSpPr txBox="1">
            <a:spLocks noGrp="1"/>
          </p:cNvSpPr>
          <p:nvPr>
            <p:ph type="subTitle" idx="1"/>
          </p:nvPr>
        </p:nvSpPr>
        <p:spPr>
          <a:xfrm>
            <a:off x="3195900" y="3112667"/>
            <a:ext cx="5633200" cy="8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867">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200"/>
              <a:buNone/>
              <a:defRPr>
                <a:solidFill>
                  <a:srgbClr val="338987"/>
                </a:solidFill>
              </a:defRPr>
            </a:lvl2pPr>
            <a:lvl3pPr lvl="2" algn="ctr" rtl="0">
              <a:lnSpc>
                <a:spcPct val="100000"/>
              </a:lnSpc>
              <a:spcBef>
                <a:spcPts val="0"/>
              </a:spcBef>
              <a:spcAft>
                <a:spcPts val="0"/>
              </a:spcAft>
              <a:buClr>
                <a:srgbClr val="338987"/>
              </a:buClr>
              <a:buSzPts val="1200"/>
              <a:buNone/>
              <a:defRPr>
                <a:solidFill>
                  <a:srgbClr val="338987"/>
                </a:solidFill>
              </a:defRPr>
            </a:lvl3pPr>
            <a:lvl4pPr lvl="3" algn="ctr" rtl="0">
              <a:lnSpc>
                <a:spcPct val="100000"/>
              </a:lnSpc>
              <a:spcBef>
                <a:spcPts val="0"/>
              </a:spcBef>
              <a:spcAft>
                <a:spcPts val="0"/>
              </a:spcAft>
              <a:buClr>
                <a:srgbClr val="338987"/>
              </a:buClr>
              <a:buSzPts val="1200"/>
              <a:buNone/>
              <a:defRPr>
                <a:solidFill>
                  <a:srgbClr val="338987"/>
                </a:solidFill>
              </a:defRPr>
            </a:lvl4pPr>
            <a:lvl5pPr lvl="4" algn="ctr" rtl="0">
              <a:lnSpc>
                <a:spcPct val="100000"/>
              </a:lnSpc>
              <a:spcBef>
                <a:spcPts val="0"/>
              </a:spcBef>
              <a:spcAft>
                <a:spcPts val="0"/>
              </a:spcAft>
              <a:buClr>
                <a:srgbClr val="338987"/>
              </a:buClr>
              <a:buSzPts val="1200"/>
              <a:buNone/>
              <a:defRPr>
                <a:solidFill>
                  <a:srgbClr val="338987"/>
                </a:solidFill>
              </a:defRPr>
            </a:lvl5pPr>
            <a:lvl6pPr lvl="5" algn="ctr" rtl="0">
              <a:lnSpc>
                <a:spcPct val="100000"/>
              </a:lnSpc>
              <a:spcBef>
                <a:spcPts val="0"/>
              </a:spcBef>
              <a:spcAft>
                <a:spcPts val="0"/>
              </a:spcAft>
              <a:buClr>
                <a:srgbClr val="338987"/>
              </a:buClr>
              <a:buSzPts val="1200"/>
              <a:buNone/>
              <a:defRPr>
                <a:solidFill>
                  <a:srgbClr val="338987"/>
                </a:solidFill>
              </a:defRPr>
            </a:lvl6pPr>
            <a:lvl7pPr lvl="6" algn="ctr" rtl="0">
              <a:lnSpc>
                <a:spcPct val="100000"/>
              </a:lnSpc>
              <a:spcBef>
                <a:spcPts val="0"/>
              </a:spcBef>
              <a:spcAft>
                <a:spcPts val="0"/>
              </a:spcAft>
              <a:buClr>
                <a:srgbClr val="338987"/>
              </a:buClr>
              <a:buSzPts val="1200"/>
              <a:buNone/>
              <a:defRPr>
                <a:solidFill>
                  <a:srgbClr val="338987"/>
                </a:solidFill>
              </a:defRPr>
            </a:lvl7pPr>
            <a:lvl8pPr lvl="7" algn="ctr" rtl="0">
              <a:lnSpc>
                <a:spcPct val="100000"/>
              </a:lnSpc>
              <a:spcBef>
                <a:spcPts val="0"/>
              </a:spcBef>
              <a:spcAft>
                <a:spcPts val="0"/>
              </a:spcAft>
              <a:buClr>
                <a:srgbClr val="338987"/>
              </a:buClr>
              <a:buSzPts val="1200"/>
              <a:buNone/>
              <a:defRPr>
                <a:solidFill>
                  <a:srgbClr val="338987"/>
                </a:solidFill>
              </a:defRPr>
            </a:lvl8pPr>
            <a:lvl9pPr lvl="8" algn="ct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46" name="Google Shape;46;p5"/>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5"/>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48" name="Google Shape;48;p5"/>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1442499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rgbClr val="FDF3E5">
            <a:alpha val="29620"/>
          </a:srgbClr>
        </a:solidFill>
        <a:effectLst/>
      </p:bgPr>
    </p:bg>
    <p:spTree>
      <p:nvGrpSpPr>
        <p:cNvPr id="1" name="Shape 49"/>
        <p:cNvGrpSpPr/>
        <p:nvPr/>
      </p:nvGrpSpPr>
      <p:grpSpPr>
        <a:xfrm>
          <a:off x="0" y="0"/>
          <a:ext cx="0" cy="0"/>
          <a:chOff x="0" y="0"/>
          <a:chExt cx="0" cy="0"/>
        </a:xfrm>
      </p:grpSpPr>
      <p:sp>
        <p:nvSpPr>
          <p:cNvPr id="50" name="Google Shape;50;p6"/>
          <p:cNvSpPr/>
          <p:nvPr/>
        </p:nvSpPr>
        <p:spPr>
          <a:xfrm>
            <a:off x="8135444" y="1510867"/>
            <a:ext cx="1876000" cy="53496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6"/>
          <p:cNvSpPr/>
          <p:nvPr/>
        </p:nvSpPr>
        <p:spPr>
          <a:xfrm>
            <a:off x="2353067" y="1510867"/>
            <a:ext cx="1876000" cy="53496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6"/>
          <p:cNvSpPr/>
          <p:nvPr/>
        </p:nvSpPr>
        <p:spPr>
          <a:xfrm>
            <a:off x="4939633" y="178000"/>
            <a:ext cx="2312800" cy="48584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6"/>
          <p:cNvSpPr/>
          <p:nvPr/>
        </p:nvSpPr>
        <p:spPr>
          <a:xfrm>
            <a:off x="707189" y="3518300"/>
            <a:ext cx="2740400" cy="29748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6"/>
          <p:cNvSpPr/>
          <p:nvPr/>
        </p:nvSpPr>
        <p:spPr>
          <a:xfrm>
            <a:off x="4730919" y="3518484"/>
            <a:ext cx="2740400" cy="29744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6"/>
          <p:cNvSpPr/>
          <p:nvPr/>
        </p:nvSpPr>
        <p:spPr>
          <a:xfrm>
            <a:off x="8745224" y="3518383"/>
            <a:ext cx="2740400" cy="29744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6"/>
          <p:cNvSpPr txBox="1">
            <a:spLocks noGrp="1"/>
          </p:cNvSpPr>
          <p:nvPr>
            <p:ph type="subTitle" idx="1"/>
          </p:nvPr>
        </p:nvSpPr>
        <p:spPr>
          <a:xfrm>
            <a:off x="865456"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57" name="Google Shape;57;p6"/>
          <p:cNvSpPr txBox="1">
            <a:spLocks noGrp="1"/>
          </p:cNvSpPr>
          <p:nvPr>
            <p:ph type="ctrTitle"/>
          </p:nvPr>
        </p:nvSpPr>
        <p:spPr>
          <a:xfrm>
            <a:off x="331256"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58" name="Google Shape;58;p6"/>
          <p:cNvSpPr txBox="1">
            <a:spLocks noGrp="1"/>
          </p:cNvSpPr>
          <p:nvPr>
            <p:ph type="subTitle" idx="2"/>
          </p:nvPr>
        </p:nvSpPr>
        <p:spPr>
          <a:xfrm>
            <a:off x="8903424"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59" name="Google Shape;59;p6"/>
          <p:cNvSpPr txBox="1">
            <a:spLocks noGrp="1"/>
          </p:cNvSpPr>
          <p:nvPr>
            <p:ph type="ctrTitle" idx="3"/>
          </p:nvPr>
        </p:nvSpPr>
        <p:spPr>
          <a:xfrm>
            <a:off x="8369224"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60" name="Google Shape;60;p6"/>
          <p:cNvSpPr txBox="1">
            <a:spLocks noGrp="1"/>
          </p:cNvSpPr>
          <p:nvPr>
            <p:ph type="subTitle" idx="4"/>
          </p:nvPr>
        </p:nvSpPr>
        <p:spPr>
          <a:xfrm>
            <a:off x="4889123"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61" name="Google Shape;61;p6"/>
          <p:cNvSpPr txBox="1">
            <a:spLocks noGrp="1"/>
          </p:cNvSpPr>
          <p:nvPr>
            <p:ph type="ctrTitle" idx="5"/>
          </p:nvPr>
        </p:nvSpPr>
        <p:spPr>
          <a:xfrm>
            <a:off x="4354923"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62" name="Google Shape;62;p6"/>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6"/>
          <p:cNvSpPr txBox="1">
            <a:spLocks noGrp="1"/>
          </p:cNvSpPr>
          <p:nvPr>
            <p:ph type="ctrTitle" idx="6"/>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64" name="Google Shape;64;p6"/>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339049735"/>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rgbClr val="FDF3E5">
            <a:alpha val="29620"/>
          </a:srgbClr>
        </a:solidFill>
        <a:effectLst/>
      </p:bgPr>
    </p:bg>
    <p:spTree>
      <p:nvGrpSpPr>
        <p:cNvPr id="1" name="Shape 65"/>
        <p:cNvGrpSpPr/>
        <p:nvPr/>
      </p:nvGrpSpPr>
      <p:grpSpPr>
        <a:xfrm>
          <a:off x="0" y="0"/>
          <a:ext cx="0" cy="0"/>
          <a:chOff x="0" y="0"/>
          <a:chExt cx="0" cy="0"/>
        </a:xfrm>
      </p:grpSpPr>
      <p:sp>
        <p:nvSpPr>
          <p:cNvPr id="66" name="Google Shape;66;p7"/>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7"/>
          <p:cNvSpPr/>
          <p:nvPr/>
        </p:nvSpPr>
        <p:spPr>
          <a:xfrm>
            <a:off x="2242733" y="1787167"/>
            <a:ext cx="10034800" cy="19820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7"/>
          <p:cNvSpPr/>
          <p:nvPr/>
        </p:nvSpPr>
        <p:spPr>
          <a:xfrm>
            <a:off x="-74967" y="4034833"/>
            <a:ext cx="10034800" cy="19820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7"/>
          <p:cNvSpPr txBox="1">
            <a:spLocks noGrp="1"/>
          </p:cNvSpPr>
          <p:nvPr>
            <p:ph type="subTitle" idx="1"/>
          </p:nvPr>
        </p:nvSpPr>
        <p:spPr>
          <a:xfrm>
            <a:off x="4661633" y="2369883"/>
            <a:ext cx="56528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38987"/>
              </a:buClr>
              <a:buSzPts val="1100"/>
              <a:buNone/>
              <a:defRPr sz="1467"/>
            </a:lvl1pPr>
            <a:lvl2pPr lvl="1" rtl="0">
              <a:lnSpc>
                <a:spcPct val="100000"/>
              </a:lnSpc>
              <a:spcBef>
                <a:spcPts val="0"/>
              </a:spcBef>
              <a:spcAft>
                <a:spcPts val="0"/>
              </a:spcAft>
              <a:buClr>
                <a:srgbClr val="338987"/>
              </a:buClr>
              <a:buSzPts val="1100"/>
              <a:buNone/>
              <a:defRPr sz="1467">
                <a:solidFill>
                  <a:srgbClr val="338987"/>
                </a:solidFill>
              </a:defRPr>
            </a:lvl2pPr>
            <a:lvl3pPr lvl="2" rtl="0">
              <a:lnSpc>
                <a:spcPct val="100000"/>
              </a:lnSpc>
              <a:spcBef>
                <a:spcPts val="0"/>
              </a:spcBef>
              <a:spcAft>
                <a:spcPts val="0"/>
              </a:spcAft>
              <a:buClr>
                <a:srgbClr val="338987"/>
              </a:buClr>
              <a:buSzPts val="1100"/>
              <a:buNone/>
              <a:defRPr sz="1467">
                <a:solidFill>
                  <a:srgbClr val="338987"/>
                </a:solidFill>
              </a:defRPr>
            </a:lvl3pPr>
            <a:lvl4pPr lvl="3" rtl="0">
              <a:lnSpc>
                <a:spcPct val="100000"/>
              </a:lnSpc>
              <a:spcBef>
                <a:spcPts val="0"/>
              </a:spcBef>
              <a:spcAft>
                <a:spcPts val="0"/>
              </a:spcAft>
              <a:buClr>
                <a:srgbClr val="338987"/>
              </a:buClr>
              <a:buSzPts val="1100"/>
              <a:buNone/>
              <a:defRPr sz="1467">
                <a:solidFill>
                  <a:srgbClr val="338987"/>
                </a:solidFill>
              </a:defRPr>
            </a:lvl4pPr>
            <a:lvl5pPr lvl="4" rtl="0">
              <a:lnSpc>
                <a:spcPct val="100000"/>
              </a:lnSpc>
              <a:spcBef>
                <a:spcPts val="0"/>
              </a:spcBef>
              <a:spcAft>
                <a:spcPts val="0"/>
              </a:spcAft>
              <a:buClr>
                <a:srgbClr val="338987"/>
              </a:buClr>
              <a:buSzPts val="1100"/>
              <a:buNone/>
              <a:defRPr sz="1467">
                <a:solidFill>
                  <a:srgbClr val="338987"/>
                </a:solidFill>
              </a:defRPr>
            </a:lvl5pPr>
            <a:lvl6pPr lvl="5" rtl="0">
              <a:lnSpc>
                <a:spcPct val="100000"/>
              </a:lnSpc>
              <a:spcBef>
                <a:spcPts val="0"/>
              </a:spcBef>
              <a:spcAft>
                <a:spcPts val="0"/>
              </a:spcAft>
              <a:buClr>
                <a:srgbClr val="338987"/>
              </a:buClr>
              <a:buSzPts val="1100"/>
              <a:buNone/>
              <a:defRPr sz="1467">
                <a:solidFill>
                  <a:srgbClr val="338987"/>
                </a:solidFill>
              </a:defRPr>
            </a:lvl6pPr>
            <a:lvl7pPr lvl="6" rtl="0">
              <a:lnSpc>
                <a:spcPct val="100000"/>
              </a:lnSpc>
              <a:spcBef>
                <a:spcPts val="0"/>
              </a:spcBef>
              <a:spcAft>
                <a:spcPts val="0"/>
              </a:spcAft>
              <a:buClr>
                <a:srgbClr val="338987"/>
              </a:buClr>
              <a:buSzPts val="1100"/>
              <a:buNone/>
              <a:defRPr sz="1467">
                <a:solidFill>
                  <a:srgbClr val="338987"/>
                </a:solidFill>
              </a:defRPr>
            </a:lvl7pPr>
            <a:lvl8pPr lvl="7" rtl="0">
              <a:lnSpc>
                <a:spcPct val="100000"/>
              </a:lnSpc>
              <a:spcBef>
                <a:spcPts val="0"/>
              </a:spcBef>
              <a:spcAft>
                <a:spcPts val="0"/>
              </a:spcAft>
              <a:buClr>
                <a:srgbClr val="338987"/>
              </a:buClr>
              <a:buSzPts val="1100"/>
              <a:buNone/>
              <a:defRPr sz="1467">
                <a:solidFill>
                  <a:srgbClr val="338987"/>
                </a:solidFill>
              </a:defRPr>
            </a:lvl8pPr>
            <a:lvl9pPr lvl="8" rtl="0">
              <a:lnSpc>
                <a:spcPct val="100000"/>
              </a:lnSpc>
              <a:spcBef>
                <a:spcPts val="0"/>
              </a:spcBef>
              <a:spcAft>
                <a:spcPts val="0"/>
              </a:spcAft>
              <a:buClr>
                <a:srgbClr val="338987"/>
              </a:buClr>
              <a:buSzPts val="1100"/>
              <a:buNone/>
              <a:defRPr sz="1467">
                <a:solidFill>
                  <a:srgbClr val="338987"/>
                </a:solidFill>
              </a:defRPr>
            </a:lvl9pPr>
          </a:lstStyle>
          <a:p>
            <a:endParaRPr/>
          </a:p>
        </p:txBody>
      </p:sp>
      <p:sp>
        <p:nvSpPr>
          <p:cNvPr id="70" name="Google Shape;70;p7"/>
          <p:cNvSpPr txBox="1">
            <a:spLocks noGrp="1"/>
          </p:cNvSpPr>
          <p:nvPr>
            <p:ph type="ctrTitle"/>
          </p:nvPr>
        </p:nvSpPr>
        <p:spPr>
          <a:xfrm>
            <a:off x="2888923" y="2844340"/>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338987"/>
              </a:buClr>
              <a:buSzPts val="1600"/>
              <a:buNone/>
              <a:defRPr sz="2133"/>
            </a:lvl1pPr>
            <a:lvl2pPr lvl="1" algn="ctr" rtl="0">
              <a:spcBef>
                <a:spcPts val="0"/>
              </a:spcBef>
              <a:spcAft>
                <a:spcPts val="0"/>
              </a:spcAft>
              <a:buClr>
                <a:srgbClr val="338987"/>
              </a:buClr>
              <a:buSzPts val="1600"/>
              <a:buNone/>
              <a:defRPr sz="2133">
                <a:solidFill>
                  <a:srgbClr val="338987"/>
                </a:solidFill>
              </a:defRPr>
            </a:lvl2pPr>
            <a:lvl3pPr lvl="2" algn="ctr" rtl="0">
              <a:spcBef>
                <a:spcPts val="0"/>
              </a:spcBef>
              <a:spcAft>
                <a:spcPts val="0"/>
              </a:spcAft>
              <a:buClr>
                <a:srgbClr val="338987"/>
              </a:buClr>
              <a:buSzPts val="1600"/>
              <a:buNone/>
              <a:defRPr sz="2133">
                <a:solidFill>
                  <a:srgbClr val="338987"/>
                </a:solidFill>
              </a:defRPr>
            </a:lvl3pPr>
            <a:lvl4pPr lvl="3" algn="ctr" rtl="0">
              <a:spcBef>
                <a:spcPts val="0"/>
              </a:spcBef>
              <a:spcAft>
                <a:spcPts val="0"/>
              </a:spcAft>
              <a:buClr>
                <a:srgbClr val="338987"/>
              </a:buClr>
              <a:buSzPts val="1600"/>
              <a:buNone/>
              <a:defRPr sz="2133">
                <a:solidFill>
                  <a:srgbClr val="338987"/>
                </a:solidFill>
              </a:defRPr>
            </a:lvl4pPr>
            <a:lvl5pPr lvl="4" algn="ctr" rtl="0">
              <a:spcBef>
                <a:spcPts val="0"/>
              </a:spcBef>
              <a:spcAft>
                <a:spcPts val="0"/>
              </a:spcAft>
              <a:buClr>
                <a:srgbClr val="338987"/>
              </a:buClr>
              <a:buSzPts val="1600"/>
              <a:buNone/>
              <a:defRPr sz="2133">
                <a:solidFill>
                  <a:srgbClr val="338987"/>
                </a:solidFill>
              </a:defRPr>
            </a:lvl5pPr>
            <a:lvl6pPr lvl="5" algn="ctr" rtl="0">
              <a:spcBef>
                <a:spcPts val="0"/>
              </a:spcBef>
              <a:spcAft>
                <a:spcPts val="0"/>
              </a:spcAft>
              <a:buClr>
                <a:srgbClr val="338987"/>
              </a:buClr>
              <a:buSzPts val="1600"/>
              <a:buNone/>
              <a:defRPr sz="2133">
                <a:solidFill>
                  <a:srgbClr val="338987"/>
                </a:solidFill>
              </a:defRPr>
            </a:lvl6pPr>
            <a:lvl7pPr lvl="6" algn="ctr" rtl="0">
              <a:spcBef>
                <a:spcPts val="0"/>
              </a:spcBef>
              <a:spcAft>
                <a:spcPts val="0"/>
              </a:spcAft>
              <a:buClr>
                <a:srgbClr val="338987"/>
              </a:buClr>
              <a:buSzPts val="1600"/>
              <a:buNone/>
              <a:defRPr sz="2133">
                <a:solidFill>
                  <a:srgbClr val="338987"/>
                </a:solidFill>
              </a:defRPr>
            </a:lvl7pPr>
            <a:lvl8pPr lvl="7" algn="ctr" rtl="0">
              <a:spcBef>
                <a:spcPts val="0"/>
              </a:spcBef>
              <a:spcAft>
                <a:spcPts val="0"/>
              </a:spcAft>
              <a:buClr>
                <a:srgbClr val="338987"/>
              </a:buClr>
              <a:buSzPts val="1600"/>
              <a:buNone/>
              <a:defRPr sz="2133">
                <a:solidFill>
                  <a:srgbClr val="338987"/>
                </a:solidFill>
              </a:defRPr>
            </a:lvl8pPr>
            <a:lvl9pPr lvl="8" algn="ctr" rtl="0">
              <a:spcBef>
                <a:spcPts val="0"/>
              </a:spcBef>
              <a:spcAft>
                <a:spcPts val="0"/>
              </a:spcAft>
              <a:buClr>
                <a:srgbClr val="338987"/>
              </a:buClr>
              <a:buSzPts val="1600"/>
              <a:buNone/>
              <a:defRPr sz="2133">
                <a:solidFill>
                  <a:srgbClr val="338987"/>
                </a:solidFill>
              </a:defRPr>
            </a:lvl9pPr>
          </a:lstStyle>
          <a:p>
            <a:endParaRPr/>
          </a:p>
        </p:txBody>
      </p:sp>
      <p:sp>
        <p:nvSpPr>
          <p:cNvPr id="71" name="Google Shape;71;p7"/>
          <p:cNvSpPr txBox="1">
            <a:spLocks noGrp="1"/>
          </p:cNvSpPr>
          <p:nvPr>
            <p:ph type="subTitle" idx="2"/>
          </p:nvPr>
        </p:nvSpPr>
        <p:spPr>
          <a:xfrm>
            <a:off x="2152267" y="4630317"/>
            <a:ext cx="5375600" cy="84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338987"/>
              </a:buClr>
              <a:buSzPts val="1100"/>
              <a:buNone/>
              <a:defRPr sz="1467"/>
            </a:lvl1pPr>
            <a:lvl2pPr lvl="1" algn="r" rtl="0">
              <a:lnSpc>
                <a:spcPct val="100000"/>
              </a:lnSpc>
              <a:spcBef>
                <a:spcPts val="0"/>
              </a:spcBef>
              <a:spcAft>
                <a:spcPts val="0"/>
              </a:spcAft>
              <a:buClr>
                <a:srgbClr val="338987"/>
              </a:buClr>
              <a:buSzPts val="1100"/>
              <a:buNone/>
              <a:defRPr sz="1467">
                <a:solidFill>
                  <a:srgbClr val="338987"/>
                </a:solidFill>
              </a:defRPr>
            </a:lvl2pPr>
            <a:lvl3pPr lvl="2" algn="r" rtl="0">
              <a:lnSpc>
                <a:spcPct val="100000"/>
              </a:lnSpc>
              <a:spcBef>
                <a:spcPts val="0"/>
              </a:spcBef>
              <a:spcAft>
                <a:spcPts val="0"/>
              </a:spcAft>
              <a:buClr>
                <a:srgbClr val="338987"/>
              </a:buClr>
              <a:buSzPts val="1100"/>
              <a:buNone/>
              <a:defRPr sz="1467">
                <a:solidFill>
                  <a:srgbClr val="338987"/>
                </a:solidFill>
              </a:defRPr>
            </a:lvl3pPr>
            <a:lvl4pPr lvl="3" algn="r" rtl="0">
              <a:lnSpc>
                <a:spcPct val="100000"/>
              </a:lnSpc>
              <a:spcBef>
                <a:spcPts val="0"/>
              </a:spcBef>
              <a:spcAft>
                <a:spcPts val="0"/>
              </a:spcAft>
              <a:buClr>
                <a:srgbClr val="338987"/>
              </a:buClr>
              <a:buSzPts val="1100"/>
              <a:buNone/>
              <a:defRPr sz="1467">
                <a:solidFill>
                  <a:srgbClr val="338987"/>
                </a:solidFill>
              </a:defRPr>
            </a:lvl4pPr>
            <a:lvl5pPr lvl="4" algn="r" rtl="0">
              <a:lnSpc>
                <a:spcPct val="100000"/>
              </a:lnSpc>
              <a:spcBef>
                <a:spcPts val="0"/>
              </a:spcBef>
              <a:spcAft>
                <a:spcPts val="0"/>
              </a:spcAft>
              <a:buClr>
                <a:srgbClr val="338987"/>
              </a:buClr>
              <a:buSzPts val="1100"/>
              <a:buNone/>
              <a:defRPr sz="1467">
                <a:solidFill>
                  <a:srgbClr val="338987"/>
                </a:solidFill>
              </a:defRPr>
            </a:lvl5pPr>
            <a:lvl6pPr lvl="5" algn="r" rtl="0">
              <a:lnSpc>
                <a:spcPct val="100000"/>
              </a:lnSpc>
              <a:spcBef>
                <a:spcPts val="0"/>
              </a:spcBef>
              <a:spcAft>
                <a:spcPts val="0"/>
              </a:spcAft>
              <a:buClr>
                <a:srgbClr val="338987"/>
              </a:buClr>
              <a:buSzPts val="1100"/>
              <a:buNone/>
              <a:defRPr sz="1467">
                <a:solidFill>
                  <a:srgbClr val="338987"/>
                </a:solidFill>
              </a:defRPr>
            </a:lvl6pPr>
            <a:lvl7pPr lvl="6" algn="r" rtl="0">
              <a:lnSpc>
                <a:spcPct val="100000"/>
              </a:lnSpc>
              <a:spcBef>
                <a:spcPts val="0"/>
              </a:spcBef>
              <a:spcAft>
                <a:spcPts val="0"/>
              </a:spcAft>
              <a:buClr>
                <a:srgbClr val="338987"/>
              </a:buClr>
              <a:buSzPts val="1100"/>
              <a:buNone/>
              <a:defRPr sz="1467">
                <a:solidFill>
                  <a:srgbClr val="338987"/>
                </a:solidFill>
              </a:defRPr>
            </a:lvl7pPr>
            <a:lvl8pPr lvl="7" algn="r" rtl="0">
              <a:lnSpc>
                <a:spcPct val="100000"/>
              </a:lnSpc>
              <a:spcBef>
                <a:spcPts val="0"/>
              </a:spcBef>
              <a:spcAft>
                <a:spcPts val="0"/>
              </a:spcAft>
              <a:buClr>
                <a:srgbClr val="338987"/>
              </a:buClr>
              <a:buSzPts val="1100"/>
              <a:buNone/>
              <a:defRPr sz="1467">
                <a:solidFill>
                  <a:srgbClr val="338987"/>
                </a:solidFill>
              </a:defRPr>
            </a:lvl8pPr>
            <a:lvl9pPr lvl="8" algn="r" rtl="0">
              <a:lnSpc>
                <a:spcPct val="100000"/>
              </a:lnSpc>
              <a:spcBef>
                <a:spcPts val="0"/>
              </a:spcBef>
              <a:spcAft>
                <a:spcPts val="0"/>
              </a:spcAft>
              <a:buClr>
                <a:srgbClr val="338987"/>
              </a:buClr>
              <a:buSzPts val="1100"/>
              <a:buNone/>
              <a:defRPr sz="1467">
                <a:solidFill>
                  <a:srgbClr val="338987"/>
                </a:solidFill>
              </a:defRPr>
            </a:lvl9pPr>
          </a:lstStyle>
          <a:p>
            <a:endParaRPr/>
          </a:p>
        </p:txBody>
      </p:sp>
      <p:sp>
        <p:nvSpPr>
          <p:cNvPr id="72" name="Google Shape;72;p7"/>
          <p:cNvSpPr txBox="1">
            <a:spLocks noGrp="1"/>
          </p:cNvSpPr>
          <p:nvPr>
            <p:ph type="ctrTitle" idx="3"/>
          </p:nvPr>
        </p:nvSpPr>
        <p:spPr>
          <a:xfrm>
            <a:off x="6832884" y="501108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338987"/>
              </a:buClr>
              <a:buSzPts val="1600"/>
              <a:buNone/>
              <a:defRPr sz="2133"/>
            </a:lvl1pPr>
            <a:lvl2pPr lvl="1" algn="ctr" rtl="0">
              <a:spcBef>
                <a:spcPts val="0"/>
              </a:spcBef>
              <a:spcAft>
                <a:spcPts val="0"/>
              </a:spcAft>
              <a:buClr>
                <a:srgbClr val="338987"/>
              </a:buClr>
              <a:buSzPts val="1600"/>
              <a:buNone/>
              <a:defRPr sz="2133">
                <a:solidFill>
                  <a:srgbClr val="338987"/>
                </a:solidFill>
              </a:defRPr>
            </a:lvl2pPr>
            <a:lvl3pPr lvl="2" algn="ctr" rtl="0">
              <a:spcBef>
                <a:spcPts val="0"/>
              </a:spcBef>
              <a:spcAft>
                <a:spcPts val="0"/>
              </a:spcAft>
              <a:buClr>
                <a:srgbClr val="338987"/>
              </a:buClr>
              <a:buSzPts val="1600"/>
              <a:buNone/>
              <a:defRPr sz="2133">
                <a:solidFill>
                  <a:srgbClr val="338987"/>
                </a:solidFill>
              </a:defRPr>
            </a:lvl3pPr>
            <a:lvl4pPr lvl="3" algn="ctr" rtl="0">
              <a:spcBef>
                <a:spcPts val="0"/>
              </a:spcBef>
              <a:spcAft>
                <a:spcPts val="0"/>
              </a:spcAft>
              <a:buClr>
                <a:srgbClr val="338987"/>
              </a:buClr>
              <a:buSzPts val="1600"/>
              <a:buNone/>
              <a:defRPr sz="2133">
                <a:solidFill>
                  <a:srgbClr val="338987"/>
                </a:solidFill>
              </a:defRPr>
            </a:lvl4pPr>
            <a:lvl5pPr lvl="4" algn="ctr" rtl="0">
              <a:spcBef>
                <a:spcPts val="0"/>
              </a:spcBef>
              <a:spcAft>
                <a:spcPts val="0"/>
              </a:spcAft>
              <a:buClr>
                <a:srgbClr val="338987"/>
              </a:buClr>
              <a:buSzPts val="1600"/>
              <a:buNone/>
              <a:defRPr sz="2133">
                <a:solidFill>
                  <a:srgbClr val="338987"/>
                </a:solidFill>
              </a:defRPr>
            </a:lvl5pPr>
            <a:lvl6pPr lvl="5" algn="ctr" rtl="0">
              <a:spcBef>
                <a:spcPts val="0"/>
              </a:spcBef>
              <a:spcAft>
                <a:spcPts val="0"/>
              </a:spcAft>
              <a:buClr>
                <a:srgbClr val="338987"/>
              </a:buClr>
              <a:buSzPts val="1600"/>
              <a:buNone/>
              <a:defRPr sz="2133">
                <a:solidFill>
                  <a:srgbClr val="338987"/>
                </a:solidFill>
              </a:defRPr>
            </a:lvl6pPr>
            <a:lvl7pPr lvl="6" algn="ctr" rtl="0">
              <a:spcBef>
                <a:spcPts val="0"/>
              </a:spcBef>
              <a:spcAft>
                <a:spcPts val="0"/>
              </a:spcAft>
              <a:buClr>
                <a:srgbClr val="338987"/>
              </a:buClr>
              <a:buSzPts val="1600"/>
              <a:buNone/>
              <a:defRPr sz="2133">
                <a:solidFill>
                  <a:srgbClr val="338987"/>
                </a:solidFill>
              </a:defRPr>
            </a:lvl7pPr>
            <a:lvl8pPr lvl="7" algn="ctr" rtl="0">
              <a:spcBef>
                <a:spcPts val="0"/>
              </a:spcBef>
              <a:spcAft>
                <a:spcPts val="0"/>
              </a:spcAft>
              <a:buClr>
                <a:srgbClr val="338987"/>
              </a:buClr>
              <a:buSzPts val="1600"/>
              <a:buNone/>
              <a:defRPr sz="2133">
                <a:solidFill>
                  <a:srgbClr val="338987"/>
                </a:solidFill>
              </a:defRPr>
            </a:lvl8pPr>
            <a:lvl9pPr lvl="8" algn="ctr" rtl="0">
              <a:spcBef>
                <a:spcPts val="0"/>
              </a:spcBef>
              <a:spcAft>
                <a:spcPts val="0"/>
              </a:spcAft>
              <a:buClr>
                <a:srgbClr val="338987"/>
              </a:buClr>
              <a:buSzPts val="1600"/>
              <a:buNone/>
              <a:defRPr sz="2133">
                <a:solidFill>
                  <a:srgbClr val="338987"/>
                </a:solidFill>
              </a:defRPr>
            </a:lvl9pPr>
          </a:lstStyle>
          <a:p>
            <a:endParaRPr/>
          </a:p>
        </p:txBody>
      </p:sp>
      <p:sp>
        <p:nvSpPr>
          <p:cNvPr id="73" name="Google Shape;73;p7"/>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txBox="1">
            <a:spLocks noGrp="1"/>
          </p:cNvSpPr>
          <p:nvPr>
            <p:ph type="ctrTitle" idx="4"/>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75" name="Google Shape;75;p7"/>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080412547"/>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design ">
  <p:cSld name="Title + design ">
    <p:bg>
      <p:bgPr>
        <a:solidFill>
          <a:srgbClr val="FDF3E5">
            <a:alpha val="29620"/>
          </a:srgbClr>
        </a:solidFill>
        <a:effectLst/>
      </p:bgPr>
    </p:bg>
    <p:spTree>
      <p:nvGrpSpPr>
        <p:cNvPr id="1" name="Shape 76"/>
        <p:cNvGrpSpPr/>
        <p:nvPr/>
      </p:nvGrpSpPr>
      <p:grpSpPr>
        <a:xfrm>
          <a:off x="0" y="0"/>
          <a:ext cx="0" cy="0"/>
          <a:chOff x="0" y="0"/>
          <a:chExt cx="0" cy="0"/>
        </a:xfrm>
      </p:grpSpPr>
      <p:sp>
        <p:nvSpPr>
          <p:cNvPr id="77" name="Google Shape;77;p8"/>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8"/>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79" name="Google Shape;79;p8"/>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1070786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columns 2">
  <p:cSld name="Two columns 2">
    <p:bg>
      <p:bgPr>
        <a:solidFill>
          <a:srgbClr val="FDF3E5">
            <a:alpha val="29620"/>
          </a:srgbClr>
        </a:solidFill>
        <a:effectLst/>
      </p:bgPr>
    </p:bg>
    <p:spTree>
      <p:nvGrpSpPr>
        <p:cNvPr id="1" name="Shape 80"/>
        <p:cNvGrpSpPr/>
        <p:nvPr/>
      </p:nvGrpSpPr>
      <p:grpSpPr>
        <a:xfrm>
          <a:off x="0" y="0"/>
          <a:ext cx="0" cy="0"/>
          <a:chOff x="0" y="0"/>
          <a:chExt cx="0" cy="0"/>
        </a:xfrm>
      </p:grpSpPr>
      <p:sp>
        <p:nvSpPr>
          <p:cNvPr id="81" name="Google Shape;81;p9"/>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9"/>
          <p:cNvSpPr/>
          <p:nvPr/>
        </p:nvSpPr>
        <p:spPr>
          <a:xfrm>
            <a:off x="6726833" y="4261800"/>
            <a:ext cx="5498000" cy="20892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9"/>
          <p:cNvSpPr txBox="1">
            <a:spLocks noGrp="1"/>
          </p:cNvSpPr>
          <p:nvPr>
            <p:ph type="subTitle" idx="1"/>
          </p:nvPr>
        </p:nvSpPr>
        <p:spPr>
          <a:xfrm>
            <a:off x="8072767" y="5489851"/>
            <a:ext cx="29920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333">
                <a:solidFill>
                  <a:srgbClr val="FDF3E5"/>
                </a:solidFill>
              </a:defRPr>
            </a:lvl1pPr>
            <a:lvl2pPr lvl="1" algn="r" rtl="0">
              <a:lnSpc>
                <a:spcPct val="100000"/>
              </a:lnSpc>
              <a:spcBef>
                <a:spcPts val="0"/>
              </a:spcBef>
              <a:spcAft>
                <a:spcPts val="0"/>
              </a:spcAft>
              <a:buClr>
                <a:srgbClr val="FDF3E5"/>
              </a:buClr>
              <a:buSzPts val="1000"/>
              <a:buNone/>
              <a:defRPr sz="1333">
                <a:solidFill>
                  <a:srgbClr val="FDF3E5"/>
                </a:solidFill>
              </a:defRPr>
            </a:lvl2pPr>
            <a:lvl3pPr lvl="2" algn="r" rtl="0">
              <a:lnSpc>
                <a:spcPct val="100000"/>
              </a:lnSpc>
              <a:spcBef>
                <a:spcPts val="0"/>
              </a:spcBef>
              <a:spcAft>
                <a:spcPts val="0"/>
              </a:spcAft>
              <a:buClr>
                <a:srgbClr val="FDF3E5"/>
              </a:buClr>
              <a:buSzPts val="1000"/>
              <a:buNone/>
              <a:defRPr sz="1333">
                <a:solidFill>
                  <a:srgbClr val="FDF3E5"/>
                </a:solidFill>
              </a:defRPr>
            </a:lvl3pPr>
            <a:lvl4pPr lvl="3" algn="r" rtl="0">
              <a:lnSpc>
                <a:spcPct val="100000"/>
              </a:lnSpc>
              <a:spcBef>
                <a:spcPts val="0"/>
              </a:spcBef>
              <a:spcAft>
                <a:spcPts val="0"/>
              </a:spcAft>
              <a:buClr>
                <a:srgbClr val="FDF3E5"/>
              </a:buClr>
              <a:buSzPts val="1000"/>
              <a:buNone/>
              <a:defRPr sz="1333">
                <a:solidFill>
                  <a:srgbClr val="FDF3E5"/>
                </a:solidFill>
              </a:defRPr>
            </a:lvl4pPr>
            <a:lvl5pPr lvl="4" algn="r" rtl="0">
              <a:lnSpc>
                <a:spcPct val="100000"/>
              </a:lnSpc>
              <a:spcBef>
                <a:spcPts val="0"/>
              </a:spcBef>
              <a:spcAft>
                <a:spcPts val="0"/>
              </a:spcAft>
              <a:buClr>
                <a:srgbClr val="FDF3E5"/>
              </a:buClr>
              <a:buSzPts val="1000"/>
              <a:buNone/>
              <a:defRPr sz="1333">
                <a:solidFill>
                  <a:srgbClr val="FDF3E5"/>
                </a:solidFill>
              </a:defRPr>
            </a:lvl5pPr>
            <a:lvl6pPr lvl="5" algn="r" rtl="0">
              <a:lnSpc>
                <a:spcPct val="100000"/>
              </a:lnSpc>
              <a:spcBef>
                <a:spcPts val="0"/>
              </a:spcBef>
              <a:spcAft>
                <a:spcPts val="0"/>
              </a:spcAft>
              <a:buClr>
                <a:srgbClr val="FDF3E5"/>
              </a:buClr>
              <a:buSzPts val="1000"/>
              <a:buNone/>
              <a:defRPr sz="1333">
                <a:solidFill>
                  <a:srgbClr val="FDF3E5"/>
                </a:solidFill>
              </a:defRPr>
            </a:lvl6pPr>
            <a:lvl7pPr lvl="6" algn="r" rtl="0">
              <a:lnSpc>
                <a:spcPct val="100000"/>
              </a:lnSpc>
              <a:spcBef>
                <a:spcPts val="0"/>
              </a:spcBef>
              <a:spcAft>
                <a:spcPts val="0"/>
              </a:spcAft>
              <a:buClr>
                <a:srgbClr val="FDF3E5"/>
              </a:buClr>
              <a:buSzPts val="1000"/>
              <a:buNone/>
              <a:defRPr sz="1333">
                <a:solidFill>
                  <a:srgbClr val="FDF3E5"/>
                </a:solidFill>
              </a:defRPr>
            </a:lvl7pPr>
            <a:lvl8pPr lvl="7" algn="r" rtl="0">
              <a:lnSpc>
                <a:spcPct val="100000"/>
              </a:lnSpc>
              <a:spcBef>
                <a:spcPts val="0"/>
              </a:spcBef>
              <a:spcAft>
                <a:spcPts val="0"/>
              </a:spcAft>
              <a:buClr>
                <a:srgbClr val="FDF3E5"/>
              </a:buClr>
              <a:buSzPts val="1000"/>
              <a:buNone/>
              <a:defRPr sz="1333">
                <a:solidFill>
                  <a:srgbClr val="FDF3E5"/>
                </a:solidFill>
              </a:defRPr>
            </a:lvl8pPr>
            <a:lvl9pPr lvl="8" algn="r" rtl="0">
              <a:lnSpc>
                <a:spcPct val="100000"/>
              </a:lnSpc>
              <a:spcBef>
                <a:spcPts val="0"/>
              </a:spcBef>
              <a:spcAft>
                <a:spcPts val="0"/>
              </a:spcAft>
              <a:buClr>
                <a:srgbClr val="FDF3E5"/>
              </a:buClr>
              <a:buSzPts val="1000"/>
              <a:buNone/>
              <a:defRPr sz="1333">
                <a:solidFill>
                  <a:srgbClr val="FDF3E5"/>
                </a:solidFill>
              </a:defRPr>
            </a:lvl9pPr>
          </a:lstStyle>
          <a:p>
            <a:endParaRPr/>
          </a:p>
        </p:txBody>
      </p:sp>
      <p:sp>
        <p:nvSpPr>
          <p:cNvPr id="84" name="Google Shape;84;p9"/>
          <p:cNvSpPr txBox="1">
            <a:spLocks noGrp="1"/>
          </p:cNvSpPr>
          <p:nvPr>
            <p:ph type="title" hasCustomPrompt="1"/>
          </p:nvPr>
        </p:nvSpPr>
        <p:spPr>
          <a:xfrm>
            <a:off x="5713800" y="5569051"/>
            <a:ext cx="2242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8000">
                <a:solidFill>
                  <a:srgbClr val="FDF3E5"/>
                </a:solidFill>
              </a:defRPr>
            </a:lvl1pPr>
            <a:lvl2pPr lvl="1"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9"/>
          <p:cNvSpPr/>
          <p:nvPr/>
        </p:nvSpPr>
        <p:spPr>
          <a:xfrm>
            <a:off x="0" y="674767"/>
            <a:ext cx="5498000" cy="20892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9"/>
          <p:cNvSpPr txBox="1">
            <a:spLocks noGrp="1"/>
          </p:cNvSpPr>
          <p:nvPr>
            <p:ph type="subTitle" idx="2"/>
          </p:nvPr>
        </p:nvSpPr>
        <p:spPr>
          <a:xfrm>
            <a:off x="1658000" y="838513"/>
            <a:ext cx="34716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333">
                <a:solidFill>
                  <a:srgbClr val="FDF3E5"/>
                </a:solidFill>
              </a:defRPr>
            </a:lvl1pPr>
            <a:lvl2pPr lvl="1" algn="r" rtl="0">
              <a:lnSpc>
                <a:spcPct val="100000"/>
              </a:lnSpc>
              <a:spcBef>
                <a:spcPts val="0"/>
              </a:spcBef>
              <a:spcAft>
                <a:spcPts val="0"/>
              </a:spcAft>
              <a:buClr>
                <a:srgbClr val="FDF3E5"/>
              </a:buClr>
              <a:buSzPts val="1000"/>
              <a:buNone/>
              <a:defRPr sz="1333">
                <a:solidFill>
                  <a:srgbClr val="FDF3E5"/>
                </a:solidFill>
              </a:defRPr>
            </a:lvl2pPr>
            <a:lvl3pPr lvl="2" algn="r" rtl="0">
              <a:lnSpc>
                <a:spcPct val="100000"/>
              </a:lnSpc>
              <a:spcBef>
                <a:spcPts val="0"/>
              </a:spcBef>
              <a:spcAft>
                <a:spcPts val="0"/>
              </a:spcAft>
              <a:buClr>
                <a:srgbClr val="FDF3E5"/>
              </a:buClr>
              <a:buSzPts val="1000"/>
              <a:buNone/>
              <a:defRPr sz="1333">
                <a:solidFill>
                  <a:srgbClr val="FDF3E5"/>
                </a:solidFill>
              </a:defRPr>
            </a:lvl3pPr>
            <a:lvl4pPr lvl="3" algn="r" rtl="0">
              <a:lnSpc>
                <a:spcPct val="100000"/>
              </a:lnSpc>
              <a:spcBef>
                <a:spcPts val="0"/>
              </a:spcBef>
              <a:spcAft>
                <a:spcPts val="0"/>
              </a:spcAft>
              <a:buClr>
                <a:srgbClr val="FDF3E5"/>
              </a:buClr>
              <a:buSzPts val="1000"/>
              <a:buNone/>
              <a:defRPr sz="1333">
                <a:solidFill>
                  <a:srgbClr val="FDF3E5"/>
                </a:solidFill>
              </a:defRPr>
            </a:lvl4pPr>
            <a:lvl5pPr lvl="4" algn="r" rtl="0">
              <a:lnSpc>
                <a:spcPct val="100000"/>
              </a:lnSpc>
              <a:spcBef>
                <a:spcPts val="0"/>
              </a:spcBef>
              <a:spcAft>
                <a:spcPts val="0"/>
              </a:spcAft>
              <a:buClr>
                <a:srgbClr val="FDF3E5"/>
              </a:buClr>
              <a:buSzPts val="1000"/>
              <a:buNone/>
              <a:defRPr sz="1333">
                <a:solidFill>
                  <a:srgbClr val="FDF3E5"/>
                </a:solidFill>
              </a:defRPr>
            </a:lvl5pPr>
            <a:lvl6pPr lvl="5" algn="r" rtl="0">
              <a:lnSpc>
                <a:spcPct val="100000"/>
              </a:lnSpc>
              <a:spcBef>
                <a:spcPts val="0"/>
              </a:spcBef>
              <a:spcAft>
                <a:spcPts val="0"/>
              </a:spcAft>
              <a:buClr>
                <a:srgbClr val="FDF3E5"/>
              </a:buClr>
              <a:buSzPts val="1000"/>
              <a:buNone/>
              <a:defRPr sz="1333">
                <a:solidFill>
                  <a:srgbClr val="FDF3E5"/>
                </a:solidFill>
              </a:defRPr>
            </a:lvl6pPr>
            <a:lvl7pPr lvl="6" algn="r" rtl="0">
              <a:lnSpc>
                <a:spcPct val="100000"/>
              </a:lnSpc>
              <a:spcBef>
                <a:spcPts val="0"/>
              </a:spcBef>
              <a:spcAft>
                <a:spcPts val="0"/>
              </a:spcAft>
              <a:buClr>
                <a:srgbClr val="FDF3E5"/>
              </a:buClr>
              <a:buSzPts val="1000"/>
              <a:buNone/>
              <a:defRPr sz="1333">
                <a:solidFill>
                  <a:srgbClr val="FDF3E5"/>
                </a:solidFill>
              </a:defRPr>
            </a:lvl7pPr>
            <a:lvl8pPr lvl="7" algn="r" rtl="0">
              <a:lnSpc>
                <a:spcPct val="100000"/>
              </a:lnSpc>
              <a:spcBef>
                <a:spcPts val="0"/>
              </a:spcBef>
              <a:spcAft>
                <a:spcPts val="0"/>
              </a:spcAft>
              <a:buClr>
                <a:srgbClr val="FDF3E5"/>
              </a:buClr>
              <a:buSzPts val="1000"/>
              <a:buNone/>
              <a:defRPr sz="1333">
                <a:solidFill>
                  <a:srgbClr val="FDF3E5"/>
                </a:solidFill>
              </a:defRPr>
            </a:lvl8pPr>
            <a:lvl9pPr lvl="8" algn="r" rtl="0">
              <a:lnSpc>
                <a:spcPct val="100000"/>
              </a:lnSpc>
              <a:spcBef>
                <a:spcPts val="0"/>
              </a:spcBef>
              <a:spcAft>
                <a:spcPts val="0"/>
              </a:spcAft>
              <a:buClr>
                <a:srgbClr val="FDF3E5"/>
              </a:buClr>
              <a:buSzPts val="1000"/>
              <a:buNone/>
              <a:defRPr sz="1333">
                <a:solidFill>
                  <a:srgbClr val="FDF3E5"/>
                </a:solidFill>
              </a:defRPr>
            </a:lvl9pPr>
          </a:lstStyle>
          <a:p>
            <a:endParaRPr/>
          </a:p>
        </p:txBody>
      </p:sp>
      <p:sp>
        <p:nvSpPr>
          <p:cNvPr id="87" name="Google Shape;87;p9"/>
          <p:cNvSpPr txBox="1">
            <a:spLocks noGrp="1"/>
          </p:cNvSpPr>
          <p:nvPr>
            <p:ph type="title" idx="3" hasCustomPrompt="1"/>
          </p:nvPr>
        </p:nvSpPr>
        <p:spPr>
          <a:xfrm>
            <a:off x="-700967" y="941573"/>
            <a:ext cx="2242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8000">
                <a:solidFill>
                  <a:srgbClr val="FDF3E5"/>
                </a:solidFill>
              </a:defRPr>
            </a:lvl1pPr>
            <a:lvl2pPr lvl="1"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9"/>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9"/>
          <p:cNvSpPr txBox="1">
            <a:spLocks noGrp="1"/>
          </p:cNvSpPr>
          <p:nvPr>
            <p:ph type="ctrTitle" idx="4"/>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90" name="Google Shape;90;p9"/>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278887054"/>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 text">
  <p:cSld name="Title + text">
    <p:bg>
      <p:bgPr>
        <a:solidFill>
          <a:srgbClr val="FDF3E5">
            <a:alpha val="29620"/>
          </a:srgbClr>
        </a:solidFill>
        <a:effectLst/>
      </p:bgPr>
    </p:bg>
    <p:spTree>
      <p:nvGrpSpPr>
        <p:cNvPr id="1" name="Shape 91"/>
        <p:cNvGrpSpPr/>
        <p:nvPr/>
      </p:nvGrpSpPr>
      <p:grpSpPr>
        <a:xfrm>
          <a:off x="0" y="0"/>
          <a:ext cx="0" cy="0"/>
          <a:chOff x="0" y="0"/>
          <a:chExt cx="0" cy="0"/>
        </a:xfrm>
      </p:grpSpPr>
      <p:sp>
        <p:nvSpPr>
          <p:cNvPr id="92" name="Google Shape;92;p10"/>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1"/>
              </a:buClr>
              <a:buSzPts val="1200"/>
              <a:buChar char="●"/>
              <a:defRPr>
                <a:solidFill>
                  <a:srgbClr val="338987"/>
                </a:solidFill>
              </a:defRPr>
            </a:lvl1pPr>
            <a:lvl2pPr marL="1219170" lvl="1" indent="-406390" rtl="0">
              <a:spcBef>
                <a:spcPts val="2133"/>
              </a:spcBef>
              <a:spcAft>
                <a:spcPts val="0"/>
              </a:spcAft>
              <a:buClr>
                <a:schemeClr val="dk1"/>
              </a:buClr>
              <a:buSzPts val="1200"/>
              <a:buChar char="○"/>
              <a:defRPr>
                <a:solidFill>
                  <a:srgbClr val="338987"/>
                </a:solidFill>
              </a:defRPr>
            </a:lvl2pPr>
            <a:lvl3pPr marL="1828754" lvl="2" indent="-406390" rtl="0">
              <a:spcBef>
                <a:spcPts val="2133"/>
              </a:spcBef>
              <a:spcAft>
                <a:spcPts val="0"/>
              </a:spcAft>
              <a:buClr>
                <a:schemeClr val="dk1"/>
              </a:buClr>
              <a:buSzPts val="1200"/>
              <a:buChar char="■"/>
              <a:defRPr>
                <a:solidFill>
                  <a:srgbClr val="338987"/>
                </a:solidFill>
              </a:defRPr>
            </a:lvl3pPr>
            <a:lvl4pPr marL="2438339" lvl="3" indent="-406390" rtl="0">
              <a:spcBef>
                <a:spcPts val="2133"/>
              </a:spcBef>
              <a:spcAft>
                <a:spcPts val="0"/>
              </a:spcAft>
              <a:buClr>
                <a:schemeClr val="dk1"/>
              </a:buClr>
              <a:buSzPts val="1200"/>
              <a:buChar char="●"/>
              <a:defRPr>
                <a:solidFill>
                  <a:srgbClr val="338987"/>
                </a:solidFill>
              </a:defRPr>
            </a:lvl4pPr>
            <a:lvl5pPr marL="3047924" lvl="4" indent="-406390" rtl="0">
              <a:spcBef>
                <a:spcPts val="2133"/>
              </a:spcBef>
              <a:spcAft>
                <a:spcPts val="0"/>
              </a:spcAft>
              <a:buClr>
                <a:schemeClr val="dk1"/>
              </a:buClr>
              <a:buSzPts val="1200"/>
              <a:buChar char="○"/>
              <a:defRPr>
                <a:solidFill>
                  <a:srgbClr val="338987"/>
                </a:solidFill>
              </a:defRPr>
            </a:lvl5pPr>
            <a:lvl6pPr marL="3657509" lvl="5" indent="-406390" rtl="0">
              <a:spcBef>
                <a:spcPts val="2133"/>
              </a:spcBef>
              <a:spcAft>
                <a:spcPts val="0"/>
              </a:spcAft>
              <a:buClr>
                <a:schemeClr val="dk1"/>
              </a:buClr>
              <a:buSzPts val="1200"/>
              <a:buChar char="■"/>
              <a:defRPr>
                <a:solidFill>
                  <a:srgbClr val="338987"/>
                </a:solidFill>
              </a:defRPr>
            </a:lvl6pPr>
            <a:lvl7pPr marL="4267093" lvl="6" indent="-406390" rtl="0">
              <a:spcBef>
                <a:spcPts val="2133"/>
              </a:spcBef>
              <a:spcAft>
                <a:spcPts val="0"/>
              </a:spcAft>
              <a:buClr>
                <a:schemeClr val="dk1"/>
              </a:buClr>
              <a:buSzPts val="1200"/>
              <a:buChar char="●"/>
              <a:defRPr>
                <a:solidFill>
                  <a:srgbClr val="338987"/>
                </a:solidFill>
              </a:defRPr>
            </a:lvl7pPr>
            <a:lvl8pPr marL="4876678" lvl="7" indent="-406390" rtl="0">
              <a:spcBef>
                <a:spcPts val="2133"/>
              </a:spcBef>
              <a:spcAft>
                <a:spcPts val="0"/>
              </a:spcAft>
              <a:buClr>
                <a:schemeClr val="dk1"/>
              </a:buClr>
              <a:buSzPts val="1200"/>
              <a:buChar char="○"/>
              <a:defRPr>
                <a:solidFill>
                  <a:srgbClr val="338987"/>
                </a:solidFill>
              </a:defRPr>
            </a:lvl8pPr>
            <a:lvl9pPr marL="5486263" lvl="8" indent="-406390" rtl="0">
              <a:spcBef>
                <a:spcPts val="2133"/>
              </a:spcBef>
              <a:spcAft>
                <a:spcPts val="2133"/>
              </a:spcAft>
              <a:buClr>
                <a:schemeClr val="dk1"/>
              </a:buClr>
              <a:buSzPts val="1200"/>
              <a:buChar char="■"/>
              <a:defRPr>
                <a:solidFill>
                  <a:srgbClr val="338987"/>
                </a:solidFill>
              </a:defRPr>
            </a:lvl9pPr>
          </a:lstStyle>
          <a:p>
            <a:endParaRPr/>
          </a:p>
        </p:txBody>
      </p:sp>
      <p:sp>
        <p:nvSpPr>
          <p:cNvPr id="93" name="Google Shape;93;p10"/>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0"/>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95" name="Google Shape;95;p10"/>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80737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7" name="Date Placeholder 6"/>
          <p:cNvSpPr>
            <a:spLocks noGrp="1"/>
          </p:cNvSpPr>
          <p:nvPr>
            <p:ph type="dt" sz="half" idx="10"/>
          </p:nvPr>
        </p:nvSpPr>
        <p:spPr/>
        <p:txBody>
          <a:bodyPr/>
          <a:lstStyle/>
          <a:p>
            <a:fld id="{0ABD0DE8-FDD7-4A5A-B594-B20764AB0A94}" type="datetimeFigureOut">
              <a:rPr lang="en-US" smtClean="0"/>
              <a:t>8/4/2020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5B3F7-235E-4000-897A-F3416E1E99C4}"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4199063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text 1">
  <p:cSld name="1_Title + text 1">
    <p:bg>
      <p:bgPr>
        <a:solidFill>
          <a:srgbClr val="FDF3E5">
            <a:alpha val="29620"/>
          </a:srgbClr>
        </a:solidFill>
        <a:effectLst/>
      </p:bgPr>
    </p:bg>
    <p:spTree>
      <p:nvGrpSpPr>
        <p:cNvPr id="1" name="Shape 96"/>
        <p:cNvGrpSpPr/>
        <p:nvPr/>
      </p:nvGrpSpPr>
      <p:grpSpPr>
        <a:xfrm>
          <a:off x="0" y="0"/>
          <a:ext cx="0" cy="0"/>
          <a:chOff x="0" y="0"/>
          <a:chExt cx="0" cy="0"/>
        </a:xfrm>
      </p:grpSpPr>
      <p:sp>
        <p:nvSpPr>
          <p:cNvPr id="97" name="Google Shape;97;p11"/>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1"/>
          <p:cNvSpPr/>
          <p:nvPr/>
        </p:nvSpPr>
        <p:spPr>
          <a:xfrm>
            <a:off x="0" y="2202800"/>
            <a:ext cx="5356400" cy="32620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491"/>
              </a:solidFill>
            </a:endParaRPr>
          </a:p>
        </p:txBody>
      </p:sp>
      <p:sp>
        <p:nvSpPr>
          <p:cNvPr id="99" name="Google Shape;99;p11"/>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DF3E5"/>
              </a:buClr>
              <a:buSzPts val="2800"/>
              <a:buNone/>
              <a:defRPr>
                <a:solidFill>
                  <a:srgbClr val="FDF3E5"/>
                </a:solidFill>
              </a:defRPr>
            </a:lvl1pPr>
            <a:lvl2pPr lvl="1" rtl="0">
              <a:spcBef>
                <a:spcPts val="0"/>
              </a:spcBef>
              <a:spcAft>
                <a:spcPts val="0"/>
              </a:spcAft>
              <a:buClr>
                <a:srgbClr val="FDF3E5"/>
              </a:buClr>
              <a:buSzPts val="1600"/>
              <a:buNone/>
              <a:defRPr sz="2133">
                <a:solidFill>
                  <a:srgbClr val="FDF3E5"/>
                </a:solidFill>
              </a:defRPr>
            </a:lvl2pPr>
            <a:lvl3pPr lvl="2" rtl="0">
              <a:spcBef>
                <a:spcPts val="0"/>
              </a:spcBef>
              <a:spcAft>
                <a:spcPts val="0"/>
              </a:spcAft>
              <a:buClr>
                <a:srgbClr val="FDF3E5"/>
              </a:buClr>
              <a:buSzPts val="1600"/>
              <a:buNone/>
              <a:defRPr sz="2133">
                <a:solidFill>
                  <a:srgbClr val="FDF3E5"/>
                </a:solidFill>
              </a:defRPr>
            </a:lvl3pPr>
            <a:lvl4pPr lvl="3" rtl="0">
              <a:spcBef>
                <a:spcPts val="0"/>
              </a:spcBef>
              <a:spcAft>
                <a:spcPts val="0"/>
              </a:spcAft>
              <a:buClr>
                <a:srgbClr val="FDF3E5"/>
              </a:buClr>
              <a:buSzPts val="1600"/>
              <a:buNone/>
              <a:defRPr sz="2133">
                <a:solidFill>
                  <a:srgbClr val="FDF3E5"/>
                </a:solidFill>
              </a:defRPr>
            </a:lvl4pPr>
            <a:lvl5pPr lvl="4" rtl="0">
              <a:spcBef>
                <a:spcPts val="0"/>
              </a:spcBef>
              <a:spcAft>
                <a:spcPts val="0"/>
              </a:spcAft>
              <a:buClr>
                <a:srgbClr val="FDF3E5"/>
              </a:buClr>
              <a:buSzPts val="1600"/>
              <a:buNone/>
              <a:defRPr sz="2133">
                <a:solidFill>
                  <a:srgbClr val="FDF3E5"/>
                </a:solidFill>
              </a:defRPr>
            </a:lvl5pPr>
            <a:lvl6pPr lvl="5" rtl="0">
              <a:spcBef>
                <a:spcPts val="0"/>
              </a:spcBef>
              <a:spcAft>
                <a:spcPts val="0"/>
              </a:spcAft>
              <a:buClr>
                <a:srgbClr val="FDF3E5"/>
              </a:buClr>
              <a:buSzPts val="1600"/>
              <a:buNone/>
              <a:defRPr sz="2133">
                <a:solidFill>
                  <a:srgbClr val="FDF3E5"/>
                </a:solidFill>
              </a:defRPr>
            </a:lvl6pPr>
            <a:lvl7pPr lvl="6" rtl="0">
              <a:spcBef>
                <a:spcPts val="0"/>
              </a:spcBef>
              <a:spcAft>
                <a:spcPts val="0"/>
              </a:spcAft>
              <a:buClr>
                <a:srgbClr val="FDF3E5"/>
              </a:buClr>
              <a:buSzPts val="1600"/>
              <a:buNone/>
              <a:defRPr sz="2133">
                <a:solidFill>
                  <a:srgbClr val="FDF3E5"/>
                </a:solidFill>
              </a:defRPr>
            </a:lvl7pPr>
            <a:lvl8pPr lvl="7" rtl="0">
              <a:spcBef>
                <a:spcPts val="0"/>
              </a:spcBef>
              <a:spcAft>
                <a:spcPts val="0"/>
              </a:spcAft>
              <a:buClr>
                <a:srgbClr val="FDF3E5"/>
              </a:buClr>
              <a:buSzPts val="1600"/>
              <a:buNone/>
              <a:defRPr sz="2133">
                <a:solidFill>
                  <a:srgbClr val="FDF3E5"/>
                </a:solidFill>
              </a:defRPr>
            </a:lvl8pPr>
            <a:lvl9pPr lvl="8" rtl="0">
              <a:spcBef>
                <a:spcPts val="0"/>
              </a:spcBef>
              <a:spcAft>
                <a:spcPts val="0"/>
              </a:spcAft>
              <a:buClr>
                <a:srgbClr val="FDF3E5"/>
              </a:buClr>
              <a:buSzPts val="1600"/>
              <a:buNone/>
              <a:defRPr sz="2133">
                <a:solidFill>
                  <a:srgbClr val="FDF3E5"/>
                </a:solidFill>
              </a:defRPr>
            </a:lvl9pPr>
          </a:lstStyle>
          <a:p>
            <a:endParaRPr/>
          </a:p>
        </p:txBody>
      </p:sp>
      <p:sp>
        <p:nvSpPr>
          <p:cNvPr id="100" name="Google Shape;100;p11"/>
          <p:cNvSpPr txBox="1">
            <a:spLocks noGrp="1"/>
          </p:cNvSpPr>
          <p:nvPr>
            <p:ph type="subTitle" idx="1"/>
          </p:nvPr>
        </p:nvSpPr>
        <p:spPr>
          <a:xfrm>
            <a:off x="1108267" y="3085633"/>
            <a:ext cx="41088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1" name="Google Shape;101;p11"/>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1"/>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103" name="Google Shape;103;p11"/>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198212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text 2">
  <p:cSld name="Title + text 2">
    <p:bg>
      <p:bgPr>
        <a:solidFill>
          <a:srgbClr val="FDF3E5">
            <a:alpha val="29620"/>
          </a:srgbClr>
        </a:solidFill>
        <a:effectLst/>
      </p:bgPr>
    </p:bg>
    <p:spTree>
      <p:nvGrpSpPr>
        <p:cNvPr id="1" name="Shape 104"/>
        <p:cNvGrpSpPr/>
        <p:nvPr/>
      </p:nvGrpSpPr>
      <p:grpSpPr>
        <a:xfrm>
          <a:off x="0" y="0"/>
          <a:ext cx="0" cy="0"/>
          <a:chOff x="0" y="0"/>
          <a:chExt cx="0" cy="0"/>
        </a:xfrm>
      </p:grpSpPr>
      <p:sp>
        <p:nvSpPr>
          <p:cNvPr id="105" name="Google Shape;105;p12"/>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2"/>
          <p:cNvSpPr/>
          <p:nvPr/>
        </p:nvSpPr>
        <p:spPr>
          <a:xfrm>
            <a:off x="4572000" y="2202800"/>
            <a:ext cx="7620000" cy="32620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491"/>
              </a:solidFill>
            </a:endParaRPr>
          </a:p>
        </p:txBody>
      </p:sp>
      <p:sp>
        <p:nvSpPr>
          <p:cNvPr id="107" name="Google Shape;107;p12"/>
          <p:cNvSpPr txBox="1">
            <a:spLocks noGrp="1"/>
          </p:cNvSpPr>
          <p:nvPr>
            <p:ph type="subTitle" idx="1"/>
          </p:nvPr>
        </p:nvSpPr>
        <p:spPr>
          <a:xfrm>
            <a:off x="4974867" y="2644200"/>
            <a:ext cx="6708000" cy="23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8" name="Google Shape;108;p12"/>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2"/>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110" name="Google Shape;110;p12"/>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9434854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1" type="blank">
  <p:cSld name="Blank slide 1">
    <p:bg>
      <p:bgPr>
        <a:solidFill>
          <a:srgbClr val="FDF3E5">
            <a:alpha val="29620"/>
          </a:srgbClr>
        </a:solidFill>
        <a:effectLst/>
      </p:bgPr>
    </p:bg>
    <p:spTree>
      <p:nvGrpSpPr>
        <p:cNvPr id="1" name="Shape 111"/>
        <p:cNvGrpSpPr/>
        <p:nvPr/>
      </p:nvGrpSpPr>
      <p:grpSpPr>
        <a:xfrm>
          <a:off x="0" y="0"/>
          <a:ext cx="0" cy="0"/>
          <a:chOff x="0" y="0"/>
          <a:chExt cx="0" cy="0"/>
        </a:xfrm>
      </p:grpSpPr>
    </p:spTree>
    <p:extLst>
      <p:ext uri="{BB962C8B-B14F-4D97-AF65-F5344CB8AC3E}">
        <p14:creationId xmlns:p14="http://schemas.microsoft.com/office/powerpoint/2010/main" val="41352901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FDF3E5">
            <a:alpha val="29620"/>
          </a:srgbClr>
        </a:solidFill>
        <a:effectLst/>
      </p:bgPr>
    </p:bg>
    <p:spTree>
      <p:nvGrpSpPr>
        <p:cNvPr id="1" name="Shape 8"/>
        <p:cNvGrpSpPr/>
        <p:nvPr/>
      </p:nvGrpSpPr>
      <p:grpSpPr>
        <a:xfrm>
          <a:off x="0" y="0"/>
          <a:ext cx="0" cy="0"/>
          <a:chOff x="0" y="0"/>
          <a:chExt cx="0" cy="0"/>
        </a:xfrm>
      </p:grpSpPr>
      <p:sp>
        <p:nvSpPr>
          <p:cNvPr id="9" name="Google Shape;9;p2"/>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640200" y="2693451"/>
            <a:ext cx="10911600" cy="6180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338987"/>
              </a:buClr>
              <a:buSzPts val="3600"/>
              <a:buFont typeface="Josefin Sans"/>
              <a:buNone/>
              <a:defRPr sz="4800" b="1">
                <a:solidFill>
                  <a:srgbClr val="338987"/>
                </a:solidFill>
                <a:latin typeface="Josefin Sans"/>
                <a:ea typeface="Josefin Sans"/>
                <a:cs typeface="Josefin Sans"/>
                <a:sym typeface="Josefin Sans"/>
              </a:defRPr>
            </a:lvl1pPr>
            <a:lvl2pPr lvl="1" algn="ctr" rtl="0">
              <a:spcBef>
                <a:spcPts val="0"/>
              </a:spcBef>
              <a:spcAft>
                <a:spcPts val="0"/>
              </a:spcAft>
              <a:buClr>
                <a:srgbClr val="338987"/>
              </a:buClr>
              <a:buSzPts val="5200"/>
              <a:buNone/>
              <a:defRPr sz="6933">
                <a:solidFill>
                  <a:srgbClr val="338987"/>
                </a:solidFill>
              </a:defRPr>
            </a:lvl2pPr>
            <a:lvl3pPr lvl="2" algn="ctr" rtl="0">
              <a:spcBef>
                <a:spcPts val="0"/>
              </a:spcBef>
              <a:spcAft>
                <a:spcPts val="0"/>
              </a:spcAft>
              <a:buClr>
                <a:srgbClr val="338987"/>
              </a:buClr>
              <a:buSzPts val="5200"/>
              <a:buNone/>
              <a:defRPr sz="6933">
                <a:solidFill>
                  <a:srgbClr val="338987"/>
                </a:solidFill>
              </a:defRPr>
            </a:lvl3pPr>
            <a:lvl4pPr lvl="3" algn="ctr" rtl="0">
              <a:spcBef>
                <a:spcPts val="0"/>
              </a:spcBef>
              <a:spcAft>
                <a:spcPts val="0"/>
              </a:spcAft>
              <a:buClr>
                <a:srgbClr val="338987"/>
              </a:buClr>
              <a:buSzPts val="5200"/>
              <a:buNone/>
              <a:defRPr sz="6933">
                <a:solidFill>
                  <a:srgbClr val="338987"/>
                </a:solidFill>
              </a:defRPr>
            </a:lvl4pPr>
            <a:lvl5pPr lvl="4" algn="ctr" rtl="0">
              <a:spcBef>
                <a:spcPts val="0"/>
              </a:spcBef>
              <a:spcAft>
                <a:spcPts val="0"/>
              </a:spcAft>
              <a:buClr>
                <a:srgbClr val="338987"/>
              </a:buClr>
              <a:buSzPts val="5200"/>
              <a:buNone/>
              <a:defRPr sz="6933">
                <a:solidFill>
                  <a:srgbClr val="338987"/>
                </a:solidFill>
              </a:defRPr>
            </a:lvl5pPr>
            <a:lvl6pPr lvl="5" algn="ctr" rtl="0">
              <a:spcBef>
                <a:spcPts val="0"/>
              </a:spcBef>
              <a:spcAft>
                <a:spcPts val="0"/>
              </a:spcAft>
              <a:buClr>
                <a:srgbClr val="338987"/>
              </a:buClr>
              <a:buSzPts val="5200"/>
              <a:buNone/>
              <a:defRPr sz="6933">
                <a:solidFill>
                  <a:srgbClr val="338987"/>
                </a:solidFill>
              </a:defRPr>
            </a:lvl6pPr>
            <a:lvl7pPr lvl="6" algn="ctr" rtl="0">
              <a:spcBef>
                <a:spcPts val="0"/>
              </a:spcBef>
              <a:spcAft>
                <a:spcPts val="0"/>
              </a:spcAft>
              <a:buClr>
                <a:srgbClr val="338987"/>
              </a:buClr>
              <a:buSzPts val="5200"/>
              <a:buNone/>
              <a:defRPr sz="6933">
                <a:solidFill>
                  <a:srgbClr val="338987"/>
                </a:solidFill>
              </a:defRPr>
            </a:lvl7pPr>
            <a:lvl8pPr lvl="7" algn="ctr" rtl="0">
              <a:spcBef>
                <a:spcPts val="0"/>
              </a:spcBef>
              <a:spcAft>
                <a:spcPts val="0"/>
              </a:spcAft>
              <a:buClr>
                <a:srgbClr val="338987"/>
              </a:buClr>
              <a:buSzPts val="5200"/>
              <a:buNone/>
              <a:defRPr sz="6933">
                <a:solidFill>
                  <a:srgbClr val="338987"/>
                </a:solidFill>
              </a:defRPr>
            </a:lvl8pPr>
            <a:lvl9pPr lvl="8" algn="ctr" rtl="0">
              <a:spcBef>
                <a:spcPts val="0"/>
              </a:spcBef>
              <a:spcAft>
                <a:spcPts val="0"/>
              </a:spcAft>
              <a:buClr>
                <a:srgbClr val="338987"/>
              </a:buClr>
              <a:buSzPts val="5200"/>
              <a:buNone/>
              <a:defRPr sz="6933">
                <a:solidFill>
                  <a:srgbClr val="338987"/>
                </a:solidFill>
              </a:defRPr>
            </a:lvl9pPr>
          </a:lstStyle>
          <a:p>
            <a:endParaRPr/>
          </a:p>
        </p:txBody>
      </p:sp>
      <p:sp>
        <p:nvSpPr>
          <p:cNvPr id="11" name="Google Shape;11;p2"/>
          <p:cNvSpPr txBox="1">
            <a:spLocks noGrp="1"/>
          </p:cNvSpPr>
          <p:nvPr>
            <p:ph type="subTitle" idx="1"/>
          </p:nvPr>
        </p:nvSpPr>
        <p:spPr>
          <a:xfrm>
            <a:off x="2991800" y="3173217"/>
            <a:ext cx="6208400" cy="4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867">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2pPr>
            <a:lvl3pPr lvl="2"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3pPr>
            <a:lvl4pPr lvl="3"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4pPr>
            <a:lvl5pPr lvl="4"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5pPr>
            <a:lvl6pPr lvl="5"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6pPr>
            <a:lvl7pPr lvl="6"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7pPr>
            <a:lvl8pPr lvl="7"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8pPr>
            <a:lvl9pPr lvl="8" algn="ctr" rtl="0">
              <a:lnSpc>
                <a:spcPct val="100000"/>
              </a:lnSpc>
              <a:spcBef>
                <a:spcPts val="0"/>
              </a:spcBef>
              <a:spcAft>
                <a:spcPts val="0"/>
              </a:spcAft>
              <a:buClr>
                <a:srgbClr val="338987"/>
              </a:buClr>
              <a:buSzPts val="1400"/>
              <a:buFont typeface="Josefin Slab"/>
              <a:buNone/>
              <a:defRPr sz="1867">
                <a:solidFill>
                  <a:srgbClr val="338987"/>
                </a:solidFill>
                <a:latin typeface="Josefin Slab"/>
                <a:ea typeface="Josefin Slab"/>
                <a:cs typeface="Josefin Slab"/>
                <a:sym typeface="Josefin Slab"/>
              </a:defRPr>
            </a:lvl9pPr>
          </a:lstStyle>
          <a:p>
            <a:endParaRPr/>
          </a:p>
        </p:txBody>
      </p:sp>
      <p:sp>
        <p:nvSpPr>
          <p:cNvPr id="12" name="Google Shape;12;p2"/>
          <p:cNvSpPr/>
          <p:nvPr/>
        </p:nvSpPr>
        <p:spPr>
          <a:xfrm>
            <a:off x="9762387" y="-13233"/>
            <a:ext cx="1733200" cy="69180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40492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FDF3E5">
            <a:alpha val="29620"/>
          </a:srgbClr>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3469619" y="11601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15" name="Google Shape;15;p3"/>
          <p:cNvSpPr txBox="1">
            <a:spLocks noGrp="1"/>
          </p:cNvSpPr>
          <p:nvPr>
            <p:ph type="subTitle" idx="1"/>
          </p:nvPr>
        </p:nvSpPr>
        <p:spPr>
          <a:xfrm>
            <a:off x="3469617" y="1713564"/>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16" name="Google Shape;16;p3"/>
          <p:cNvSpPr txBox="1">
            <a:spLocks noGrp="1"/>
          </p:cNvSpPr>
          <p:nvPr>
            <p:ph type="title" idx="2" hasCustomPrompt="1"/>
          </p:nvPr>
        </p:nvSpPr>
        <p:spPr>
          <a:xfrm>
            <a:off x="3469632" y="6941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ctrTitle" idx="3"/>
          </p:nvPr>
        </p:nvSpPr>
        <p:spPr>
          <a:xfrm>
            <a:off x="6532785" y="1155633"/>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18" name="Google Shape;18;p3"/>
          <p:cNvSpPr txBox="1">
            <a:spLocks noGrp="1"/>
          </p:cNvSpPr>
          <p:nvPr>
            <p:ph type="subTitle" idx="4"/>
          </p:nvPr>
        </p:nvSpPr>
        <p:spPr>
          <a:xfrm>
            <a:off x="6532779" y="1706511"/>
            <a:ext cx="26356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19" name="Google Shape;19;p3"/>
          <p:cNvSpPr txBox="1">
            <a:spLocks noGrp="1"/>
          </p:cNvSpPr>
          <p:nvPr>
            <p:ph type="title" idx="5" hasCustomPrompt="1"/>
          </p:nvPr>
        </p:nvSpPr>
        <p:spPr>
          <a:xfrm>
            <a:off x="6532799" y="689649"/>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ctrTitle" idx="6"/>
          </p:nvPr>
        </p:nvSpPr>
        <p:spPr>
          <a:xfrm>
            <a:off x="3469619" y="52245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338987"/>
              </a:buClr>
              <a:buSzPts val="1200"/>
              <a:buNone/>
              <a:defRPr sz="1600">
                <a:solidFill>
                  <a:srgbClr val="338987"/>
                </a:solidFill>
              </a:defRPr>
            </a:lvl1pPr>
            <a:lvl2pPr lvl="1" rtl="0">
              <a:spcBef>
                <a:spcPts val="0"/>
              </a:spcBef>
              <a:spcAft>
                <a:spcPts val="0"/>
              </a:spcAft>
              <a:buClr>
                <a:srgbClr val="338987"/>
              </a:buClr>
              <a:buSzPts val="1200"/>
              <a:buNone/>
              <a:defRPr sz="1600">
                <a:solidFill>
                  <a:srgbClr val="338987"/>
                </a:solidFill>
              </a:defRPr>
            </a:lvl2pPr>
            <a:lvl3pPr lvl="2" rtl="0">
              <a:spcBef>
                <a:spcPts val="0"/>
              </a:spcBef>
              <a:spcAft>
                <a:spcPts val="0"/>
              </a:spcAft>
              <a:buClr>
                <a:srgbClr val="338987"/>
              </a:buClr>
              <a:buSzPts val="1200"/>
              <a:buNone/>
              <a:defRPr sz="1600">
                <a:solidFill>
                  <a:srgbClr val="338987"/>
                </a:solidFill>
              </a:defRPr>
            </a:lvl3pPr>
            <a:lvl4pPr lvl="3" rtl="0">
              <a:spcBef>
                <a:spcPts val="0"/>
              </a:spcBef>
              <a:spcAft>
                <a:spcPts val="0"/>
              </a:spcAft>
              <a:buClr>
                <a:srgbClr val="338987"/>
              </a:buClr>
              <a:buSzPts val="1200"/>
              <a:buNone/>
              <a:defRPr sz="1600">
                <a:solidFill>
                  <a:srgbClr val="338987"/>
                </a:solidFill>
              </a:defRPr>
            </a:lvl4pPr>
            <a:lvl5pPr lvl="4" rtl="0">
              <a:spcBef>
                <a:spcPts val="0"/>
              </a:spcBef>
              <a:spcAft>
                <a:spcPts val="0"/>
              </a:spcAft>
              <a:buClr>
                <a:srgbClr val="338987"/>
              </a:buClr>
              <a:buSzPts val="1200"/>
              <a:buNone/>
              <a:defRPr sz="1600">
                <a:solidFill>
                  <a:srgbClr val="338987"/>
                </a:solidFill>
              </a:defRPr>
            </a:lvl5pPr>
            <a:lvl6pPr lvl="5" rtl="0">
              <a:spcBef>
                <a:spcPts val="0"/>
              </a:spcBef>
              <a:spcAft>
                <a:spcPts val="0"/>
              </a:spcAft>
              <a:buClr>
                <a:srgbClr val="338987"/>
              </a:buClr>
              <a:buSzPts val="1200"/>
              <a:buNone/>
              <a:defRPr sz="1600">
                <a:solidFill>
                  <a:srgbClr val="338987"/>
                </a:solidFill>
              </a:defRPr>
            </a:lvl6pPr>
            <a:lvl7pPr lvl="6" rtl="0">
              <a:spcBef>
                <a:spcPts val="0"/>
              </a:spcBef>
              <a:spcAft>
                <a:spcPts val="0"/>
              </a:spcAft>
              <a:buClr>
                <a:srgbClr val="338987"/>
              </a:buClr>
              <a:buSzPts val="1200"/>
              <a:buNone/>
              <a:defRPr sz="1600">
                <a:solidFill>
                  <a:srgbClr val="338987"/>
                </a:solidFill>
              </a:defRPr>
            </a:lvl7pPr>
            <a:lvl8pPr lvl="7" rtl="0">
              <a:spcBef>
                <a:spcPts val="0"/>
              </a:spcBef>
              <a:spcAft>
                <a:spcPts val="0"/>
              </a:spcAft>
              <a:buClr>
                <a:srgbClr val="338987"/>
              </a:buClr>
              <a:buSzPts val="1200"/>
              <a:buNone/>
              <a:defRPr sz="1600">
                <a:solidFill>
                  <a:srgbClr val="338987"/>
                </a:solidFill>
              </a:defRPr>
            </a:lvl8pPr>
            <a:lvl9pPr lvl="8" rtl="0">
              <a:spcBef>
                <a:spcPts val="0"/>
              </a:spcBef>
              <a:spcAft>
                <a:spcPts val="0"/>
              </a:spcAft>
              <a:buClr>
                <a:srgbClr val="338987"/>
              </a:buClr>
              <a:buSzPts val="1200"/>
              <a:buNone/>
              <a:defRPr sz="1600">
                <a:solidFill>
                  <a:srgbClr val="338987"/>
                </a:solidFill>
              </a:defRPr>
            </a:lvl9pPr>
          </a:lstStyle>
          <a:p>
            <a:endParaRPr/>
          </a:p>
        </p:txBody>
      </p:sp>
      <p:sp>
        <p:nvSpPr>
          <p:cNvPr id="21" name="Google Shape;21;p3"/>
          <p:cNvSpPr txBox="1">
            <a:spLocks noGrp="1"/>
          </p:cNvSpPr>
          <p:nvPr>
            <p:ph type="subTitle" idx="7"/>
          </p:nvPr>
        </p:nvSpPr>
        <p:spPr>
          <a:xfrm>
            <a:off x="3469617" y="5775431"/>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22" name="Google Shape;22;p3"/>
          <p:cNvSpPr txBox="1">
            <a:spLocks noGrp="1"/>
          </p:cNvSpPr>
          <p:nvPr>
            <p:ph type="title" idx="8" hasCustomPrompt="1"/>
          </p:nvPr>
        </p:nvSpPr>
        <p:spPr>
          <a:xfrm>
            <a:off x="3469632" y="4758563"/>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ctrTitle" idx="9"/>
          </p:nvPr>
        </p:nvSpPr>
        <p:spPr>
          <a:xfrm>
            <a:off x="6532785" y="5224567"/>
            <a:ext cx="3002400" cy="77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297775"/>
              </a:buClr>
              <a:buSzPts val="1200"/>
              <a:buNone/>
              <a:defRPr sz="1600"/>
            </a:lvl1pPr>
            <a:lvl2pPr lvl="1" rtl="0">
              <a:spcBef>
                <a:spcPts val="0"/>
              </a:spcBef>
              <a:spcAft>
                <a:spcPts val="0"/>
              </a:spcAft>
              <a:buClr>
                <a:srgbClr val="297775"/>
              </a:buClr>
              <a:buSzPts val="1200"/>
              <a:buNone/>
              <a:defRPr sz="1600">
                <a:solidFill>
                  <a:srgbClr val="297775"/>
                </a:solidFill>
              </a:defRPr>
            </a:lvl2pPr>
            <a:lvl3pPr lvl="2" rtl="0">
              <a:spcBef>
                <a:spcPts val="0"/>
              </a:spcBef>
              <a:spcAft>
                <a:spcPts val="0"/>
              </a:spcAft>
              <a:buClr>
                <a:srgbClr val="297775"/>
              </a:buClr>
              <a:buSzPts val="1200"/>
              <a:buNone/>
              <a:defRPr sz="1600">
                <a:solidFill>
                  <a:srgbClr val="297775"/>
                </a:solidFill>
              </a:defRPr>
            </a:lvl3pPr>
            <a:lvl4pPr lvl="3" rtl="0">
              <a:spcBef>
                <a:spcPts val="0"/>
              </a:spcBef>
              <a:spcAft>
                <a:spcPts val="0"/>
              </a:spcAft>
              <a:buClr>
                <a:srgbClr val="297775"/>
              </a:buClr>
              <a:buSzPts val="1200"/>
              <a:buNone/>
              <a:defRPr sz="1600">
                <a:solidFill>
                  <a:srgbClr val="297775"/>
                </a:solidFill>
              </a:defRPr>
            </a:lvl4pPr>
            <a:lvl5pPr lvl="4" rtl="0">
              <a:spcBef>
                <a:spcPts val="0"/>
              </a:spcBef>
              <a:spcAft>
                <a:spcPts val="0"/>
              </a:spcAft>
              <a:buClr>
                <a:srgbClr val="297775"/>
              </a:buClr>
              <a:buSzPts val="1200"/>
              <a:buNone/>
              <a:defRPr sz="1600">
                <a:solidFill>
                  <a:srgbClr val="297775"/>
                </a:solidFill>
              </a:defRPr>
            </a:lvl5pPr>
            <a:lvl6pPr lvl="5" rtl="0">
              <a:spcBef>
                <a:spcPts val="0"/>
              </a:spcBef>
              <a:spcAft>
                <a:spcPts val="0"/>
              </a:spcAft>
              <a:buClr>
                <a:srgbClr val="297775"/>
              </a:buClr>
              <a:buSzPts val="1200"/>
              <a:buNone/>
              <a:defRPr sz="1600">
                <a:solidFill>
                  <a:srgbClr val="297775"/>
                </a:solidFill>
              </a:defRPr>
            </a:lvl6pPr>
            <a:lvl7pPr lvl="6" rtl="0">
              <a:spcBef>
                <a:spcPts val="0"/>
              </a:spcBef>
              <a:spcAft>
                <a:spcPts val="0"/>
              </a:spcAft>
              <a:buClr>
                <a:srgbClr val="297775"/>
              </a:buClr>
              <a:buSzPts val="1200"/>
              <a:buNone/>
              <a:defRPr sz="1600">
                <a:solidFill>
                  <a:srgbClr val="297775"/>
                </a:solidFill>
              </a:defRPr>
            </a:lvl7pPr>
            <a:lvl8pPr lvl="7" rtl="0">
              <a:spcBef>
                <a:spcPts val="0"/>
              </a:spcBef>
              <a:spcAft>
                <a:spcPts val="0"/>
              </a:spcAft>
              <a:buClr>
                <a:srgbClr val="297775"/>
              </a:buClr>
              <a:buSzPts val="1200"/>
              <a:buNone/>
              <a:defRPr sz="1600">
                <a:solidFill>
                  <a:srgbClr val="297775"/>
                </a:solidFill>
              </a:defRPr>
            </a:lvl8pPr>
            <a:lvl9pPr lvl="8" rtl="0">
              <a:spcBef>
                <a:spcPts val="0"/>
              </a:spcBef>
              <a:spcAft>
                <a:spcPts val="0"/>
              </a:spcAft>
              <a:buClr>
                <a:srgbClr val="297775"/>
              </a:buClr>
              <a:buSzPts val="1200"/>
              <a:buNone/>
              <a:defRPr sz="1600">
                <a:solidFill>
                  <a:srgbClr val="297775"/>
                </a:solidFill>
              </a:defRPr>
            </a:lvl9pPr>
          </a:lstStyle>
          <a:p>
            <a:endParaRPr/>
          </a:p>
        </p:txBody>
      </p:sp>
      <p:sp>
        <p:nvSpPr>
          <p:cNvPr id="24" name="Google Shape;24;p3"/>
          <p:cNvSpPr txBox="1">
            <a:spLocks noGrp="1"/>
          </p:cNvSpPr>
          <p:nvPr>
            <p:ph type="subTitle" idx="13"/>
          </p:nvPr>
        </p:nvSpPr>
        <p:spPr>
          <a:xfrm>
            <a:off x="6532784" y="5777964"/>
            <a:ext cx="2542000" cy="76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338987"/>
              </a:buClr>
              <a:buSzPts val="1000"/>
              <a:buNone/>
              <a:defRPr sz="1333">
                <a:solidFill>
                  <a:srgbClr val="338987"/>
                </a:solidFill>
              </a:defRPr>
            </a:lvl1pPr>
            <a:lvl2pPr lvl="1" rtl="0">
              <a:lnSpc>
                <a:spcPct val="100000"/>
              </a:lnSpc>
              <a:spcBef>
                <a:spcPts val="0"/>
              </a:spcBef>
              <a:spcAft>
                <a:spcPts val="0"/>
              </a:spcAft>
              <a:buClr>
                <a:srgbClr val="338987"/>
              </a:buClr>
              <a:buSzPts val="1000"/>
              <a:buNone/>
              <a:defRPr sz="1333">
                <a:solidFill>
                  <a:srgbClr val="338987"/>
                </a:solidFill>
              </a:defRPr>
            </a:lvl2pPr>
            <a:lvl3pPr lvl="2" rtl="0">
              <a:lnSpc>
                <a:spcPct val="100000"/>
              </a:lnSpc>
              <a:spcBef>
                <a:spcPts val="0"/>
              </a:spcBef>
              <a:spcAft>
                <a:spcPts val="0"/>
              </a:spcAft>
              <a:buClr>
                <a:srgbClr val="338987"/>
              </a:buClr>
              <a:buSzPts val="1000"/>
              <a:buNone/>
              <a:defRPr sz="1333">
                <a:solidFill>
                  <a:srgbClr val="338987"/>
                </a:solidFill>
              </a:defRPr>
            </a:lvl3pPr>
            <a:lvl4pPr lvl="3" rtl="0">
              <a:lnSpc>
                <a:spcPct val="100000"/>
              </a:lnSpc>
              <a:spcBef>
                <a:spcPts val="0"/>
              </a:spcBef>
              <a:spcAft>
                <a:spcPts val="0"/>
              </a:spcAft>
              <a:buClr>
                <a:srgbClr val="338987"/>
              </a:buClr>
              <a:buSzPts val="1000"/>
              <a:buNone/>
              <a:defRPr sz="1333">
                <a:solidFill>
                  <a:srgbClr val="338987"/>
                </a:solidFill>
              </a:defRPr>
            </a:lvl4pPr>
            <a:lvl5pPr lvl="4" rtl="0">
              <a:lnSpc>
                <a:spcPct val="100000"/>
              </a:lnSpc>
              <a:spcBef>
                <a:spcPts val="0"/>
              </a:spcBef>
              <a:spcAft>
                <a:spcPts val="0"/>
              </a:spcAft>
              <a:buClr>
                <a:srgbClr val="338987"/>
              </a:buClr>
              <a:buSzPts val="1000"/>
              <a:buNone/>
              <a:defRPr sz="1333">
                <a:solidFill>
                  <a:srgbClr val="338987"/>
                </a:solidFill>
              </a:defRPr>
            </a:lvl5pPr>
            <a:lvl6pPr lvl="5" rtl="0">
              <a:lnSpc>
                <a:spcPct val="100000"/>
              </a:lnSpc>
              <a:spcBef>
                <a:spcPts val="0"/>
              </a:spcBef>
              <a:spcAft>
                <a:spcPts val="0"/>
              </a:spcAft>
              <a:buClr>
                <a:srgbClr val="338987"/>
              </a:buClr>
              <a:buSzPts val="1000"/>
              <a:buNone/>
              <a:defRPr sz="1333">
                <a:solidFill>
                  <a:srgbClr val="338987"/>
                </a:solidFill>
              </a:defRPr>
            </a:lvl6pPr>
            <a:lvl7pPr lvl="6" rtl="0">
              <a:lnSpc>
                <a:spcPct val="100000"/>
              </a:lnSpc>
              <a:spcBef>
                <a:spcPts val="0"/>
              </a:spcBef>
              <a:spcAft>
                <a:spcPts val="0"/>
              </a:spcAft>
              <a:buClr>
                <a:srgbClr val="338987"/>
              </a:buClr>
              <a:buSzPts val="1000"/>
              <a:buNone/>
              <a:defRPr sz="1333">
                <a:solidFill>
                  <a:srgbClr val="338987"/>
                </a:solidFill>
              </a:defRPr>
            </a:lvl7pPr>
            <a:lvl8pPr lvl="7" rtl="0">
              <a:lnSpc>
                <a:spcPct val="100000"/>
              </a:lnSpc>
              <a:spcBef>
                <a:spcPts val="0"/>
              </a:spcBef>
              <a:spcAft>
                <a:spcPts val="0"/>
              </a:spcAft>
              <a:buClr>
                <a:srgbClr val="338987"/>
              </a:buClr>
              <a:buSzPts val="1000"/>
              <a:buNone/>
              <a:defRPr sz="1333">
                <a:solidFill>
                  <a:srgbClr val="338987"/>
                </a:solidFill>
              </a:defRPr>
            </a:lvl8pPr>
            <a:lvl9pPr lvl="8" rtl="0">
              <a:lnSpc>
                <a:spcPct val="100000"/>
              </a:lnSpc>
              <a:spcBef>
                <a:spcPts val="0"/>
              </a:spcBef>
              <a:spcAft>
                <a:spcPts val="0"/>
              </a:spcAft>
              <a:buClr>
                <a:srgbClr val="338987"/>
              </a:buClr>
              <a:buSzPts val="1000"/>
              <a:buNone/>
              <a:defRPr sz="1333">
                <a:solidFill>
                  <a:srgbClr val="338987"/>
                </a:solidFill>
              </a:defRPr>
            </a:lvl9pPr>
          </a:lstStyle>
          <a:p>
            <a:endParaRPr/>
          </a:p>
        </p:txBody>
      </p:sp>
      <p:sp>
        <p:nvSpPr>
          <p:cNvPr id="25" name="Google Shape;25;p3"/>
          <p:cNvSpPr txBox="1">
            <a:spLocks noGrp="1"/>
          </p:cNvSpPr>
          <p:nvPr>
            <p:ph type="title" idx="14" hasCustomPrompt="1"/>
          </p:nvPr>
        </p:nvSpPr>
        <p:spPr>
          <a:xfrm>
            <a:off x="6532799" y="4758580"/>
            <a:ext cx="2338400" cy="7704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338987"/>
              </a:buClr>
              <a:buSzPts val="4800"/>
              <a:buNone/>
              <a:defRPr sz="6400">
                <a:solidFill>
                  <a:srgbClr val="338987"/>
                </a:solidFill>
              </a:defRPr>
            </a:lvl1pPr>
            <a:lvl2pPr lvl="1"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338987"/>
              </a:buClr>
              <a:buSzPts val="4800"/>
              <a:buFont typeface="Fira Sans Extra Condensed Medium"/>
              <a:buNone/>
              <a:defRPr sz="6400">
                <a:solidFill>
                  <a:srgbClr val="338987"/>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p:nvPr/>
        </p:nvSpPr>
        <p:spPr>
          <a:xfrm>
            <a:off x="292000" y="2604527"/>
            <a:ext cx="11608000" cy="16512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0" y="2750769"/>
            <a:ext cx="12192000" cy="1330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3"/>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 name="Google Shape;29;p3"/>
          <p:cNvSpPr txBox="1">
            <a:spLocks noGrp="1"/>
          </p:cNvSpPr>
          <p:nvPr>
            <p:ph type="ctrTitle" idx="15"/>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30" name="Google Shape;30;p3"/>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809168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 text 1">
  <p:cSld name="Title + text 1">
    <p:bg>
      <p:bgPr>
        <a:solidFill>
          <a:srgbClr val="FDF3E5">
            <a:alpha val="29620"/>
          </a:srgbClr>
        </a:solidFill>
        <a:effectLst/>
      </p:bgPr>
    </p:bg>
    <p:spTree>
      <p:nvGrpSpPr>
        <p:cNvPr id="1" name="Shape 31"/>
        <p:cNvGrpSpPr/>
        <p:nvPr/>
      </p:nvGrpSpPr>
      <p:grpSpPr>
        <a:xfrm>
          <a:off x="0" y="0"/>
          <a:ext cx="0" cy="0"/>
          <a:chOff x="0" y="0"/>
          <a:chExt cx="0" cy="0"/>
        </a:xfrm>
      </p:grpSpPr>
      <p:sp>
        <p:nvSpPr>
          <p:cNvPr id="32" name="Google Shape;32;p4"/>
          <p:cNvSpPr/>
          <p:nvPr/>
        </p:nvSpPr>
        <p:spPr>
          <a:xfrm>
            <a:off x="1050867" y="1002467"/>
            <a:ext cx="5156400" cy="48584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3" name="Google Shape;33;p4"/>
          <p:cNvSpPr txBox="1">
            <a:spLocks noGrp="1"/>
          </p:cNvSpPr>
          <p:nvPr>
            <p:ph type="ctrTitle"/>
          </p:nvPr>
        </p:nvSpPr>
        <p:spPr>
          <a:xfrm>
            <a:off x="6873680" y="1096933"/>
            <a:ext cx="4121200" cy="2738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2800"/>
              <a:buNone/>
              <a:defRPr>
                <a:solidFill>
                  <a:srgbClr val="338987"/>
                </a:solidFill>
              </a:defRPr>
            </a:lvl1pPr>
            <a:lvl2pPr lvl="1" algn="r" rtl="0">
              <a:spcBef>
                <a:spcPts val="0"/>
              </a:spcBef>
              <a:spcAft>
                <a:spcPts val="0"/>
              </a:spcAft>
              <a:buClr>
                <a:srgbClr val="338987"/>
              </a:buClr>
              <a:buSzPts val="1600"/>
              <a:buNone/>
              <a:defRPr sz="2133">
                <a:solidFill>
                  <a:srgbClr val="338987"/>
                </a:solidFill>
              </a:defRPr>
            </a:lvl2pPr>
            <a:lvl3pPr lvl="2" algn="r" rtl="0">
              <a:spcBef>
                <a:spcPts val="0"/>
              </a:spcBef>
              <a:spcAft>
                <a:spcPts val="0"/>
              </a:spcAft>
              <a:buClr>
                <a:srgbClr val="338987"/>
              </a:buClr>
              <a:buSzPts val="1600"/>
              <a:buNone/>
              <a:defRPr sz="2133">
                <a:solidFill>
                  <a:srgbClr val="338987"/>
                </a:solidFill>
              </a:defRPr>
            </a:lvl3pPr>
            <a:lvl4pPr lvl="3" algn="r" rtl="0">
              <a:spcBef>
                <a:spcPts val="0"/>
              </a:spcBef>
              <a:spcAft>
                <a:spcPts val="0"/>
              </a:spcAft>
              <a:buClr>
                <a:srgbClr val="338987"/>
              </a:buClr>
              <a:buSzPts val="1600"/>
              <a:buNone/>
              <a:defRPr sz="2133">
                <a:solidFill>
                  <a:srgbClr val="338987"/>
                </a:solidFill>
              </a:defRPr>
            </a:lvl4pPr>
            <a:lvl5pPr lvl="4" algn="r" rtl="0">
              <a:spcBef>
                <a:spcPts val="0"/>
              </a:spcBef>
              <a:spcAft>
                <a:spcPts val="0"/>
              </a:spcAft>
              <a:buClr>
                <a:srgbClr val="338987"/>
              </a:buClr>
              <a:buSzPts val="1600"/>
              <a:buNone/>
              <a:defRPr sz="2133">
                <a:solidFill>
                  <a:srgbClr val="338987"/>
                </a:solidFill>
              </a:defRPr>
            </a:lvl5pPr>
            <a:lvl6pPr lvl="5" algn="r" rtl="0">
              <a:spcBef>
                <a:spcPts val="0"/>
              </a:spcBef>
              <a:spcAft>
                <a:spcPts val="0"/>
              </a:spcAft>
              <a:buClr>
                <a:srgbClr val="338987"/>
              </a:buClr>
              <a:buSzPts val="1600"/>
              <a:buNone/>
              <a:defRPr sz="2133">
                <a:solidFill>
                  <a:srgbClr val="338987"/>
                </a:solidFill>
              </a:defRPr>
            </a:lvl6pPr>
            <a:lvl7pPr lvl="6" algn="r" rtl="0">
              <a:spcBef>
                <a:spcPts val="0"/>
              </a:spcBef>
              <a:spcAft>
                <a:spcPts val="0"/>
              </a:spcAft>
              <a:buClr>
                <a:srgbClr val="338987"/>
              </a:buClr>
              <a:buSzPts val="1600"/>
              <a:buNone/>
              <a:defRPr sz="2133">
                <a:solidFill>
                  <a:srgbClr val="338987"/>
                </a:solidFill>
              </a:defRPr>
            </a:lvl7pPr>
            <a:lvl8pPr lvl="7" algn="r" rtl="0">
              <a:spcBef>
                <a:spcPts val="0"/>
              </a:spcBef>
              <a:spcAft>
                <a:spcPts val="0"/>
              </a:spcAft>
              <a:buClr>
                <a:srgbClr val="338987"/>
              </a:buClr>
              <a:buSzPts val="1600"/>
              <a:buNone/>
              <a:defRPr sz="2133">
                <a:solidFill>
                  <a:srgbClr val="338987"/>
                </a:solidFill>
              </a:defRPr>
            </a:lvl8pPr>
            <a:lvl9pPr lvl="8" algn="r" rtl="0">
              <a:spcBef>
                <a:spcPts val="0"/>
              </a:spcBef>
              <a:spcAft>
                <a:spcPts val="0"/>
              </a:spcAft>
              <a:buClr>
                <a:srgbClr val="338987"/>
              </a:buClr>
              <a:buSzPts val="1600"/>
              <a:buNone/>
              <a:defRPr sz="2133">
                <a:solidFill>
                  <a:srgbClr val="338987"/>
                </a:solidFill>
              </a:defRPr>
            </a:lvl9pPr>
          </a:lstStyle>
          <a:p>
            <a:endParaRPr/>
          </a:p>
        </p:txBody>
      </p:sp>
      <p:sp>
        <p:nvSpPr>
          <p:cNvPr id="34" name="Google Shape;34;p4"/>
          <p:cNvSpPr txBox="1">
            <a:spLocks noGrp="1"/>
          </p:cNvSpPr>
          <p:nvPr>
            <p:ph type="subTitle" idx="1"/>
          </p:nvPr>
        </p:nvSpPr>
        <p:spPr>
          <a:xfrm>
            <a:off x="6820533" y="3680567"/>
            <a:ext cx="4174000" cy="237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338987"/>
              </a:buClr>
              <a:buSzPts val="1200"/>
              <a:buNone/>
              <a:defRPr>
                <a:solidFill>
                  <a:srgbClr val="338987"/>
                </a:solidFill>
              </a:defRPr>
            </a:lvl1pPr>
            <a:lvl2pPr lvl="1" algn="r" rtl="0">
              <a:lnSpc>
                <a:spcPct val="100000"/>
              </a:lnSpc>
              <a:spcBef>
                <a:spcPts val="0"/>
              </a:spcBef>
              <a:spcAft>
                <a:spcPts val="0"/>
              </a:spcAft>
              <a:buClr>
                <a:srgbClr val="338987"/>
              </a:buClr>
              <a:buSzPts val="1200"/>
              <a:buNone/>
              <a:defRPr>
                <a:solidFill>
                  <a:srgbClr val="338987"/>
                </a:solidFill>
              </a:defRPr>
            </a:lvl2pPr>
            <a:lvl3pPr lvl="2" algn="r" rtl="0">
              <a:lnSpc>
                <a:spcPct val="100000"/>
              </a:lnSpc>
              <a:spcBef>
                <a:spcPts val="0"/>
              </a:spcBef>
              <a:spcAft>
                <a:spcPts val="0"/>
              </a:spcAft>
              <a:buClr>
                <a:srgbClr val="338987"/>
              </a:buClr>
              <a:buSzPts val="1200"/>
              <a:buNone/>
              <a:defRPr>
                <a:solidFill>
                  <a:srgbClr val="338987"/>
                </a:solidFill>
              </a:defRPr>
            </a:lvl3pPr>
            <a:lvl4pPr lvl="3" algn="r" rtl="0">
              <a:lnSpc>
                <a:spcPct val="100000"/>
              </a:lnSpc>
              <a:spcBef>
                <a:spcPts val="0"/>
              </a:spcBef>
              <a:spcAft>
                <a:spcPts val="0"/>
              </a:spcAft>
              <a:buClr>
                <a:srgbClr val="338987"/>
              </a:buClr>
              <a:buSzPts val="1200"/>
              <a:buNone/>
              <a:defRPr>
                <a:solidFill>
                  <a:srgbClr val="338987"/>
                </a:solidFill>
              </a:defRPr>
            </a:lvl4pPr>
            <a:lvl5pPr lvl="4" algn="r" rtl="0">
              <a:lnSpc>
                <a:spcPct val="100000"/>
              </a:lnSpc>
              <a:spcBef>
                <a:spcPts val="0"/>
              </a:spcBef>
              <a:spcAft>
                <a:spcPts val="0"/>
              </a:spcAft>
              <a:buClr>
                <a:srgbClr val="338987"/>
              </a:buClr>
              <a:buSzPts val="1200"/>
              <a:buNone/>
              <a:defRPr>
                <a:solidFill>
                  <a:srgbClr val="338987"/>
                </a:solidFill>
              </a:defRPr>
            </a:lvl5pPr>
            <a:lvl6pPr lvl="5" algn="r" rtl="0">
              <a:lnSpc>
                <a:spcPct val="100000"/>
              </a:lnSpc>
              <a:spcBef>
                <a:spcPts val="0"/>
              </a:spcBef>
              <a:spcAft>
                <a:spcPts val="0"/>
              </a:spcAft>
              <a:buClr>
                <a:srgbClr val="338987"/>
              </a:buClr>
              <a:buSzPts val="1200"/>
              <a:buNone/>
              <a:defRPr>
                <a:solidFill>
                  <a:srgbClr val="338987"/>
                </a:solidFill>
              </a:defRPr>
            </a:lvl6pPr>
            <a:lvl7pPr lvl="6" algn="r" rtl="0">
              <a:lnSpc>
                <a:spcPct val="100000"/>
              </a:lnSpc>
              <a:spcBef>
                <a:spcPts val="0"/>
              </a:spcBef>
              <a:spcAft>
                <a:spcPts val="0"/>
              </a:spcAft>
              <a:buClr>
                <a:srgbClr val="338987"/>
              </a:buClr>
              <a:buSzPts val="1200"/>
              <a:buNone/>
              <a:defRPr>
                <a:solidFill>
                  <a:srgbClr val="338987"/>
                </a:solidFill>
              </a:defRPr>
            </a:lvl7pPr>
            <a:lvl8pPr lvl="7" algn="r" rtl="0">
              <a:lnSpc>
                <a:spcPct val="100000"/>
              </a:lnSpc>
              <a:spcBef>
                <a:spcPts val="0"/>
              </a:spcBef>
              <a:spcAft>
                <a:spcPts val="0"/>
              </a:spcAft>
              <a:buClr>
                <a:srgbClr val="338987"/>
              </a:buClr>
              <a:buSzPts val="1200"/>
              <a:buNone/>
              <a:defRPr>
                <a:solidFill>
                  <a:srgbClr val="338987"/>
                </a:solidFill>
              </a:defRPr>
            </a:lvl8pPr>
            <a:lvl9pPr lvl="8" algn="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35" name="Google Shape;35;p4"/>
          <p:cNvSpPr/>
          <p:nvPr/>
        </p:nvSpPr>
        <p:spPr>
          <a:xfrm>
            <a:off x="1237467" y="824467"/>
            <a:ext cx="4796000" cy="52092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4"/>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4"/>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38" name="Google Shape;38;p4"/>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230686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DF3E5">
            <a:alpha val="29620"/>
          </a:srgbClr>
        </a:solidFill>
        <a:effectLst/>
      </p:bgPr>
    </p:bg>
    <p:spTree>
      <p:nvGrpSpPr>
        <p:cNvPr id="1" name="Shape 39"/>
        <p:cNvGrpSpPr/>
        <p:nvPr/>
      </p:nvGrpSpPr>
      <p:grpSpPr>
        <a:xfrm>
          <a:off x="0" y="0"/>
          <a:ext cx="0" cy="0"/>
          <a:chOff x="0" y="0"/>
          <a:chExt cx="0" cy="0"/>
        </a:xfrm>
      </p:grpSpPr>
      <p:sp>
        <p:nvSpPr>
          <p:cNvPr id="40" name="Google Shape;40;p5"/>
          <p:cNvSpPr/>
          <p:nvPr/>
        </p:nvSpPr>
        <p:spPr>
          <a:xfrm>
            <a:off x="0" y="0"/>
            <a:ext cx="12192000" cy="1394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5"/>
          <p:cNvSpPr/>
          <p:nvPr/>
        </p:nvSpPr>
        <p:spPr>
          <a:xfrm>
            <a:off x="0" y="5464000"/>
            <a:ext cx="12192000" cy="1394000"/>
          </a:xfrm>
          <a:prstGeom prst="rect">
            <a:avLst/>
          </a:prstGeom>
          <a:solidFill>
            <a:srgbClr val="A6B8B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42" name="Google Shape;42;p5"/>
          <p:cNvCxnSpPr/>
          <p:nvPr/>
        </p:nvCxnSpPr>
        <p:spPr>
          <a:xfrm>
            <a:off x="1105800" y="1972119"/>
            <a:ext cx="9980400" cy="0"/>
          </a:xfrm>
          <a:prstGeom prst="straightConnector1">
            <a:avLst/>
          </a:prstGeom>
          <a:noFill/>
          <a:ln w="19050" cap="flat" cmpd="sng">
            <a:solidFill>
              <a:srgbClr val="338987"/>
            </a:solidFill>
            <a:prstDash val="solid"/>
            <a:round/>
            <a:headEnd type="none" w="med" len="med"/>
            <a:tailEnd type="none" w="med" len="med"/>
          </a:ln>
        </p:spPr>
      </p:cxnSp>
      <p:cxnSp>
        <p:nvCxnSpPr>
          <p:cNvPr id="43" name="Google Shape;43;p5"/>
          <p:cNvCxnSpPr/>
          <p:nvPr/>
        </p:nvCxnSpPr>
        <p:spPr>
          <a:xfrm>
            <a:off x="1105800" y="4867600"/>
            <a:ext cx="9980400" cy="0"/>
          </a:xfrm>
          <a:prstGeom prst="straightConnector1">
            <a:avLst/>
          </a:prstGeom>
          <a:noFill/>
          <a:ln w="19050" cap="flat" cmpd="sng">
            <a:solidFill>
              <a:srgbClr val="338987"/>
            </a:solidFill>
            <a:prstDash val="solid"/>
            <a:round/>
            <a:headEnd type="none" w="med" len="med"/>
            <a:tailEnd type="none" w="med" len="med"/>
          </a:ln>
        </p:spPr>
      </p:cxnSp>
      <p:sp>
        <p:nvSpPr>
          <p:cNvPr id="44" name="Google Shape;44;p5"/>
          <p:cNvSpPr txBox="1">
            <a:spLocks noGrp="1"/>
          </p:cNvSpPr>
          <p:nvPr>
            <p:ph type="ctrTitle"/>
          </p:nvPr>
        </p:nvSpPr>
        <p:spPr>
          <a:xfrm>
            <a:off x="6380200" y="3711081"/>
            <a:ext cx="2164000" cy="937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338987"/>
              </a:buClr>
              <a:buSzPts val="1200"/>
              <a:buNone/>
              <a:defRPr sz="1600">
                <a:solidFill>
                  <a:srgbClr val="338987"/>
                </a:solidFill>
              </a:defRPr>
            </a:lvl1pPr>
            <a:lvl2pPr lvl="1" algn="r" rtl="0">
              <a:spcBef>
                <a:spcPts val="0"/>
              </a:spcBef>
              <a:spcAft>
                <a:spcPts val="0"/>
              </a:spcAft>
              <a:buClr>
                <a:srgbClr val="338987"/>
              </a:buClr>
              <a:buSzPts val="1600"/>
              <a:buNone/>
              <a:defRPr sz="2133">
                <a:solidFill>
                  <a:srgbClr val="338987"/>
                </a:solidFill>
              </a:defRPr>
            </a:lvl2pPr>
            <a:lvl3pPr lvl="2" algn="r" rtl="0">
              <a:spcBef>
                <a:spcPts val="0"/>
              </a:spcBef>
              <a:spcAft>
                <a:spcPts val="0"/>
              </a:spcAft>
              <a:buClr>
                <a:srgbClr val="338987"/>
              </a:buClr>
              <a:buSzPts val="1600"/>
              <a:buNone/>
              <a:defRPr sz="2133">
                <a:solidFill>
                  <a:srgbClr val="338987"/>
                </a:solidFill>
              </a:defRPr>
            </a:lvl3pPr>
            <a:lvl4pPr lvl="3" algn="r" rtl="0">
              <a:spcBef>
                <a:spcPts val="0"/>
              </a:spcBef>
              <a:spcAft>
                <a:spcPts val="0"/>
              </a:spcAft>
              <a:buClr>
                <a:srgbClr val="338987"/>
              </a:buClr>
              <a:buSzPts val="1600"/>
              <a:buNone/>
              <a:defRPr sz="2133">
                <a:solidFill>
                  <a:srgbClr val="338987"/>
                </a:solidFill>
              </a:defRPr>
            </a:lvl4pPr>
            <a:lvl5pPr lvl="4" algn="r" rtl="0">
              <a:spcBef>
                <a:spcPts val="0"/>
              </a:spcBef>
              <a:spcAft>
                <a:spcPts val="0"/>
              </a:spcAft>
              <a:buClr>
                <a:srgbClr val="338987"/>
              </a:buClr>
              <a:buSzPts val="1600"/>
              <a:buNone/>
              <a:defRPr sz="2133">
                <a:solidFill>
                  <a:srgbClr val="338987"/>
                </a:solidFill>
              </a:defRPr>
            </a:lvl5pPr>
            <a:lvl6pPr lvl="5" algn="r" rtl="0">
              <a:spcBef>
                <a:spcPts val="0"/>
              </a:spcBef>
              <a:spcAft>
                <a:spcPts val="0"/>
              </a:spcAft>
              <a:buClr>
                <a:srgbClr val="338987"/>
              </a:buClr>
              <a:buSzPts val="1600"/>
              <a:buNone/>
              <a:defRPr sz="2133">
                <a:solidFill>
                  <a:srgbClr val="338987"/>
                </a:solidFill>
              </a:defRPr>
            </a:lvl6pPr>
            <a:lvl7pPr lvl="6" algn="r" rtl="0">
              <a:spcBef>
                <a:spcPts val="0"/>
              </a:spcBef>
              <a:spcAft>
                <a:spcPts val="0"/>
              </a:spcAft>
              <a:buClr>
                <a:srgbClr val="338987"/>
              </a:buClr>
              <a:buSzPts val="1600"/>
              <a:buNone/>
              <a:defRPr sz="2133">
                <a:solidFill>
                  <a:srgbClr val="338987"/>
                </a:solidFill>
              </a:defRPr>
            </a:lvl7pPr>
            <a:lvl8pPr lvl="7" algn="r" rtl="0">
              <a:spcBef>
                <a:spcPts val="0"/>
              </a:spcBef>
              <a:spcAft>
                <a:spcPts val="0"/>
              </a:spcAft>
              <a:buClr>
                <a:srgbClr val="338987"/>
              </a:buClr>
              <a:buSzPts val="1600"/>
              <a:buNone/>
              <a:defRPr sz="2133">
                <a:solidFill>
                  <a:srgbClr val="338987"/>
                </a:solidFill>
              </a:defRPr>
            </a:lvl8pPr>
            <a:lvl9pPr lvl="8" algn="r" rtl="0">
              <a:spcBef>
                <a:spcPts val="0"/>
              </a:spcBef>
              <a:spcAft>
                <a:spcPts val="0"/>
              </a:spcAft>
              <a:buClr>
                <a:srgbClr val="338987"/>
              </a:buClr>
              <a:buSzPts val="1600"/>
              <a:buNone/>
              <a:defRPr sz="2133">
                <a:solidFill>
                  <a:srgbClr val="338987"/>
                </a:solidFill>
              </a:defRPr>
            </a:lvl9pPr>
          </a:lstStyle>
          <a:p>
            <a:endParaRPr/>
          </a:p>
        </p:txBody>
      </p:sp>
      <p:sp>
        <p:nvSpPr>
          <p:cNvPr id="45" name="Google Shape;45;p5"/>
          <p:cNvSpPr txBox="1">
            <a:spLocks noGrp="1"/>
          </p:cNvSpPr>
          <p:nvPr>
            <p:ph type="subTitle" idx="1"/>
          </p:nvPr>
        </p:nvSpPr>
        <p:spPr>
          <a:xfrm>
            <a:off x="3195900" y="3112667"/>
            <a:ext cx="5633200" cy="8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338987"/>
              </a:buClr>
              <a:buSzPts val="1400"/>
              <a:buFont typeface="Josefin Slab SemiBold"/>
              <a:buNone/>
              <a:defRPr sz="1867">
                <a:solidFill>
                  <a:srgbClr val="338987"/>
                </a:solidFill>
                <a:latin typeface="Josefin Slab SemiBold"/>
                <a:ea typeface="Josefin Slab SemiBold"/>
                <a:cs typeface="Josefin Slab SemiBold"/>
                <a:sym typeface="Josefin Slab SemiBold"/>
              </a:defRPr>
            </a:lvl1pPr>
            <a:lvl2pPr lvl="1" algn="ctr" rtl="0">
              <a:lnSpc>
                <a:spcPct val="100000"/>
              </a:lnSpc>
              <a:spcBef>
                <a:spcPts val="0"/>
              </a:spcBef>
              <a:spcAft>
                <a:spcPts val="0"/>
              </a:spcAft>
              <a:buClr>
                <a:srgbClr val="338987"/>
              </a:buClr>
              <a:buSzPts val="1200"/>
              <a:buNone/>
              <a:defRPr>
                <a:solidFill>
                  <a:srgbClr val="338987"/>
                </a:solidFill>
              </a:defRPr>
            </a:lvl2pPr>
            <a:lvl3pPr lvl="2" algn="ctr" rtl="0">
              <a:lnSpc>
                <a:spcPct val="100000"/>
              </a:lnSpc>
              <a:spcBef>
                <a:spcPts val="0"/>
              </a:spcBef>
              <a:spcAft>
                <a:spcPts val="0"/>
              </a:spcAft>
              <a:buClr>
                <a:srgbClr val="338987"/>
              </a:buClr>
              <a:buSzPts val="1200"/>
              <a:buNone/>
              <a:defRPr>
                <a:solidFill>
                  <a:srgbClr val="338987"/>
                </a:solidFill>
              </a:defRPr>
            </a:lvl3pPr>
            <a:lvl4pPr lvl="3" algn="ctr" rtl="0">
              <a:lnSpc>
                <a:spcPct val="100000"/>
              </a:lnSpc>
              <a:spcBef>
                <a:spcPts val="0"/>
              </a:spcBef>
              <a:spcAft>
                <a:spcPts val="0"/>
              </a:spcAft>
              <a:buClr>
                <a:srgbClr val="338987"/>
              </a:buClr>
              <a:buSzPts val="1200"/>
              <a:buNone/>
              <a:defRPr>
                <a:solidFill>
                  <a:srgbClr val="338987"/>
                </a:solidFill>
              </a:defRPr>
            </a:lvl4pPr>
            <a:lvl5pPr lvl="4" algn="ctr" rtl="0">
              <a:lnSpc>
                <a:spcPct val="100000"/>
              </a:lnSpc>
              <a:spcBef>
                <a:spcPts val="0"/>
              </a:spcBef>
              <a:spcAft>
                <a:spcPts val="0"/>
              </a:spcAft>
              <a:buClr>
                <a:srgbClr val="338987"/>
              </a:buClr>
              <a:buSzPts val="1200"/>
              <a:buNone/>
              <a:defRPr>
                <a:solidFill>
                  <a:srgbClr val="338987"/>
                </a:solidFill>
              </a:defRPr>
            </a:lvl5pPr>
            <a:lvl6pPr lvl="5" algn="ctr" rtl="0">
              <a:lnSpc>
                <a:spcPct val="100000"/>
              </a:lnSpc>
              <a:spcBef>
                <a:spcPts val="0"/>
              </a:spcBef>
              <a:spcAft>
                <a:spcPts val="0"/>
              </a:spcAft>
              <a:buClr>
                <a:srgbClr val="338987"/>
              </a:buClr>
              <a:buSzPts val="1200"/>
              <a:buNone/>
              <a:defRPr>
                <a:solidFill>
                  <a:srgbClr val="338987"/>
                </a:solidFill>
              </a:defRPr>
            </a:lvl6pPr>
            <a:lvl7pPr lvl="6" algn="ctr" rtl="0">
              <a:lnSpc>
                <a:spcPct val="100000"/>
              </a:lnSpc>
              <a:spcBef>
                <a:spcPts val="0"/>
              </a:spcBef>
              <a:spcAft>
                <a:spcPts val="0"/>
              </a:spcAft>
              <a:buClr>
                <a:srgbClr val="338987"/>
              </a:buClr>
              <a:buSzPts val="1200"/>
              <a:buNone/>
              <a:defRPr>
                <a:solidFill>
                  <a:srgbClr val="338987"/>
                </a:solidFill>
              </a:defRPr>
            </a:lvl7pPr>
            <a:lvl8pPr lvl="7" algn="ctr" rtl="0">
              <a:lnSpc>
                <a:spcPct val="100000"/>
              </a:lnSpc>
              <a:spcBef>
                <a:spcPts val="0"/>
              </a:spcBef>
              <a:spcAft>
                <a:spcPts val="0"/>
              </a:spcAft>
              <a:buClr>
                <a:srgbClr val="338987"/>
              </a:buClr>
              <a:buSzPts val="1200"/>
              <a:buNone/>
              <a:defRPr>
                <a:solidFill>
                  <a:srgbClr val="338987"/>
                </a:solidFill>
              </a:defRPr>
            </a:lvl8pPr>
            <a:lvl9pPr lvl="8" algn="ctr" rtl="0">
              <a:lnSpc>
                <a:spcPct val="100000"/>
              </a:lnSpc>
              <a:spcBef>
                <a:spcPts val="0"/>
              </a:spcBef>
              <a:spcAft>
                <a:spcPts val="0"/>
              </a:spcAft>
              <a:buClr>
                <a:srgbClr val="338987"/>
              </a:buClr>
              <a:buSzPts val="1200"/>
              <a:buNone/>
              <a:defRPr>
                <a:solidFill>
                  <a:srgbClr val="338987"/>
                </a:solidFill>
              </a:defRPr>
            </a:lvl9pPr>
          </a:lstStyle>
          <a:p>
            <a:endParaRPr/>
          </a:p>
        </p:txBody>
      </p:sp>
      <p:sp>
        <p:nvSpPr>
          <p:cNvPr id="46" name="Google Shape;46;p5"/>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5"/>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48" name="Google Shape;48;p5"/>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9676395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rgbClr val="FDF3E5">
            <a:alpha val="29620"/>
          </a:srgbClr>
        </a:solidFill>
        <a:effectLst/>
      </p:bgPr>
    </p:bg>
    <p:spTree>
      <p:nvGrpSpPr>
        <p:cNvPr id="1" name="Shape 49"/>
        <p:cNvGrpSpPr/>
        <p:nvPr/>
      </p:nvGrpSpPr>
      <p:grpSpPr>
        <a:xfrm>
          <a:off x="0" y="0"/>
          <a:ext cx="0" cy="0"/>
          <a:chOff x="0" y="0"/>
          <a:chExt cx="0" cy="0"/>
        </a:xfrm>
      </p:grpSpPr>
      <p:sp>
        <p:nvSpPr>
          <p:cNvPr id="50" name="Google Shape;50;p6"/>
          <p:cNvSpPr/>
          <p:nvPr/>
        </p:nvSpPr>
        <p:spPr>
          <a:xfrm>
            <a:off x="8135444" y="1510867"/>
            <a:ext cx="1876000" cy="53496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1" name="Google Shape;51;p6"/>
          <p:cNvSpPr/>
          <p:nvPr/>
        </p:nvSpPr>
        <p:spPr>
          <a:xfrm>
            <a:off x="2353067" y="1510867"/>
            <a:ext cx="1876000" cy="53496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6"/>
          <p:cNvSpPr/>
          <p:nvPr/>
        </p:nvSpPr>
        <p:spPr>
          <a:xfrm>
            <a:off x="4939633" y="178000"/>
            <a:ext cx="2312800" cy="4858400"/>
          </a:xfrm>
          <a:prstGeom prst="rect">
            <a:avLst/>
          </a:prstGeom>
          <a:no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6"/>
          <p:cNvSpPr/>
          <p:nvPr/>
        </p:nvSpPr>
        <p:spPr>
          <a:xfrm>
            <a:off x="707189" y="3518300"/>
            <a:ext cx="2740400" cy="29748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6"/>
          <p:cNvSpPr/>
          <p:nvPr/>
        </p:nvSpPr>
        <p:spPr>
          <a:xfrm>
            <a:off x="4730919" y="3518484"/>
            <a:ext cx="2740400" cy="29744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 name="Google Shape;55;p6"/>
          <p:cNvSpPr/>
          <p:nvPr/>
        </p:nvSpPr>
        <p:spPr>
          <a:xfrm>
            <a:off x="8745224" y="3518383"/>
            <a:ext cx="2740400" cy="29744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 name="Google Shape;56;p6"/>
          <p:cNvSpPr txBox="1">
            <a:spLocks noGrp="1"/>
          </p:cNvSpPr>
          <p:nvPr>
            <p:ph type="subTitle" idx="1"/>
          </p:nvPr>
        </p:nvSpPr>
        <p:spPr>
          <a:xfrm>
            <a:off x="865456"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57" name="Google Shape;57;p6"/>
          <p:cNvSpPr txBox="1">
            <a:spLocks noGrp="1"/>
          </p:cNvSpPr>
          <p:nvPr>
            <p:ph type="ctrTitle"/>
          </p:nvPr>
        </p:nvSpPr>
        <p:spPr>
          <a:xfrm>
            <a:off x="331256"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58" name="Google Shape;58;p6"/>
          <p:cNvSpPr txBox="1">
            <a:spLocks noGrp="1"/>
          </p:cNvSpPr>
          <p:nvPr>
            <p:ph type="subTitle" idx="2"/>
          </p:nvPr>
        </p:nvSpPr>
        <p:spPr>
          <a:xfrm>
            <a:off x="8903424"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59" name="Google Shape;59;p6"/>
          <p:cNvSpPr txBox="1">
            <a:spLocks noGrp="1"/>
          </p:cNvSpPr>
          <p:nvPr>
            <p:ph type="ctrTitle" idx="3"/>
          </p:nvPr>
        </p:nvSpPr>
        <p:spPr>
          <a:xfrm>
            <a:off x="8369224"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60" name="Google Shape;60;p6"/>
          <p:cNvSpPr txBox="1">
            <a:spLocks noGrp="1"/>
          </p:cNvSpPr>
          <p:nvPr>
            <p:ph type="subTitle" idx="4"/>
          </p:nvPr>
        </p:nvSpPr>
        <p:spPr>
          <a:xfrm>
            <a:off x="4889123" y="4677533"/>
            <a:ext cx="2424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DF3E5"/>
              </a:buClr>
              <a:buSzPts val="1100"/>
              <a:buNone/>
              <a:defRPr sz="1467">
                <a:solidFill>
                  <a:srgbClr val="FDF3E5"/>
                </a:solidFill>
              </a:defRPr>
            </a:lvl1pPr>
            <a:lvl2pPr lvl="1" algn="ctr" rtl="0">
              <a:lnSpc>
                <a:spcPct val="100000"/>
              </a:lnSpc>
              <a:spcBef>
                <a:spcPts val="0"/>
              </a:spcBef>
              <a:spcAft>
                <a:spcPts val="0"/>
              </a:spcAft>
              <a:buClr>
                <a:srgbClr val="FDF3E5"/>
              </a:buClr>
              <a:buSzPts val="1100"/>
              <a:buNone/>
              <a:defRPr sz="1467">
                <a:solidFill>
                  <a:srgbClr val="FDF3E5"/>
                </a:solidFill>
              </a:defRPr>
            </a:lvl2pPr>
            <a:lvl3pPr lvl="2" algn="ctr" rtl="0">
              <a:lnSpc>
                <a:spcPct val="100000"/>
              </a:lnSpc>
              <a:spcBef>
                <a:spcPts val="0"/>
              </a:spcBef>
              <a:spcAft>
                <a:spcPts val="0"/>
              </a:spcAft>
              <a:buClr>
                <a:srgbClr val="FDF3E5"/>
              </a:buClr>
              <a:buSzPts val="1100"/>
              <a:buNone/>
              <a:defRPr sz="1467">
                <a:solidFill>
                  <a:srgbClr val="FDF3E5"/>
                </a:solidFill>
              </a:defRPr>
            </a:lvl3pPr>
            <a:lvl4pPr lvl="3" algn="ctr" rtl="0">
              <a:lnSpc>
                <a:spcPct val="100000"/>
              </a:lnSpc>
              <a:spcBef>
                <a:spcPts val="0"/>
              </a:spcBef>
              <a:spcAft>
                <a:spcPts val="0"/>
              </a:spcAft>
              <a:buClr>
                <a:srgbClr val="FDF3E5"/>
              </a:buClr>
              <a:buSzPts val="1100"/>
              <a:buNone/>
              <a:defRPr sz="1467">
                <a:solidFill>
                  <a:srgbClr val="FDF3E5"/>
                </a:solidFill>
              </a:defRPr>
            </a:lvl4pPr>
            <a:lvl5pPr lvl="4" algn="ctr" rtl="0">
              <a:lnSpc>
                <a:spcPct val="100000"/>
              </a:lnSpc>
              <a:spcBef>
                <a:spcPts val="0"/>
              </a:spcBef>
              <a:spcAft>
                <a:spcPts val="0"/>
              </a:spcAft>
              <a:buClr>
                <a:srgbClr val="FDF3E5"/>
              </a:buClr>
              <a:buSzPts val="1100"/>
              <a:buNone/>
              <a:defRPr sz="1467">
                <a:solidFill>
                  <a:srgbClr val="FDF3E5"/>
                </a:solidFill>
              </a:defRPr>
            </a:lvl5pPr>
            <a:lvl6pPr lvl="5" algn="ctr" rtl="0">
              <a:lnSpc>
                <a:spcPct val="100000"/>
              </a:lnSpc>
              <a:spcBef>
                <a:spcPts val="0"/>
              </a:spcBef>
              <a:spcAft>
                <a:spcPts val="0"/>
              </a:spcAft>
              <a:buClr>
                <a:srgbClr val="FDF3E5"/>
              </a:buClr>
              <a:buSzPts val="1100"/>
              <a:buNone/>
              <a:defRPr sz="1467">
                <a:solidFill>
                  <a:srgbClr val="FDF3E5"/>
                </a:solidFill>
              </a:defRPr>
            </a:lvl6pPr>
            <a:lvl7pPr lvl="6" algn="ctr" rtl="0">
              <a:lnSpc>
                <a:spcPct val="100000"/>
              </a:lnSpc>
              <a:spcBef>
                <a:spcPts val="0"/>
              </a:spcBef>
              <a:spcAft>
                <a:spcPts val="0"/>
              </a:spcAft>
              <a:buClr>
                <a:srgbClr val="FDF3E5"/>
              </a:buClr>
              <a:buSzPts val="1100"/>
              <a:buNone/>
              <a:defRPr sz="1467">
                <a:solidFill>
                  <a:srgbClr val="FDF3E5"/>
                </a:solidFill>
              </a:defRPr>
            </a:lvl7pPr>
            <a:lvl8pPr lvl="7" algn="ctr" rtl="0">
              <a:lnSpc>
                <a:spcPct val="100000"/>
              </a:lnSpc>
              <a:spcBef>
                <a:spcPts val="0"/>
              </a:spcBef>
              <a:spcAft>
                <a:spcPts val="0"/>
              </a:spcAft>
              <a:buClr>
                <a:srgbClr val="FDF3E5"/>
              </a:buClr>
              <a:buSzPts val="1100"/>
              <a:buNone/>
              <a:defRPr sz="1467">
                <a:solidFill>
                  <a:srgbClr val="FDF3E5"/>
                </a:solidFill>
              </a:defRPr>
            </a:lvl8pPr>
            <a:lvl9pPr lvl="8" algn="ctr" rtl="0">
              <a:lnSpc>
                <a:spcPct val="100000"/>
              </a:lnSpc>
              <a:spcBef>
                <a:spcPts val="0"/>
              </a:spcBef>
              <a:spcAft>
                <a:spcPts val="0"/>
              </a:spcAft>
              <a:buClr>
                <a:srgbClr val="FDF3E5"/>
              </a:buClr>
              <a:buSzPts val="1100"/>
              <a:buNone/>
              <a:defRPr sz="1467">
                <a:solidFill>
                  <a:srgbClr val="FDF3E5"/>
                </a:solidFill>
              </a:defRPr>
            </a:lvl9pPr>
          </a:lstStyle>
          <a:p>
            <a:endParaRPr/>
          </a:p>
        </p:txBody>
      </p:sp>
      <p:sp>
        <p:nvSpPr>
          <p:cNvPr id="61" name="Google Shape;61;p6"/>
          <p:cNvSpPr txBox="1">
            <a:spLocks noGrp="1"/>
          </p:cNvSpPr>
          <p:nvPr>
            <p:ph type="ctrTitle" idx="5"/>
          </p:nvPr>
        </p:nvSpPr>
        <p:spPr>
          <a:xfrm>
            <a:off x="4354923" y="4359755"/>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FDF3E5"/>
              </a:buClr>
              <a:buSzPts val="1600"/>
              <a:buNone/>
              <a:defRPr sz="2133">
                <a:solidFill>
                  <a:srgbClr val="FDF3E5"/>
                </a:solidFill>
              </a:defRPr>
            </a:lvl1pPr>
            <a:lvl2pPr lvl="1" algn="ctr" rtl="0">
              <a:spcBef>
                <a:spcPts val="0"/>
              </a:spcBef>
              <a:spcAft>
                <a:spcPts val="0"/>
              </a:spcAft>
              <a:buClr>
                <a:srgbClr val="FDF3E5"/>
              </a:buClr>
              <a:buSzPts val="1600"/>
              <a:buNone/>
              <a:defRPr sz="2133">
                <a:solidFill>
                  <a:srgbClr val="FDF3E5"/>
                </a:solidFill>
              </a:defRPr>
            </a:lvl2pPr>
            <a:lvl3pPr lvl="2" algn="ctr" rtl="0">
              <a:spcBef>
                <a:spcPts val="0"/>
              </a:spcBef>
              <a:spcAft>
                <a:spcPts val="0"/>
              </a:spcAft>
              <a:buClr>
                <a:srgbClr val="FDF3E5"/>
              </a:buClr>
              <a:buSzPts val="1600"/>
              <a:buNone/>
              <a:defRPr sz="2133">
                <a:solidFill>
                  <a:srgbClr val="FDF3E5"/>
                </a:solidFill>
              </a:defRPr>
            </a:lvl3pPr>
            <a:lvl4pPr lvl="3" algn="ctr" rtl="0">
              <a:spcBef>
                <a:spcPts val="0"/>
              </a:spcBef>
              <a:spcAft>
                <a:spcPts val="0"/>
              </a:spcAft>
              <a:buClr>
                <a:srgbClr val="FDF3E5"/>
              </a:buClr>
              <a:buSzPts val="1600"/>
              <a:buNone/>
              <a:defRPr sz="2133">
                <a:solidFill>
                  <a:srgbClr val="FDF3E5"/>
                </a:solidFill>
              </a:defRPr>
            </a:lvl4pPr>
            <a:lvl5pPr lvl="4" algn="ctr" rtl="0">
              <a:spcBef>
                <a:spcPts val="0"/>
              </a:spcBef>
              <a:spcAft>
                <a:spcPts val="0"/>
              </a:spcAft>
              <a:buClr>
                <a:srgbClr val="FDF3E5"/>
              </a:buClr>
              <a:buSzPts val="1600"/>
              <a:buNone/>
              <a:defRPr sz="2133">
                <a:solidFill>
                  <a:srgbClr val="FDF3E5"/>
                </a:solidFill>
              </a:defRPr>
            </a:lvl5pPr>
            <a:lvl6pPr lvl="5" algn="ctr" rtl="0">
              <a:spcBef>
                <a:spcPts val="0"/>
              </a:spcBef>
              <a:spcAft>
                <a:spcPts val="0"/>
              </a:spcAft>
              <a:buClr>
                <a:srgbClr val="FDF3E5"/>
              </a:buClr>
              <a:buSzPts val="1600"/>
              <a:buNone/>
              <a:defRPr sz="2133">
                <a:solidFill>
                  <a:srgbClr val="FDF3E5"/>
                </a:solidFill>
              </a:defRPr>
            </a:lvl6pPr>
            <a:lvl7pPr lvl="6" algn="ctr" rtl="0">
              <a:spcBef>
                <a:spcPts val="0"/>
              </a:spcBef>
              <a:spcAft>
                <a:spcPts val="0"/>
              </a:spcAft>
              <a:buClr>
                <a:srgbClr val="FDF3E5"/>
              </a:buClr>
              <a:buSzPts val="1600"/>
              <a:buNone/>
              <a:defRPr sz="2133">
                <a:solidFill>
                  <a:srgbClr val="FDF3E5"/>
                </a:solidFill>
              </a:defRPr>
            </a:lvl7pPr>
            <a:lvl8pPr lvl="7" algn="ctr" rtl="0">
              <a:spcBef>
                <a:spcPts val="0"/>
              </a:spcBef>
              <a:spcAft>
                <a:spcPts val="0"/>
              </a:spcAft>
              <a:buClr>
                <a:srgbClr val="FDF3E5"/>
              </a:buClr>
              <a:buSzPts val="1600"/>
              <a:buNone/>
              <a:defRPr sz="2133">
                <a:solidFill>
                  <a:srgbClr val="FDF3E5"/>
                </a:solidFill>
              </a:defRPr>
            </a:lvl8pPr>
            <a:lvl9pPr lvl="8" algn="ctr" rtl="0">
              <a:spcBef>
                <a:spcPts val="0"/>
              </a:spcBef>
              <a:spcAft>
                <a:spcPts val="0"/>
              </a:spcAft>
              <a:buClr>
                <a:srgbClr val="FDF3E5"/>
              </a:buClr>
              <a:buSzPts val="1600"/>
              <a:buNone/>
              <a:defRPr sz="2133">
                <a:solidFill>
                  <a:srgbClr val="FDF3E5"/>
                </a:solidFill>
              </a:defRPr>
            </a:lvl9pPr>
          </a:lstStyle>
          <a:p>
            <a:endParaRPr/>
          </a:p>
        </p:txBody>
      </p:sp>
      <p:sp>
        <p:nvSpPr>
          <p:cNvPr id="62" name="Google Shape;62;p6"/>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3" name="Google Shape;63;p6"/>
          <p:cNvSpPr txBox="1">
            <a:spLocks noGrp="1"/>
          </p:cNvSpPr>
          <p:nvPr>
            <p:ph type="ctrTitle" idx="6"/>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64" name="Google Shape;64;p6"/>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935217389"/>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rgbClr val="FDF3E5">
            <a:alpha val="29620"/>
          </a:srgbClr>
        </a:solidFill>
        <a:effectLst/>
      </p:bgPr>
    </p:bg>
    <p:spTree>
      <p:nvGrpSpPr>
        <p:cNvPr id="1" name="Shape 65"/>
        <p:cNvGrpSpPr/>
        <p:nvPr/>
      </p:nvGrpSpPr>
      <p:grpSpPr>
        <a:xfrm>
          <a:off x="0" y="0"/>
          <a:ext cx="0" cy="0"/>
          <a:chOff x="0" y="0"/>
          <a:chExt cx="0" cy="0"/>
        </a:xfrm>
      </p:grpSpPr>
      <p:sp>
        <p:nvSpPr>
          <p:cNvPr id="66" name="Google Shape;66;p7"/>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7"/>
          <p:cNvSpPr/>
          <p:nvPr/>
        </p:nvSpPr>
        <p:spPr>
          <a:xfrm>
            <a:off x="2242733" y="1787167"/>
            <a:ext cx="10034800" cy="19820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7"/>
          <p:cNvSpPr/>
          <p:nvPr/>
        </p:nvSpPr>
        <p:spPr>
          <a:xfrm>
            <a:off x="-74967" y="4034833"/>
            <a:ext cx="10034800" cy="1982000"/>
          </a:xfrm>
          <a:prstGeom prst="rect">
            <a:avLst/>
          </a:prstGeom>
          <a:solidFill>
            <a:srgbClr val="FDF3E5"/>
          </a:solidFill>
          <a:ln w="19050" cap="flat" cmpd="sng">
            <a:solidFill>
              <a:srgbClr val="FDF3E5"/>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7"/>
          <p:cNvSpPr txBox="1">
            <a:spLocks noGrp="1"/>
          </p:cNvSpPr>
          <p:nvPr>
            <p:ph type="subTitle" idx="1"/>
          </p:nvPr>
        </p:nvSpPr>
        <p:spPr>
          <a:xfrm>
            <a:off x="4661633" y="2369883"/>
            <a:ext cx="56528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338987"/>
              </a:buClr>
              <a:buSzPts val="1100"/>
              <a:buNone/>
              <a:defRPr sz="1467"/>
            </a:lvl1pPr>
            <a:lvl2pPr lvl="1" rtl="0">
              <a:lnSpc>
                <a:spcPct val="100000"/>
              </a:lnSpc>
              <a:spcBef>
                <a:spcPts val="0"/>
              </a:spcBef>
              <a:spcAft>
                <a:spcPts val="0"/>
              </a:spcAft>
              <a:buClr>
                <a:srgbClr val="338987"/>
              </a:buClr>
              <a:buSzPts val="1100"/>
              <a:buNone/>
              <a:defRPr sz="1467">
                <a:solidFill>
                  <a:srgbClr val="338987"/>
                </a:solidFill>
              </a:defRPr>
            </a:lvl2pPr>
            <a:lvl3pPr lvl="2" rtl="0">
              <a:lnSpc>
                <a:spcPct val="100000"/>
              </a:lnSpc>
              <a:spcBef>
                <a:spcPts val="0"/>
              </a:spcBef>
              <a:spcAft>
                <a:spcPts val="0"/>
              </a:spcAft>
              <a:buClr>
                <a:srgbClr val="338987"/>
              </a:buClr>
              <a:buSzPts val="1100"/>
              <a:buNone/>
              <a:defRPr sz="1467">
                <a:solidFill>
                  <a:srgbClr val="338987"/>
                </a:solidFill>
              </a:defRPr>
            </a:lvl3pPr>
            <a:lvl4pPr lvl="3" rtl="0">
              <a:lnSpc>
                <a:spcPct val="100000"/>
              </a:lnSpc>
              <a:spcBef>
                <a:spcPts val="0"/>
              </a:spcBef>
              <a:spcAft>
                <a:spcPts val="0"/>
              </a:spcAft>
              <a:buClr>
                <a:srgbClr val="338987"/>
              </a:buClr>
              <a:buSzPts val="1100"/>
              <a:buNone/>
              <a:defRPr sz="1467">
                <a:solidFill>
                  <a:srgbClr val="338987"/>
                </a:solidFill>
              </a:defRPr>
            </a:lvl4pPr>
            <a:lvl5pPr lvl="4" rtl="0">
              <a:lnSpc>
                <a:spcPct val="100000"/>
              </a:lnSpc>
              <a:spcBef>
                <a:spcPts val="0"/>
              </a:spcBef>
              <a:spcAft>
                <a:spcPts val="0"/>
              </a:spcAft>
              <a:buClr>
                <a:srgbClr val="338987"/>
              </a:buClr>
              <a:buSzPts val="1100"/>
              <a:buNone/>
              <a:defRPr sz="1467">
                <a:solidFill>
                  <a:srgbClr val="338987"/>
                </a:solidFill>
              </a:defRPr>
            </a:lvl5pPr>
            <a:lvl6pPr lvl="5" rtl="0">
              <a:lnSpc>
                <a:spcPct val="100000"/>
              </a:lnSpc>
              <a:spcBef>
                <a:spcPts val="0"/>
              </a:spcBef>
              <a:spcAft>
                <a:spcPts val="0"/>
              </a:spcAft>
              <a:buClr>
                <a:srgbClr val="338987"/>
              </a:buClr>
              <a:buSzPts val="1100"/>
              <a:buNone/>
              <a:defRPr sz="1467">
                <a:solidFill>
                  <a:srgbClr val="338987"/>
                </a:solidFill>
              </a:defRPr>
            </a:lvl6pPr>
            <a:lvl7pPr lvl="6" rtl="0">
              <a:lnSpc>
                <a:spcPct val="100000"/>
              </a:lnSpc>
              <a:spcBef>
                <a:spcPts val="0"/>
              </a:spcBef>
              <a:spcAft>
                <a:spcPts val="0"/>
              </a:spcAft>
              <a:buClr>
                <a:srgbClr val="338987"/>
              </a:buClr>
              <a:buSzPts val="1100"/>
              <a:buNone/>
              <a:defRPr sz="1467">
                <a:solidFill>
                  <a:srgbClr val="338987"/>
                </a:solidFill>
              </a:defRPr>
            </a:lvl7pPr>
            <a:lvl8pPr lvl="7" rtl="0">
              <a:lnSpc>
                <a:spcPct val="100000"/>
              </a:lnSpc>
              <a:spcBef>
                <a:spcPts val="0"/>
              </a:spcBef>
              <a:spcAft>
                <a:spcPts val="0"/>
              </a:spcAft>
              <a:buClr>
                <a:srgbClr val="338987"/>
              </a:buClr>
              <a:buSzPts val="1100"/>
              <a:buNone/>
              <a:defRPr sz="1467">
                <a:solidFill>
                  <a:srgbClr val="338987"/>
                </a:solidFill>
              </a:defRPr>
            </a:lvl8pPr>
            <a:lvl9pPr lvl="8" rtl="0">
              <a:lnSpc>
                <a:spcPct val="100000"/>
              </a:lnSpc>
              <a:spcBef>
                <a:spcPts val="0"/>
              </a:spcBef>
              <a:spcAft>
                <a:spcPts val="0"/>
              </a:spcAft>
              <a:buClr>
                <a:srgbClr val="338987"/>
              </a:buClr>
              <a:buSzPts val="1100"/>
              <a:buNone/>
              <a:defRPr sz="1467">
                <a:solidFill>
                  <a:srgbClr val="338987"/>
                </a:solidFill>
              </a:defRPr>
            </a:lvl9pPr>
          </a:lstStyle>
          <a:p>
            <a:endParaRPr/>
          </a:p>
        </p:txBody>
      </p:sp>
      <p:sp>
        <p:nvSpPr>
          <p:cNvPr id="70" name="Google Shape;70;p7"/>
          <p:cNvSpPr txBox="1">
            <a:spLocks noGrp="1"/>
          </p:cNvSpPr>
          <p:nvPr>
            <p:ph type="ctrTitle"/>
          </p:nvPr>
        </p:nvSpPr>
        <p:spPr>
          <a:xfrm>
            <a:off x="2888923" y="2844340"/>
            <a:ext cx="3492400" cy="513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338987"/>
              </a:buClr>
              <a:buSzPts val="1600"/>
              <a:buNone/>
              <a:defRPr sz="2133"/>
            </a:lvl1pPr>
            <a:lvl2pPr lvl="1" algn="ctr" rtl="0">
              <a:spcBef>
                <a:spcPts val="0"/>
              </a:spcBef>
              <a:spcAft>
                <a:spcPts val="0"/>
              </a:spcAft>
              <a:buClr>
                <a:srgbClr val="338987"/>
              </a:buClr>
              <a:buSzPts val="1600"/>
              <a:buNone/>
              <a:defRPr sz="2133">
                <a:solidFill>
                  <a:srgbClr val="338987"/>
                </a:solidFill>
              </a:defRPr>
            </a:lvl2pPr>
            <a:lvl3pPr lvl="2" algn="ctr" rtl="0">
              <a:spcBef>
                <a:spcPts val="0"/>
              </a:spcBef>
              <a:spcAft>
                <a:spcPts val="0"/>
              </a:spcAft>
              <a:buClr>
                <a:srgbClr val="338987"/>
              </a:buClr>
              <a:buSzPts val="1600"/>
              <a:buNone/>
              <a:defRPr sz="2133">
                <a:solidFill>
                  <a:srgbClr val="338987"/>
                </a:solidFill>
              </a:defRPr>
            </a:lvl3pPr>
            <a:lvl4pPr lvl="3" algn="ctr" rtl="0">
              <a:spcBef>
                <a:spcPts val="0"/>
              </a:spcBef>
              <a:spcAft>
                <a:spcPts val="0"/>
              </a:spcAft>
              <a:buClr>
                <a:srgbClr val="338987"/>
              </a:buClr>
              <a:buSzPts val="1600"/>
              <a:buNone/>
              <a:defRPr sz="2133">
                <a:solidFill>
                  <a:srgbClr val="338987"/>
                </a:solidFill>
              </a:defRPr>
            </a:lvl4pPr>
            <a:lvl5pPr lvl="4" algn="ctr" rtl="0">
              <a:spcBef>
                <a:spcPts val="0"/>
              </a:spcBef>
              <a:spcAft>
                <a:spcPts val="0"/>
              </a:spcAft>
              <a:buClr>
                <a:srgbClr val="338987"/>
              </a:buClr>
              <a:buSzPts val="1600"/>
              <a:buNone/>
              <a:defRPr sz="2133">
                <a:solidFill>
                  <a:srgbClr val="338987"/>
                </a:solidFill>
              </a:defRPr>
            </a:lvl5pPr>
            <a:lvl6pPr lvl="5" algn="ctr" rtl="0">
              <a:spcBef>
                <a:spcPts val="0"/>
              </a:spcBef>
              <a:spcAft>
                <a:spcPts val="0"/>
              </a:spcAft>
              <a:buClr>
                <a:srgbClr val="338987"/>
              </a:buClr>
              <a:buSzPts val="1600"/>
              <a:buNone/>
              <a:defRPr sz="2133">
                <a:solidFill>
                  <a:srgbClr val="338987"/>
                </a:solidFill>
              </a:defRPr>
            </a:lvl6pPr>
            <a:lvl7pPr lvl="6" algn="ctr" rtl="0">
              <a:spcBef>
                <a:spcPts val="0"/>
              </a:spcBef>
              <a:spcAft>
                <a:spcPts val="0"/>
              </a:spcAft>
              <a:buClr>
                <a:srgbClr val="338987"/>
              </a:buClr>
              <a:buSzPts val="1600"/>
              <a:buNone/>
              <a:defRPr sz="2133">
                <a:solidFill>
                  <a:srgbClr val="338987"/>
                </a:solidFill>
              </a:defRPr>
            </a:lvl7pPr>
            <a:lvl8pPr lvl="7" algn="ctr" rtl="0">
              <a:spcBef>
                <a:spcPts val="0"/>
              </a:spcBef>
              <a:spcAft>
                <a:spcPts val="0"/>
              </a:spcAft>
              <a:buClr>
                <a:srgbClr val="338987"/>
              </a:buClr>
              <a:buSzPts val="1600"/>
              <a:buNone/>
              <a:defRPr sz="2133">
                <a:solidFill>
                  <a:srgbClr val="338987"/>
                </a:solidFill>
              </a:defRPr>
            </a:lvl8pPr>
            <a:lvl9pPr lvl="8" algn="ctr" rtl="0">
              <a:spcBef>
                <a:spcPts val="0"/>
              </a:spcBef>
              <a:spcAft>
                <a:spcPts val="0"/>
              </a:spcAft>
              <a:buClr>
                <a:srgbClr val="338987"/>
              </a:buClr>
              <a:buSzPts val="1600"/>
              <a:buNone/>
              <a:defRPr sz="2133">
                <a:solidFill>
                  <a:srgbClr val="338987"/>
                </a:solidFill>
              </a:defRPr>
            </a:lvl9pPr>
          </a:lstStyle>
          <a:p>
            <a:endParaRPr/>
          </a:p>
        </p:txBody>
      </p:sp>
      <p:sp>
        <p:nvSpPr>
          <p:cNvPr id="71" name="Google Shape;71;p7"/>
          <p:cNvSpPr txBox="1">
            <a:spLocks noGrp="1"/>
          </p:cNvSpPr>
          <p:nvPr>
            <p:ph type="subTitle" idx="2"/>
          </p:nvPr>
        </p:nvSpPr>
        <p:spPr>
          <a:xfrm>
            <a:off x="2152267" y="4630317"/>
            <a:ext cx="5375600" cy="84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338987"/>
              </a:buClr>
              <a:buSzPts val="1100"/>
              <a:buNone/>
              <a:defRPr sz="1467"/>
            </a:lvl1pPr>
            <a:lvl2pPr lvl="1" algn="r" rtl="0">
              <a:lnSpc>
                <a:spcPct val="100000"/>
              </a:lnSpc>
              <a:spcBef>
                <a:spcPts val="0"/>
              </a:spcBef>
              <a:spcAft>
                <a:spcPts val="0"/>
              </a:spcAft>
              <a:buClr>
                <a:srgbClr val="338987"/>
              </a:buClr>
              <a:buSzPts val="1100"/>
              <a:buNone/>
              <a:defRPr sz="1467">
                <a:solidFill>
                  <a:srgbClr val="338987"/>
                </a:solidFill>
              </a:defRPr>
            </a:lvl2pPr>
            <a:lvl3pPr lvl="2" algn="r" rtl="0">
              <a:lnSpc>
                <a:spcPct val="100000"/>
              </a:lnSpc>
              <a:spcBef>
                <a:spcPts val="0"/>
              </a:spcBef>
              <a:spcAft>
                <a:spcPts val="0"/>
              </a:spcAft>
              <a:buClr>
                <a:srgbClr val="338987"/>
              </a:buClr>
              <a:buSzPts val="1100"/>
              <a:buNone/>
              <a:defRPr sz="1467">
                <a:solidFill>
                  <a:srgbClr val="338987"/>
                </a:solidFill>
              </a:defRPr>
            </a:lvl3pPr>
            <a:lvl4pPr lvl="3" algn="r" rtl="0">
              <a:lnSpc>
                <a:spcPct val="100000"/>
              </a:lnSpc>
              <a:spcBef>
                <a:spcPts val="0"/>
              </a:spcBef>
              <a:spcAft>
                <a:spcPts val="0"/>
              </a:spcAft>
              <a:buClr>
                <a:srgbClr val="338987"/>
              </a:buClr>
              <a:buSzPts val="1100"/>
              <a:buNone/>
              <a:defRPr sz="1467">
                <a:solidFill>
                  <a:srgbClr val="338987"/>
                </a:solidFill>
              </a:defRPr>
            </a:lvl4pPr>
            <a:lvl5pPr lvl="4" algn="r" rtl="0">
              <a:lnSpc>
                <a:spcPct val="100000"/>
              </a:lnSpc>
              <a:spcBef>
                <a:spcPts val="0"/>
              </a:spcBef>
              <a:spcAft>
                <a:spcPts val="0"/>
              </a:spcAft>
              <a:buClr>
                <a:srgbClr val="338987"/>
              </a:buClr>
              <a:buSzPts val="1100"/>
              <a:buNone/>
              <a:defRPr sz="1467">
                <a:solidFill>
                  <a:srgbClr val="338987"/>
                </a:solidFill>
              </a:defRPr>
            </a:lvl5pPr>
            <a:lvl6pPr lvl="5" algn="r" rtl="0">
              <a:lnSpc>
                <a:spcPct val="100000"/>
              </a:lnSpc>
              <a:spcBef>
                <a:spcPts val="0"/>
              </a:spcBef>
              <a:spcAft>
                <a:spcPts val="0"/>
              </a:spcAft>
              <a:buClr>
                <a:srgbClr val="338987"/>
              </a:buClr>
              <a:buSzPts val="1100"/>
              <a:buNone/>
              <a:defRPr sz="1467">
                <a:solidFill>
                  <a:srgbClr val="338987"/>
                </a:solidFill>
              </a:defRPr>
            </a:lvl6pPr>
            <a:lvl7pPr lvl="6" algn="r" rtl="0">
              <a:lnSpc>
                <a:spcPct val="100000"/>
              </a:lnSpc>
              <a:spcBef>
                <a:spcPts val="0"/>
              </a:spcBef>
              <a:spcAft>
                <a:spcPts val="0"/>
              </a:spcAft>
              <a:buClr>
                <a:srgbClr val="338987"/>
              </a:buClr>
              <a:buSzPts val="1100"/>
              <a:buNone/>
              <a:defRPr sz="1467">
                <a:solidFill>
                  <a:srgbClr val="338987"/>
                </a:solidFill>
              </a:defRPr>
            </a:lvl7pPr>
            <a:lvl8pPr lvl="7" algn="r" rtl="0">
              <a:lnSpc>
                <a:spcPct val="100000"/>
              </a:lnSpc>
              <a:spcBef>
                <a:spcPts val="0"/>
              </a:spcBef>
              <a:spcAft>
                <a:spcPts val="0"/>
              </a:spcAft>
              <a:buClr>
                <a:srgbClr val="338987"/>
              </a:buClr>
              <a:buSzPts val="1100"/>
              <a:buNone/>
              <a:defRPr sz="1467">
                <a:solidFill>
                  <a:srgbClr val="338987"/>
                </a:solidFill>
              </a:defRPr>
            </a:lvl8pPr>
            <a:lvl9pPr lvl="8" algn="r" rtl="0">
              <a:lnSpc>
                <a:spcPct val="100000"/>
              </a:lnSpc>
              <a:spcBef>
                <a:spcPts val="0"/>
              </a:spcBef>
              <a:spcAft>
                <a:spcPts val="0"/>
              </a:spcAft>
              <a:buClr>
                <a:srgbClr val="338987"/>
              </a:buClr>
              <a:buSzPts val="1100"/>
              <a:buNone/>
              <a:defRPr sz="1467">
                <a:solidFill>
                  <a:srgbClr val="338987"/>
                </a:solidFill>
              </a:defRPr>
            </a:lvl9pPr>
          </a:lstStyle>
          <a:p>
            <a:endParaRPr/>
          </a:p>
        </p:txBody>
      </p:sp>
      <p:sp>
        <p:nvSpPr>
          <p:cNvPr id="72" name="Google Shape;72;p7"/>
          <p:cNvSpPr txBox="1">
            <a:spLocks noGrp="1"/>
          </p:cNvSpPr>
          <p:nvPr>
            <p:ph type="ctrTitle" idx="3"/>
          </p:nvPr>
        </p:nvSpPr>
        <p:spPr>
          <a:xfrm>
            <a:off x="6832884" y="5011087"/>
            <a:ext cx="3492400" cy="513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338987"/>
              </a:buClr>
              <a:buSzPts val="1600"/>
              <a:buNone/>
              <a:defRPr sz="2133"/>
            </a:lvl1pPr>
            <a:lvl2pPr lvl="1" algn="ctr" rtl="0">
              <a:spcBef>
                <a:spcPts val="0"/>
              </a:spcBef>
              <a:spcAft>
                <a:spcPts val="0"/>
              </a:spcAft>
              <a:buClr>
                <a:srgbClr val="338987"/>
              </a:buClr>
              <a:buSzPts val="1600"/>
              <a:buNone/>
              <a:defRPr sz="2133">
                <a:solidFill>
                  <a:srgbClr val="338987"/>
                </a:solidFill>
              </a:defRPr>
            </a:lvl2pPr>
            <a:lvl3pPr lvl="2" algn="ctr" rtl="0">
              <a:spcBef>
                <a:spcPts val="0"/>
              </a:spcBef>
              <a:spcAft>
                <a:spcPts val="0"/>
              </a:spcAft>
              <a:buClr>
                <a:srgbClr val="338987"/>
              </a:buClr>
              <a:buSzPts val="1600"/>
              <a:buNone/>
              <a:defRPr sz="2133">
                <a:solidFill>
                  <a:srgbClr val="338987"/>
                </a:solidFill>
              </a:defRPr>
            </a:lvl3pPr>
            <a:lvl4pPr lvl="3" algn="ctr" rtl="0">
              <a:spcBef>
                <a:spcPts val="0"/>
              </a:spcBef>
              <a:spcAft>
                <a:spcPts val="0"/>
              </a:spcAft>
              <a:buClr>
                <a:srgbClr val="338987"/>
              </a:buClr>
              <a:buSzPts val="1600"/>
              <a:buNone/>
              <a:defRPr sz="2133">
                <a:solidFill>
                  <a:srgbClr val="338987"/>
                </a:solidFill>
              </a:defRPr>
            </a:lvl4pPr>
            <a:lvl5pPr lvl="4" algn="ctr" rtl="0">
              <a:spcBef>
                <a:spcPts val="0"/>
              </a:spcBef>
              <a:spcAft>
                <a:spcPts val="0"/>
              </a:spcAft>
              <a:buClr>
                <a:srgbClr val="338987"/>
              </a:buClr>
              <a:buSzPts val="1600"/>
              <a:buNone/>
              <a:defRPr sz="2133">
                <a:solidFill>
                  <a:srgbClr val="338987"/>
                </a:solidFill>
              </a:defRPr>
            </a:lvl5pPr>
            <a:lvl6pPr lvl="5" algn="ctr" rtl="0">
              <a:spcBef>
                <a:spcPts val="0"/>
              </a:spcBef>
              <a:spcAft>
                <a:spcPts val="0"/>
              </a:spcAft>
              <a:buClr>
                <a:srgbClr val="338987"/>
              </a:buClr>
              <a:buSzPts val="1600"/>
              <a:buNone/>
              <a:defRPr sz="2133">
                <a:solidFill>
                  <a:srgbClr val="338987"/>
                </a:solidFill>
              </a:defRPr>
            </a:lvl6pPr>
            <a:lvl7pPr lvl="6" algn="ctr" rtl="0">
              <a:spcBef>
                <a:spcPts val="0"/>
              </a:spcBef>
              <a:spcAft>
                <a:spcPts val="0"/>
              </a:spcAft>
              <a:buClr>
                <a:srgbClr val="338987"/>
              </a:buClr>
              <a:buSzPts val="1600"/>
              <a:buNone/>
              <a:defRPr sz="2133">
                <a:solidFill>
                  <a:srgbClr val="338987"/>
                </a:solidFill>
              </a:defRPr>
            </a:lvl7pPr>
            <a:lvl8pPr lvl="7" algn="ctr" rtl="0">
              <a:spcBef>
                <a:spcPts val="0"/>
              </a:spcBef>
              <a:spcAft>
                <a:spcPts val="0"/>
              </a:spcAft>
              <a:buClr>
                <a:srgbClr val="338987"/>
              </a:buClr>
              <a:buSzPts val="1600"/>
              <a:buNone/>
              <a:defRPr sz="2133">
                <a:solidFill>
                  <a:srgbClr val="338987"/>
                </a:solidFill>
              </a:defRPr>
            </a:lvl8pPr>
            <a:lvl9pPr lvl="8" algn="ctr" rtl="0">
              <a:spcBef>
                <a:spcPts val="0"/>
              </a:spcBef>
              <a:spcAft>
                <a:spcPts val="0"/>
              </a:spcAft>
              <a:buClr>
                <a:srgbClr val="338987"/>
              </a:buClr>
              <a:buSzPts val="1600"/>
              <a:buNone/>
              <a:defRPr sz="2133">
                <a:solidFill>
                  <a:srgbClr val="338987"/>
                </a:solidFill>
              </a:defRPr>
            </a:lvl9pPr>
          </a:lstStyle>
          <a:p>
            <a:endParaRPr/>
          </a:p>
        </p:txBody>
      </p:sp>
      <p:sp>
        <p:nvSpPr>
          <p:cNvPr id="73" name="Google Shape;73;p7"/>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7"/>
          <p:cNvSpPr txBox="1">
            <a:spLocks noGrp="1"/>
          </p:cNvSpPr>
          <p:nvPr>
            <p:ph type="ctrTitle" idx="4"/>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75" name="Google Shape;75;p7"/>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273256669"/>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design ">
  <p:cSld name="Title + design ">
    <p:bg>
      <p:bgPr>
        <a:solidFill>
          <a:srgbClr val="FDF3E5">
            <a:alpha val="29620"/>
          </a:srgbClr>
        </a:solidFill>
        <a:effectLst/>
      </p:bgPr>
    </p:bg>
    <p:spTree>
      <p:nvGrpSpPr>
        <p:cNvPr id="1" name="Shape 76"/>
        <p:cNvGrpSpPr/>
        <p:nvPr/>
      </p:nvGrpSpPr>
      <p:grpSpPr>
        <a:xfrm>
          <a:off x="0" y="0"/>
          <a:ext cx="0" cy="0"/>
          <a:chOff x="0" y="0"/>
          <a:chExt cx="0" cy="0"/>
        </a:xfrm>
      </p:grpSpPr>
      <p:sp>
        <p:nvSpPr>
          <p:cNvPr id="77" name="Google Shape;77;p8"/>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8" name="Google Shape;78;p8"/>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79" name="Google Shape;79;p8"/>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2311393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BD0DE8-FDD7-4A5A-B594-B20764AB0A94}" type="datetimeFigureOut">
              <a:rPr lang="en-US" smtClean="0"/>
              <a:t>8/4/2020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20963097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wo columns 2">
  <p:cSld name="Two columns 2">
    <p:bg>
      <p:bgPr>
        <a:solidFill>
          <a:srgbClr val="FDF3E5">
            <a:alpha val="29620"/>
          </a:srgbClr>
        </a:solidFill>
        <a:effectLst/>
      </p:bgPr>
    </p:bg>
    <p:spTree>
      <p:nvGrpSpPr>
        <p:cNvPr id="1" name="Shape 80"/>
        <p:cNvGrpSpPr/>
        <p:nvPr/>
      </p:nvGrpSpPr>
      <p:grpSpPr>
        <a:xfrm>
          <a:off x="0" y="0"/>
          <a:ext cx="0" cy="0"/>
          <a:chOff x="0" y="0"/>
          <a:chExt cx="0" cy="0"/>
        </a:xfrm>
      </p:grpSpPr>
      <p:sp>
        <p:nvSpPr>
          <p:cNvPr id="81" name="Google Shape;81;p9"/>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9"/>
          <p:cNvSpPr/>
          <p:nvPr/>
        </p:nvSpPr>
        <p:spPr>
          <a:xfrm>
            <a:off x="6726833" y="4261800"/>
            <a:ext cx="5498000" cy="20892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9"/>
          <p:cNvSpPr txBox="1">
            <a:spLocks noGrp="1"/>
          </p:cNvSpPr>
          <p:nvPr>
            <p:ph type="subTitle" idx="1"/>
          </p:nvPr>
        </p:nvSpPr>
        <p:spPr>
          <a:xfrm>
            <a:off x="8072767" y="5489851"/>
            <a:ext cx="29920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333">
                <a:solidFill>
                  <a:srgbClr val="FDF3E5"/>
                </a:solidFill>
              </a:defRPr>
            </a:lvl1pPr>
            <a:lvl2pPr lvl="1" algn="r" rtl="0">
              <a:lnSpc>
                <a:spcPct val="100000"/>
              </a:lnSpc>
              <a:spcBef>
                <a:spcPts val="0"/>
              </a:spcBef>
              <a:spcAft>
                <a:spcPts val="0"/>
              </a:spcAft>
              <a:buClr>
                <a:srgbClr val="FDF3E5"/>
              </a:buClr>
              <a:buSzPts val="1000"/>
              <a:buNone/>
              <a:defRPr sz="1333">
                <a:solidFill>
                  <a:srgbClr val="FDF3E5"/>
                </a:solidFill>
              </a:defRPr>
            </a:lvl2pPr>
            <a:lvl3pPr lvl="2" algn="r" rtl="0">
              <a:lnSpc>
                <a:spcPct val="100000"/>
              </a:lnSpc>
              <a:spcBef>
                <a:spcPts val="0"/>
              </a:spcBef>
              <a:spcAft>
                <a:spcPts val="0"/>
              </a:spcAft>
              <a:buClr>
                <a:srgbClr val="FDF3E5"/>
              </a:buClr>
              <a:buSzPts val="1000"/>
              <a:buNone/>
              <a:defRPr sz="1333">
                <a:solidFill>
                  <a:srgbClr val="FDF3E5"/>
                </a:solidFill>
              </a:defRPr>
            </a:lvl3pPr>
            <a:lvl4pPr lvl="3" algn="r" rtl="0">
              <a:lnSpc>
                <a:spcPct val="100000"/>
              </a:lnSpc>
              <a:spcBef>
                <a:spcPts val="0"/>
              </a:spcBef>
              <a:spcAft>
                <a:spcPts val="0"/>
              </a:spcAft>
              <a:buClr>
                <a:srgbClr val="FDF3E5"/>
              </a:buClr>
              <a:buSzPts val="1000"/>
              <a:buNone/>
              <a:defRPr sz="1333">
                <a:solidFill>
                  <a:srgbClr val="FDF3E5"/>
                </a:solidFill>
              </a:defRPr>
            </a:lvl4pPr>
            <a:lvl5pPr lvl="4" algn="r" rtl="0">
              <a:lnSpc>
                <a:spcPct val="100000"/>
              </a:lnSpc>
              <a:spcBef>
                <a:spcPts val="0"/>
              </a:spcBef>
              <a:spcAft>
                <a:spcPts val="0"/>
              </a:spcAft>
              <a:buClr>
                <a:srgbClr val="FDF3E5"/>
              </a:buClr>
              <a:buSzPts val="1000"/>
              <a:buNone/>
              <a:defRPr sz="1333">
                <a:solidFill>
                  <a:srgbClr val="FDF3E5"/>
                </a:solidFill>
              </a:defRPr>
            </a:lvl5pPr>
            <a:lvl6pPr lvl="5" algn="r" rtl="0">
              <a:lnSpc>
                <a:spcPct val="100000"/>
              </a:lnSpc>
              <a:spcBef>
                <a:spcPts val="0"/>
              </a:spcBef>
              <a:spcAft>
                <a:spcPts val="0"/>
              </a:spcAft>
              <a:buClr>
                <a:srgbClr val="FDF3E5"/>
              </a:buClr>
              <a:buSzPts val="1000"/>
              <a:buNone/>
              <a:defRPr sz="1333">
                <a:solidFill>
                  <a:srgbClr val="FDF3E5"/>
                </a:solidFill>
              </a:defRPr>
            </a:lvl6pPr>
            <a:lvl7pPr lvl="6" algn="r" rtl="0">
              <a:lnSpc>
                <a:spcPct val="100000"/>
              </a:lnSpc>
              <a:spcBef>
                <a:spcPts val="0"/>
              </a:spcBef>
              <a:spcAft>
                <a:spcPts val="0"/>
              </a:spcAft>
              <a:buClr>
                <a:srgbClr val="FDF3E5"/>
              </a:buClr>
              <a:buSzPts val="1000"/>
              <a:buNone/>
              <a:defRPr sz="1333">
                <a:solidFill>
                  <a:srgbClr val="FDF3E5"/>
                </a:solidFill>
              </a:defRPr>
            </a:lvl7pPr>
            <a:lvl8pPr lvl="7" algn="r" rtl="0">
              <a:lnSpc>
                <a:spcPct val="100000"/>
              </a:lnSpc>
              <a:spcBef>
                <a:spcPts val="0"/>
              </a:spcBef>
              <a:spcAft>
                <a:spcPts val="0"/>
              </a:spcAft>
              <a:buClr>
                <a:srgbClr val="FDF3E5"/>
              </a:buClr>
              <a:buSzPts val="1000"/>
              <a:buNone/>
              <a:defRPr sz="1333">
                <a:solidFill>
                  <a:srgbClr val="FDF3E5"/>
                </a:solidFill>
              </a:defRPr>
            </a:lvl8pPr>
            <a:lvl9pPr lvl="8" algn="r" rtl="0">
              <a:lnSpc>
                <a:spcPct val="100000"/>
              </a:lnSpc>
              <a:spcBef>
                <a:spcPts val="0"/>
              </a:spcBef>
              <a:spcAft>
                <a:spcPts val="0"/>
              </a:spcAft>
              <a:buClr>
                <a:srgbClr val="FDF3E5"/>
              </a:buClr>
              <a:buSzPts val="1000"/>
              <a:buNone/>
              <a:defRPr sz="1333">
                <a:solidFill>
                  <a:srgbClr val="FDF3E5"/>
                </a:solidFill>
              </a:defRPr>
            </a:lvl9pPr>
          </a:lstStyle>
          <a:p>
            <a:endParaRPr/>
          </a:p>
        </p:txBody>
      </p:sp>
      <p:sp>
        <p:nvSpPr>
          <p:cNvPr id="84" name="Google Shape;84;p9"/>
          <p:cNvSpPr txBox="1">
            <a:spLocks noGrp="1"/>
          </p:cNvSpPr>
          <p:nvPr>
            <p:ph type="title" hasCustomPrompt="1"/>
          </p:nvPr>
        </p:nvSpPr>
        <p:spPr>
          <a:xfrm>
            <a:off x="5713800" y="5569051"/>
            <a:ext cx="2242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8000">
                <a:solidFill>
                  <a:srgbClr val="FDF3E5"/>
                </a:solidFill>
              </a:defRPr>
            </a:lvl1pPr>
            <a:lvl2pPr lvl="1"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9"/>
          <p:cNvSpPr/>
          <p:nvPr/>
        </p:nvSpPr>
        <p:spPr>
          <a:xfrm>
            <a:off x="0" y="674767"/>
            <a:ext cx="5498000" cy="2089200"/>
          </a:xfrm>
          <a:prstGeom prst="rect">
            <a:avLst/>
          </a:prstGeom>
          <a:solidFill>
            <a:srgbClr val="338987"/>
          </a:solidFill>
          <a:ln w="19050"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6" name="Google Shape;86;p9"/>
          <p:cNvSpPr txBox="1">
            <a:spLocks noGrp="1"/>
          </p:cNvSpPr>
          <p:nvPr>
            <p:ph type="subTitle" idx="2"/>
          </p:nvPr>
        </p:nvSpPr>
        <p:spPr>
          <a:xfrm>
            <a:off x="1658000" y="838513"/>
            <a:ext cx="3471600" cy="84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000"/>
              <a:buNone/>
              <a:defRPr sz="1333">
                <a:solidFill>
                  <a:srgbClr val="FDF3E5"/>
                </a:solidFill>
              </a:defRPr>
            </a:lvl1pPr>
            <a:lvl2pPr lvl="1" algn="r" rtl="0">
              <a:lnSpc>
                <a:spcPct val="100000"/>
              </a:lnSpc>
              <a:spcBef>
                <a:spcPts val="0"/>
              </a:spcBef>
              <a:spcAft>
                <a:spcPts val="0"/>
              </a:spcAft>
              <a:buClr>
                <a:srgbClr val="FDF3E5"/>
              </a:buClr>
              <a:buSzPts val="1000"/>
              <a:buNone/>
              <a:defRPr sz="1333">
                <a:solidFill>
                  <a:srgbClr val="FDF3E5"/>
                </a:solidFill>
              </a:defRPr>
            </a:lvl2pPr>
            <a:lvl3pPr lvl="2" algn="r" rtl="0">
              <a:lnSpc>
                <a:spcPct val="100000"/>
              </a:lnSpc>
              <a:spcBef>
                <a:spcPts val="0"/>
              </a:spcBef>
              <a:spcAft>
                <a:spcPts val="0"/>
              </a:spcAft>
              <a:buClr>
                <a:srgbClr val="FDF3E5"/>
              </a:buClr>
              <a:buSzPts val="1000"/>
              <a:buNone/>
              <a:defRPr sz="1333">
                <a:solidFill>
                  <a:srgbClr val="FDF3E5"/>
                </a:solidFill>
              </a:defRPr>
            </a:lvl3pPr>
            <a:lvl4pPr lvl="3" algn="r" rtl="0">
              <a:lnSpc>
                <a:spcPct val="100000"/>
              </a:lnSpc>
              <a:spcBef>
                <a:spcPts val="0"/>
              </a:spcBef>
              <a:spcAft>
                <a:spcPts val="0"/>
              </a:spcAft>
              <a:buClr>
                <a:srgbClr val="FDF3E5"/>
              </a:buClr>
              <a:buSzPts val="1000"/>
              <a:buNone/>
              <a:defRPr sz="1333">
                <a:solidFill>
                  <a:srgbClr val="FDF3E5"/>
                </a:solidFill>
              </a:defRPr>
            </a:lvl4pPr>
            <a:lvl5pPr lvl="4" algn="r" rtl="0">
              <a:lnSpc>
                <a:spcPct val="100000"/>
              </a:lnSpc>
              <a:spcBef>
                <a:spcPts val="0"/>
              </a:spcBef>
              <a:spcAft>
                <a:spcPts val="0"/>
              </a:spcAft>
              <a:buClr>
                <a:srgbClr val="FDF3E5"/>
              </a:buClr>
              <a:buSzPts val="1000"/>
              <a:buNone/>
              <a:defRPr sz="1333">
                <a:solidFill>
                  <a:srgbClr val="FDF3E5"/>
                </a:solidFill>
              </a:defRPr>
            </a:lvl5pPr>
            <a:lvl6pPr lvl="5" algn="r" rtl="0">
              <a:lnSpc>
                <a:spcPct val="100000"/>
              </a:lnSpc>
              <a:spcBef>
                <a:spcPts val="0"/>
              </a:spcBef>
              <a:spcAft>
                <a:spcPts val="0"/>
              </a:spcAft>
              <a:buClr>
                <a:srgbClr val="FDF3E5"/>
              </a:buClr>
              <a:buSzPts val="1000"/>
              <a:buNone/>
              <a:defRPr sz="1333">
                <a:solidFill>
                  <a:srgbClr val="FDF3E5"/>
                </a:solidFill>
              </a:defRPr>
            </a:lvl6pPr>
            <a:lvl7pPr lvl="6" algn="r" rtl="0">
              <a:lnSpc>
                <a:spcPct val="100000"/>
              </a:lnSpc>
              <a:spcBef>
                <a:spcPts val="0"/>
              </a:spcBef>
              <a:spcAft>
                <a:spcPts val="0"/>
              </a:spcAft>
              <a:buClr>
                <a:srgbClr val="FDF3E5"/>
              </a:buClr>
              <a:buSzPts val="1000"/>
              <a:buNone/>
              <a:defRPr sz="1333">
                <a:solidFill>
                  <a:srgbClr val="FDF3E5"/>
                </a:solidFill>
              </a:defRPr>
            </a:lvl7pPr>
            <a:lvl8pPr lvl="7" algn="r" rtl="0">
              <a:lnSpc>
                <a:spcPct val="100000"/>
              </a:lnSpc>
              <a:spcBef>
                <a:spcPts val="0"/>
              </a:spcBef>
              <a:spcAft>
                <a:spcPts val="0"/>
              </a:spcAft>
              <a:buClr>
                <a:srgbClr val="FDF3E5"/>
              </a:buClr>
              <a:buSzPts val="1000"/>
              <a:buNone/>
              <a:defRPr sz="1333">
                <a:solidFill>
                  <a:srgbClr val="FDF3E5"/>
                </a:solidFill>
              </a:defRPr>
            </a:lvl8pPr>
            <a:lvl9pPr lvl="8" algn="r" rtl="0">
              <a:lnSpc>
                <a:spcPct val="100000"/>
              </a:lnSpc>
              <a:spcBef>
                <a:spcPts val="0"/>
              </a:spcBef>
              <a:spcAft>
                <a:spcPts val="0"/>
              </a:spcAft>
              <a:buClr>
                <a:srgbClr val="FDF3E5"/>
              </a:buClr>
              <a:buSzPts val="1000"/>
              <a:buNone/>
              <a:defRPr sz="1333">
                <a:solidFill>
                  <a:srgbClr val="FDF3E5"/>
                </a:solidFill>
              </a:defRPr>
            </a:lvl9pPr>
          </a:lstStyle>
          <a:p>
            <a:endParaRPr/>
          </a:p>
        </p:txBody>
      </p:sp>
      <p:sp>
        <p:nvSpPr>
          <p:cNvPr id="87" name="Google Shape;87;p9"/>
          <p:cNvSpPr txBox="1">
            <a:spLocks noGrp="1"/>
          </p:cNvSpPr>
          <p:nvPr>
            <p:ph type="title" idx="3" hasCustomPrompt="1"/>
          </p:nvPr>
        </p:nvSpPr>
        <p:spPr>
          <a:xfrm>
            <a:off x="-700967" y="941573"/>
            <a:ext cx="2242800" cy="770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DF3E5"/>
              </a:buClr>
              <a:buSzPts val="6000"/>
              <a:buNone/>
              <a:defRPr sz="8000">
                <a:solidFill>
                  <a:srgbClr val="FDF3E5"/>
                </a:solidFill>
              </a:defRPr>
            </a:lvl1pPr>
            <a:lvl2pPr lvl="1"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DF3E5"/>
              </a:buClr>
              <a:buSzPts val="4800"/>
              <a:buFont typeface="Fira Sans Extra Condensed Medium"/>
              <a:buNone/>
              <a:defRPr sz="6400">
                <a:solidFill>
                  <a:srgbClr val="FDF3E5"/>
                </a:solidFill>
                <a:latin typeface="Fira Sans Extra Condensed Medium"/>
                <a:ea typeface="Fira Sans Extra Condensed Medium"/>
                <a:cs typeface="Fira Sans Extra Condensed Medium"/>
                <a:sym typeface="Fira Sans Extra Condensed Medium"/>
              </a:defRPr>
            </a:lvl9pPr>
          </a:lstStyle>
          <a:p>
            <a:r>
              <a:t>xx%</a:t>
            </a:r>
          </a:p>
        </p:txBody>
      </p:sp>
      <p:sp>
        <p:nvSpPr>
          <p:cNvPr id="88" name="Google Shape;88;p9"/>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 name="Google Shape;89;p9"/>
          <p:cNvSpPr txBox="1">
            <a:spLocks noGrp="1"/>
          </p:cNvSpPr>
          <p:nvPr>
            <p:ph type="ctrTitle" idx="4"/>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90" name="Google Shape;90;p9"/>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633017922"/>
      </p:ext>
    </p:extLst>
  </p:cSld>
  <p:clrMapOvr>
    <a:masterClrMapping/>
  </p:clrMapOvr>
  <p:extLst mod="1">
    <p:ext uri="{DCECCB84-F9BA-43D5-87BE-67443E8EF086}">
      <p15:sldGuideLst xmlns:p15="http://schemas.microsoft.com/office/powerpoint/2012/main">
        <p15:guide id="1" pos="2880">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text">
  <p:cSld name="Title + text">
    <p:bg>
      <p:bgPr>
        <a:solidFill>
          <a:srgbClr val="FDF3E5">
            <a:alpha val="29620"/>
          </a:srgbClr>
        </a:solidFill>
        <a:effectLst/>
      </p:bgPr>
    </p:bg>
    <p:spTree>
      <p:nvGrpSpPr>
        <p:cNvPr id="1" name="Shape 91"/>
        <p:cNvGrpSpPr/>
        <p:nvPr/>
      </p:nvGrpSpPr>
      <p:grpSpPr>
        <a:xfrm>
          <a:off x="0" y="0"/>
          <a:ext cx="0" cy="0"/>
          <a:chOff x="0" y="0"/>
          <a:chExt cx="0" cy="0"/>
        </a:xfrm>
      </p:grpSpPr>
      <p:sp>
        <p:nvSpPr>
          <p:cNvPr id="92" name="Google Shape;92;p10"/>
          <p:cNvSpPr txBox="1">
            <a:spLocks noGrp="1"/>
          </p:cNvSpPr>
          <p:nvPr>
            <p:ph type="body" idx="1"/>
          </p:nvPr>
        </p:nvSpPr>
        <p:spPr>
          <a:xfrm>
            <a:off x="856067" y="2846400"/>
            <a:ext cx="7077600" cy="19680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Clr>
                <a:schemeClr val="dk1"/>
              </a:buClr>
              <a:buSzPts val="1200"/>
              <a:buChar char="●"/>
              <a:defRPr>
                <a:solidFill>
                  <a:srgbClr val="338987"/>
                </a:solidFill>
              </a:defRPr>
            </a:lvl1pPr>
            <a:lvl2pPr marL="1219170" lvl="1" indent="-406390" rtl="0">
              <a:spcBef>
                <a:spcPts val="2133"/>
              </a:spcBef>
              <a:spcAft>
                <a:spcPts val="0"/>
              </a:spcAft>
              <a:buClr>
                <a:schemeClr val="dk1"/>
              </a:buClr>
              <a:buSzPts val="1200"/>
              <a:buChar char="○"/>
              <a:defRPr>
                <a:solidFill>
                  <a:srgbClr val="338987"/>
                </a:solidFill>
              </a:defRPr>
            </a:lvl2pPr>
            <a:lvl3pPr marL="1828754" lvl="2" indent="-406390" rtl="0">
              <a:spcBef>
                <a:spcPts val="2133"/>
              </a:spcBef>
              <a:spcAft>
                <a:spcPts val="0"/>
              </a:spcAft>
              <a:buClr>
                <a:schemeClr val="dk1"/>
              </a:buClr>
              <a:buSzPts val="1200"/>
              <a:buChar char="■"/>
              <a:defRPr>
                <a:solidFill>
                  <a:srgbClr val="338987"/>
                </a:solidFill>
              </a:defRPr>
            </a:lvl3pPr>
            <a:lvl4pPr marL="2438339" lvl="3" indent="-406390" rtl="0">
              <a:spcBef>
                <a:spcPts val="2133"/>
              </a:spcBef>
              <a:spcAft>
                <a:spcPts val="0"/>
              </a:spcAft>
              <a:buClr>
                <a:schemeClr val="dk1"/>
              </a:buClr>
              <a:buSzPts val="1200"/>
              <a:buChar char="●"/>
              <a:defRPr>
                <a:solidFill>
                  <a:srgbClr val="338987"/>
                </a:solidFill>
              </a:defRPr>
            </a:lvl4pPr>
            <a:lvl5pPr marL="3047924" lvl="4" indent="-406390" rtl="0">
              <a:spcBef>
                <a:spcPts val="2133"/>
              </a:spcBef>
              <a:spcAft>
                <a:spcPts val="0"/>
              </a:spcAft>
              <a:buClr>
                <a:schemeClr val="dk1"/>
              </a:buClr>
              <a:buSzPts val="1200"/>
              <a:buChar char="○"/>
              <a:defRPr>
                <a:solidFill>
                  <a:srgbClr val="338987"/>
                </a:solidFill>
              </a:defRPr>
            </a:lvl5pPr>
            <a:lvl6pPr marL="3657509" lvl="5" indent="-406390" rtl="0">
              <a:spcBef>
                <a:spcPts val="2133"/>
              </a:spcBef>
              <a:spcAft>
                <a:spcPts val="0"/>
              </a:spcAft>
              <a:buClr>
                <a:schemeClr val="dk1"/>
              </a:buClr>
              <a:buSzPts val="1200"/>
              <a:buChar char="■"/>
              <a:defRPr>
                <a:solidFill>
                  <a:srgbClr val="338987"/>
                </a:solidFill>
              </a:defRPr>
            </a:lvl6pPr>
            <a:lvl7pPr marL="4267093" lvl="6" indent="-406390" rtl="0">
              <a:spcBef>
                <a:spcPts val="2133"/>
              </a:spcBef>
              <a:spcAft>
                <a:spcPts val="0"/>
              </a:spcAft>
              <a:buClr>
                <a:schemeClr val="dk1"/>
              </a:buClr>
              <a:buSzPts val="1200"/>
              <a:buChar char="●"/>
              <a:defRPr>
                <a:solidFill>
                  <a:srgbClr val="338987"/>
                </a:solidFill>
              </a:defRPr>
            </a:lvl7pPr>
            <a:lvl8pPr marL="4876678" lvl="7" indent="-406390" rtl="0">
              <a:spcBef>
                <a:spcPts val="2133"/>
              </a:spcBef>
              <a:spcAft>
                <a:spcPts val="0"/>
              </a:spcAft>
              <a:buClr>
                <a:schemeClr val="dk1"/>
              </a:buClr>
              <a:buSzPts val="1200"/>
              <a:buChar char="○"/>
              <a:defRPr>
                <a:solidFill>
                  <a:srgbClr val="338987"/>
                </a:solidFill>
              </a:defRPr>
            </a:lvl8pPr>
            <a:lvl9pPr marL="5486263" lvl="8" indent="-406390" rtl="0">
              <a:spcBef>
                <a:spcPts val="2133"/>
              </a:spcBef>
              <a:spcAft>
                <a:spcPts val="2133"/>
              </a:spcAft>
              <a:buClr>
                <a:schemeClr val="dk1"/>
              </a:buClr>
              <a:buSzPts val="1200"/>
              <a:buChar char="■"/>
              <a:defRPr>
                <a:solidFill>
                  <a:srgbClr val="338987"/>
                </a:solidFill>
              </a:defRPr>
            </a:lvl9pPr>
          </a:lstStyle>
          <a:p>
            <a:endParaRPr/>
          </a:p>
        </p:txBody>
      </p:sp>
      <p:sp>
        <p:nvSpPr>
          <p:cNvPr id="93" name="Google Shape;93;p10"/>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0"/>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95" name="Google Shape;95;p10"/>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2522037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 text 1">
  <p:cSld name="1_Title + text 1">
    <p:bg>
      <p:bgPr>
        <a:solidFill>
          <a:srgbClr val="FDF3E5">
            <a:alpha val="29620"/>
          </a:srgbClr>
        </a:solidFill>
        <a:effectLst/>
      </p:bgPr>
    </p:bg>
    <p:spTree>
      <p:nvGrpSpPr>
        <p:cNvPr id="1" name="Shape 96"/>
        <p:cNvGrpSpPr/>
        <p:nvPr/>
      </p:nvGrpSpPr>
      <p:grpSpPr>
        <a:xfrm>
          <a:off x="0" y="0"/>
          <a:ext cx="0" cy="0"/>
          <a:chOff x="0" y="0"/>
          <a:chExt cx="0" cy="0"/>
        </a:xfrm>
      </p:grpSpPr>
      <p:sp>
        <p:nvSpPr>
          <p:cNvPr id="97" name="Google Shape;97;p11"/>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8" name="Google Shape;98;p11"/>
          <p:cNvSpPr/>
          <p:nvPr/>
        </p:nvSpPr>
        <p:spPr>
          <a:xfrm>
            <a:off x="0" y="2202800"/>
            <a:ext cx="5356400" cy="32620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491"/>
              </a:solidFill>
            </a:endParaRPr>
          </a:p>
        </p:txBody>
      </p:sp>
      <p:sp>
        <p:nvSpPr>
          <p:cNvPr id="99" name="Google Shape;99;p11"/>
          <p:cNvSpPr txBox="1">
            <a:spLocks noGrp="1"/>
          </p:cNvSpPr>
          <p:nvPr>
            <p:ph type="ctrTitle"/>
          </p:nvPr>
        </p:nvSpPr>
        <p:spPr>
          <a:xfrm>
            <a:off x="1108267" y="501997"/>
            <a:ext cx="5156400" cy="2738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DF3E5"/>
              </a:buClr>
              <a:buSzPts val="2800"/>
              <a:buNone/>
              <a:defRPr>
                <a:solidFill>
                  <a:srgbClr val="FDF3E5"/>
                </a:solidFill>
              </a:defRPr>
            </a:lvl1pPr>
            <a:lvl2pPr lvl="1" rtl="0">
              <a:spcBef>
                <a:spcPts val="0"/>
              </a:spcBef>
              <a:spcAft>
                <a:spcPts val="0"/>
              </a:spcAft>
              <a:buClr>
                <a:srgbClr val="FDF3E5"/>
              </a:buClr>
              <a:buSzPts val="1600"/>
              <a:buNone/>
              <a:defRPr sz="2133">
                <a:solidFill>
                  <a:srgbClr val="FDF3E5"/>
                </a:solidFill>
              </a:defRPr>
            </a:lvl2pPr>
            <a:lvl3pPr lvl="2" rtl="0">
              <a:spcBef>
                <a:spcPts val="0"/>
              </a:spcBef>
              <a:spcAft>
                <a:spcPts val="0"/>
              </a:spcAft>
              <a:buClr>
                <a:srgbClr val="FDF3E5"/>
              </a:buClr>
              <a:buSzPts val="1600"/>
              <a:buNone/>
              <a:defRPr sz="2133">
                <a:solidFill>
                  <a:srgbClr val="FDF3E5"/>
                </a:solidFill>
              </a:defRPr>
            </a:lvl3pPr>
            <a:lvl4pPr lvl="3" rtl="0">
              <a:spcBef>
                <a:spcPts val="0"/>
              </a:spcBef>
              <a:spcAft>
                <a:spcPts val="0"/>
              </a:spcAft>
              <a:buClr>
                <a:srgbClr val="FDF3E5"/>
              </a:buClr>
              <a:buSzPts val="1600"/>
              <a:buNone/>
              <a:defRPr sz="2133">
                <a:solidFill>
                  <a:srgbClr val="FDF3E5"/>
                </a:solidFill>
              </a:defRPr>
            </a:lvl4pPr>
            <a:lvl5pPr lvl="4" rtl="0">
              <a:spcBef>
                <a:spcPts val="0"/>
              </a:spcBef>
              <a:spcAft>
                <a:spcPts val="0"/>
              </a:spcAft>
              <a:buClr>
                <a:srgbClr val="FDF3E5"/>
              </a:buClr>
              <a:buSzPts val="1600"/>
              <a:buNone/>
              <a:defRPr sz="2133">
                <a:solidFill>
                  <a:srgbClr val="FDF3E5"/>
                </a:solidFill>
              </a:defRPr>
            </a:lvl5pPr>
            <a:lvl6pPr lvl="5" rtl="0">
              <a:spcBef>
                <a:spcPts val="0"/>
              </a:spcBef>
              <a:spcAft>
                <a:spcPts val="0"/>
              </a:spcAft>
              <a:buClr>
                <a:srgbClr val="FDF3E5"/>
              </a:buClr>
              <a:buSzPts val="1600"/>
              <a:buNone/>
              <a:defRPr sz="2133">
                <a:solidFill>
                  <a:srgbClr val="FDF3E5"/>
                </a:solidFill>
              </a:defRPr>
            </a:lvl6pPr>
            <a:lvl7pPr lvl="6" rtl="0">
              <a:spcBef>
                <a:spcPts val="0"/>
              </a:spcBef>
              <a:spcAft>
                <a:spcPts val="0"/>
              </a:spcAft>
              <a:buClr>
                <a:srgbClr val="FDF3E5"/>
              </a:buClr>
              <a:buSzPts val="1600"/>
              <a:buNone/>
              <a:defRPr sz="2133">
                <a:solidFill>
                  <a:srgbClr val="FDF3E5"/>
                </a:solidFill>
              </a:defRPr>
            </a:lvl7pPr>
            <a:lvl8pPr lvl="7" rtl="0">
              <a:spcBef>
                <a:spcPts val="0"/>
              </a:spcBef>
              <a:spcAft>
                <a:spcPts val="0"/>
              </a:spcAft>
              <a:buClr>
                <a:srgbClr val="FDF3E5"/>
              </a:buClr>
              <a:buSzPts val="1600"/>
              <a:buNone/>
              <a:defRPr sz="2133">
                <a:solidFill>
                  <a:srgbClr val="FDF3E5"/>
                </a:solidFill>
              </a:defRPr>
            </a:lvl8pPr>
            <a:lvl9pPr lvl="8" rtl="0">
              <a:spcBef>
                <a:spcPts val="0"/>
              </a:spcBef>
              <a:spcAft>
                <a:spcPts val="0"/>
              </a:spcAft>
              <a:buClr>
                <a:srgbClr val="FDF3E5"/>
              </a:buClr>
              <a:buSzPts val="1600"/>
              <a:buNone/>
              <a:defRPr sz="2133">
                <a:solidFill>
                  <a:srgbClr val="FDF3E5"/>
                </a:solidFill>
              </a:defRPr>
            </a:lvl9pPr>
          </a:lstStyle>
          <a:p>
            <a:endParaRPr/>
          </a:p>
        </p:txBody>
      </p:sp>
      <p:sp>
        <p:nvSpPr>
          <p:cNvPr id="100" name="Google Shape;100;p11"/>
          <p:cNvSpPr txBox="1">
            <a:spLocks noGrp="1"/>
          </p:cNvSpPr>
          <p:nvPr>
            <p:ph type="subTitle" idx="1"/>
          </p:nvPr>
        </p:nvSpPr>
        <p:spPr>
          <a:xfrm>
            <a:off x="1108267" y="3085633"/>
            <a:ext cx="4108800" cy="237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1" name="Google Shape;101;p11"/>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2" name="Google Shape;102;p11"/>
          <p:cNvSpPr txBox="1">
            <a:spLocks noGrp="1"/>
          </p:cNvSpPr>
          <p:nvPr>
            <p:ph type="ctrTitle" idx="2"/>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103" name="Google Shape;103;p11"/>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7155188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 text 2">
  <p:cSld name="Title + text 2">
    <p:bg>
      <p:bgPr>
        <a:solidFill>
          <a:srgbClr val="FDF3E5">
            <a:alpha val="29620"/>
          </a:srgbClr>
        </a:solidFill>
        <a:effectLst/>
      </p:bgPr>
    </p:bg>
    <p:spTree>
      <p:nvGrpSpPr>
        <p:cNvPr id="1" name="Shape 104"/>
        <p:cNvGrpSpPr/>
        <p:nvPr/>
      </p:nvGrpSpPr>
      <p:grpSpPr>
        <a:xfrm>
          <a:off x="0" y="0"/>
          <a:ext cx="0" cy="0"/>
          <a:chOff x="0" y="0"/>
          <a:chExt cx="0" cy="0"/>
        </a:xfrm>
      </p:grpSpPr>
      <p:sp>
        <p:nvSpPr>
          <p:cNvPr id="105" name="Google Shape;105;p12"/>
          <p:cNvSpPr/>
          <p:nvPr/>
        </p:nvSpPr>
        <p:spPr>
          <a:xfrm>
            <a:off x="0" y="0"/>
            <a:ext cx="12192000" cy="6858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2"/>
          <p:cNvSpPr/>
          <p:nvPr/>
        </p:nvSpPr>
        <p:spPr>
          <a:xfrm>
            <a:off x="4572000" y="2202800"/>
            <a:ext cx="7620000" cy="3262000"/>
          </a:xfrm>
          <a:prstGeom prst="rect">
            <a:avLst/>
          </a:prstGeom>
          <a:solidFill>
            <a:srgbClr val="33898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FFD491"/>
              </a:solidFill>
            </a:endParaRPr>
          </a:p>
        </p:txBody>
      </p:sp>
      <p:sp>
        <p:nvSpPr>
          <p:cNvPr id="107" name="Google Shape;107;p12"/>
          <p:cNvSpPr txBox="1">
            <a:spLocks noGrp="1"/>
          </p:cNvSpPr>
          <p:nvPr>
            <p:ph type="subTitle" idx="1"/>
          </p:nvPr>
        </p:nvSpPr>
        <p:spPr>
          <a:xfrm>
            <a:off x="4974867" y="2644200"/>
            <a:ext cx="6708000" cy="237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DF3E5"/>
              </a:buClr>
              <a:buSzPts val="1200"/>
              <a:buNone/>
              <a:defRPr>
                <a:solidFill>
                  <a:srgbClr val="FDF3E5"/>
                </a:solidFill>
              </a:defRPr>
            </a:lvl1pPr>
            <a:lvl2pPr lvl="1" rtl="0">
              <a:lnSpc>
                <a:spcPct val="100000"/>
              </a:lnSpc>
              <a:spcBef>
                <a:spcPts val="0"/>
              </a:spcBef>
              <a:spcAft>
                <a:spcPts val="0"/>
              </a:spcAft>
              <a:buClr>
                <a:srgbClr val="FDF3E5"/>
              </a:buClr>
              <a:buSzPts val="1200"/>
              <a:buNone/>
              <a:defRPr>
                <a:solidFill>
                  <a:srgbClr val="FDF3E5"/>
                </a:solidFill>
              </a:defRPr>
            </a:lvl2pPr>
            <a:lvl3pPr lvl="2" rtl="0">
              <a:lnSpc>
                <a:spcPct val="100000"/>
              </a:lnSpc>
              <a:spcBef>
                <a:spcPts val="0"/>
              </a:spcBef>
              <a:spcAft>
                <a:spcPts val="0"/>
              </a:spcAft>
              <a:buClr>
                <a:srgbClr val="FDF3E5"/>
              </a:buClr>
              <a:buSzPts val="1200"/>
              <a:buNone/>
              <a:defRPr>
                <a:solidFill>
                  <a:srgbClr val="FDF3E5"/>
                </a:solidFill>
              </a:defRPr>
            </a:lvl3pPr>
            <a:lvl4pPr lvl="3" rtl="0">
              <a:lnSpc>
                <a:spcPct val="100000"/>
              </a:lnSpc>
              <a:spcBef>
                <a:spcPts val="0"/>
              </a:spcBef>
              <a:spcAft>
                <a:spcPts val="0"/>
              </a:spcAft>
              <a:buClr>
                <a:srgbClr val="FDF3E5"/>
              </a:buClr>
              <a:buSzPts val="1200"/>
              <a:buNone/>
              <a:defRPr>
                <a:solidFill>
                  <a:srgbClr val="FDF3E5"/>
                </a:solidFill>
              </a:defRPr>
            </a:lvl4pPr>
            <a:lvl5pPr lvl="4" rtl="0">
              <a:lnSpc>
                <a:spcPct val="100000"/>
              </a:lnSpc>
              <a:spcBef>
                <a:spcPts val="0"/>
              </a:spcBef>
              <a:spcAft>
                <a:spcPts val="0"/>
              </a:spcAft>
              <a:buClr>
                <a:srgbClr val="FDF3E5"/>
              </a:buClr>
              <a:buSzPts val="1200"/>
              <a:buNone/>
              <a:defRPr>
                <a:solidFill>
                  <a:srgbClr val="FDF3E5"/>
                </a:solidFill>
              </a:defRPr>
            </a:lvl5pPr>
            <a:lvl6pPr lvl="5" rtl="0">
              <a:lnSpc>
                <a:spcPct val="100000"/>
              </a:lnSpc>
              <a:spcBef>
                <a:spcPts val="0"/>
              </a:spcBef>
              <a:spcAft>
                <a:spcPts val="0"/>
              </a:spcAft>
              <a:buClr>
                <a:srgbClr val="FDF3E5"/>
              </a:buClr>
              <a:buSzPts val="1200"/>
              <a:buNone/>
              <a:defRPr>
                <a:solidFill>
                  <a:srgbClr val="FDF3E5"/>
                </a:solidFill>
              </a:defRPr>
            </a:lvl6pPr>
            <a:lvl7pPr lvl="6" rtl="0">
              <a:lnSpc>
                <a:spcPct val="100000"/>
              </a:lnSpc>
              <a:spcBef>
                <a:spcPts val="0"/>
              </a:spcBef>
              <a:spcAft>
                <a:spcPts val="0"/>
              </a:spcAft>
              <a:buClr>
                <a:srgbClr val="FDF3E5"/>
              </a:buClr>
              <a:buSzPts val="1200"/>
              <a:buNone/>
              <a:defRPr>
                <a:solidFill>
                  <a:srgbClr val="FDF3E5"/>
                </a:solidFill>
              </a:defRPr>
            </a:lvl7pPr>
            <a:lvl8pPr lvl="7" rtl="0">
              <a:lnSpc>
                <a:spcPct val="100000"/>
              </a:lnSpc>
              <a:spcBef>
                <a:spcPts val="0"/>
              </a:spcBef>
              <a:spcAft>
                <a:spcPts val="0"/>
              </a:spcAft>
              <a:buClr>
                <a:srgbClr val="FDF3E5"/>
              </a:buClr>
              <a:buSzPts val="1200"/>
              <a:buNone/>
              <a:defRPr>
                <a:solidFill>
                  <a:srgbClr val="FDF3E5"/>
                </a:solidFill>
              </a:defRPr>
            </a:lvl8pPr>
            <a:lvl9pPr lvl="8" rtl="0">
              <a:lnSpc>
                <a:spcPct val="100000"/>
              </a:lnSpc>
              <a:spcBef>
                <a:spcPts val="0"/>
              </a:spcBef>
              <a:spcAft>
                <a:spcPts val="0"/>
              </a:spcAft>
              <a:buClr>
                <a:srgbClr val="FDF3E5"/>
              </a:buClr>
              <a:buSzPts val="1200"/>
              <a:buNone/>
              <a:defRPr>
                <a:solidFill>
                  <a:srgbClr val="FDF3E5"/>
                </a:solidFill>
              </a:defRPr>
            </a:lvl9pPr>
          </a:lstStyle>
          <a:p>
            <a:endParaRPr/>
          </a:p>
        </p:txBody>
      </p:sp>
      <p:sp>
        <p:nvSpPr>
          <p:cNvPr id="108" name="Google Shape;108;p12"/>
          <p:cNvSpPr/>
          <p:nvPr/>
        </p:nvSpPr>
        <p:spPr>
          <a:xfrm>
            <a:off x="9627507" y="0"/>
            <a:ext cx="1733200" cy="1082400"/>
          </a:xfrm>
          <a:prstGeom prst="rect">
            <a:avLst/>
          </a:prstGeom>
          <a:solidFill>
            <a:srgbClr val="FFB8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9" name="Google Shape;109;p12"/>
          <p:cNvSpPr txBox="1">
            <a:spLocks noGrp="1"/>
          </p:cNvSpPr>
          <p:nvPr>
            <p:ph type="ctrTitle"/>
          </p:nvPr>
        </p:nvSpPr>
        <p:spPr>
          <a:xfrm>
            <a:off x="7425973" y="172833"/>
            <a:ext cx="3822400" cy="641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338987"/>
              </a:buClr>
              <a:buSzPts val="1100"/>
              <a:buNone/>
              <a:defRPr sz="1467">
                <a:solidFill>
                  <a:srgbClr val="338987"/>
                </a:solidFill>
              </a:defRPr>
            </a:lvl1pPr>
            <a:lvl2pPr lvl="1" algn="r" rtl="0">
              <a:spcBef>
                <a:spcPts val="0"/>
              </a:spcBef>
              <a:spcAft>
                <a:spcPts val="0"/>
              </a:spcAft>
              <a:buClr>
                <a:srgbClr val="338987"/>
              </a:buClr>
              <a:buSzPts val="900"/>
              <a:buNone/>
              <a:defRPr sz="1200">
                <a:solidFill>
                  <a:srgbClr val="338987"/>
                </a:solidFill>
              </a:defRPr>
            </a:lvl2pPr>
            <a:lvl3pPr lvl="2" algn="r" rtl="0">
              <a:spcBef>
                <a:spcPts val="0"/>
              </a:spcBef>
              <a:spcAft>
                <a:spcPts val="0"/>
              </a:spcAft>
              <a:buClr>
                <a:srgbClr val="338987"/>
              </a:buClr>
              <a:buSzPts val="900"/>
              <a:buNone/>
              <a:defRPr sz="1200">
                <a:solidFill>
                  <a:srgbClr val="338987"/>
                </a:solidFill>
              </a:defRPr>
            </a:lvl3pPr>
            <a:lvl4pPr lvl="3" algn="r" rtl="0">
              <a:spcBef>
                <a:spcPts val="0"/>
              </a:spcBef>
              <a:spcAft>
                <a:spcPts val="0"/>
              </a:spcAft>
              <a:buClr>
                <a:srgbClr val="338987"/>
              </a:buClr>
              <a:buSzPts val="900"/>
              <a:buNone/>
              <a:defRPr sz="1200">
                <a:solidFill>
                  <a:srgbClr val="338987"/>
                </a:solidFill>
              </a:defRPr>
            </a:lvl4pPr>
            <a:lvl5pPr lvl="4" algn="r" rtl="0">
              <a:spcBef>
                <a:spcPts val="0"/>
              </a:spcBef>
              <a:spcAft>
                <a:spcPts val="0"/>
              </a:spcAft>
              <a:buClr>
                <a:srgbClr val="338987"/>
              </a:buClr>
              <a:buSzPts val="900"/>
              <a:buNone/>
              <a:defRPr sz="1200">
                <a:solidFill>
                  <a:srgbClr val="338987"/>
                </a:solidFill>
              </a:defRPr>
            </a:lvl5pPr>
            <a:lvl6pPr lvl="5" algn="r" rtl="0">
              <a:spcBef>
                <a:spcPts val="0"/>
              </a:spcBef>
              <a:spcAft>
                <a:spcPts val="0"/>
              </a:spcAft>
              <a:buClr>
                <a:srgbClr val="338987"/>
              </a:buClr>
              <a:buSzPts val="900"/>
              <a:buNone/>
              <a:defRPr sz="1200">
                <a:solidFill>
                  <a:srgbClr val="338987"/>
                </a:solidFill>
              </a:defRPr>
            </a:lvl6pPr>
            <a:lvl7pPr lvl="6" algn="r" rtl="0">
              <a:spcBef>
                <a:spcPts val="0"/>
              </a:spcBef>
              <a:spcAft>
                <a:spcPts val="0"/>
              </a:spcAft>
              <a:buClr>
                <a:srgbClr val="338987"/>
              </a:buClr>
              <a:buSzPts val="900"/>
              <a:buNone/>
              <a:defRPr sz="1200">
                <a:solidFill>
                  <a:srgbClr val="338987"/>
                </a:solidFill>
              </a:defRPr>
            </a:lvl7pPr>
            <a:lvl8pPr lvl="7" algn="r" rtl="0">
              <a:spcBef>
                <a:spcPts val="0"/>
              </a:spcBef>
              <a:spcAft>
                <a:spcPts val="0"/>
              </a:spcAft>
              <a:buClr>
                <a:srgbClr val="338987"/>
              </a:buClr>
              <a:buSzPts val="900"/>
              <a:buNone/>
              <a:defRPr sz="1200">
                <a:solidFill>
                  <a:srgbClr val="338987"/>
                </a:solidFill>
              </a:defRPr>
            </a:lvl8pPr>
            <a:lvl9pPr lvl="8" algn="r" rtl="0">
              <a:spcBef>
                <a:spcPts val="0"/>
              </a:spcBef>
              <a:spcAft>
                <a:spcPts val="0"/>
              </a:spcAft>
              <a:buClr>
                <a:srgbClr val="338987"/>
              </a:buClr>
              <a:buSzPts val="900"/>
              <a:buNone/>
              <a:defRPr sz="1200">
                <a:solidFill>
                  <a:srgbClr val="338987"/>
                </a:solidFill>
              </a:defRPr>
            </a:lvl9pPr>
          </a:lstStyle>
          <a:p>
            <a:endParaRPr/>
          </a:p>
        </p:txBody>
      </p:sp>
      <p:sp>
        <p:nvSpPr>
          <p:cNvPr id="110" name="Google Shape;110;p12"/>
          <p:cNvSpPr txBox="1">
            <a:spLocks noGrp="1"/>
          </p:cNvSpPr>
          <p:nvPr>
            <p:ph type="sldNum" idx="12"/>
          </p:nvPr>
        </p:nvSpPr>
        <p:spPr>
          <a:xfrm>
            <a:off x="10516819" y="630845"/>
            <a:ext cx="731600" cy="524800"/>
          </a:xfrm>
          <a:prstGeom prst="rect">
            <a:avLst/>
          </a:prstGeom>
          <a:noFill/>
          <a:ln>
            <a:noFill/>
          </a:ln>
        </p:spPr>
        <p:txBody>
          <a:bodyPr spcFirstLastPara="1" wrap="square" lIns="91425" tIns="91425" rIns="91425" bIns="91425" anchor="t" anchorCtr="0">
            <a:noAutofit/>
          </a:bodyPr>
          <a:lstStyle>
            <a:lvl1pPr lvl="0" algn="r" rtl="0">
              <a:buNone/>
              <a:defRPr sz="1467" b="1">
                <a:solidFill>
                  <a:schemeClr val="lt1"/>
                </a:solidFill>
                <a:latin typeface="Josefin Sans"/>
                <a:ea typeface="Josefin Sans"/>
                <a:cs typeface="Josefin Sans"/>
                <a:sym typeface="Josefin Sans"/>
              </a:defRPr>
            </a:lvl1pPr>
            <a:lvl2pPr lvl="1" algn="r" rtl="0">
              <a:buNone/>
              <a:defRPr sz="1467" b="1">
                <a:solidFill>
                  <a:schemeClr val="lt1"/>
                </a:solidFill>
                <a:latin typeface="Josefin Sans"/>
                <a:ea typeface="Josefin Sans"/>
                <a:cs typeface="Josefin Sans"/>
                <a:sym typeface="Josefin Sans"/>
              </a:defRPr>
            </a:lvl2pPr>
            <a:lvl3pPr lvl="2" algn="r" rtl="0">
              <a:buNone/>
              <a:defRPr sz="1467" b="1">
                <a:solidFill>
                  <a:schemeClr val="lt1"/>
                </a:solidFill>
                <a:latin typeface="Josefin Sans"/>
                <a:ea typeface="Josefin Sans"/>
                <a:cs typeface="Josefin Sans"/>
                <a:sym typeface="Josefin Sans"/>
              </a:defRPr>
            </a:lvl3pPr>
            <a:lvl4pPr lvl="3" algn="r" rtl="0">
              <a:buNone/>
              <a:defRPr sz="1467" b="1">
                <a:solidFill>
                  <a:schemeClr val="lt1"/>
                </a:solidFill>
                <a:latin typeface="Josefin Sans"/>
                <a:ea typeface="Josefin Sans"/>
                <a:cs typeface="Josefin Sans"/>
                <a:sym typeface="Josefin Sans"/>
              </a:defRPr>
            </a:lvl4pPr>
            <a:lvl5pPr lvl="4" algn="r" rtl="0">
              <a:buNone/>
              <a:defRPr sz="1467" b="1">
                <a:solidFill>
                  <a:schemeClr val="lt1"/>
                </a:solidFill>
                <a:latin typeface="Josefin Sans"/>
                <a:ea typeface="Josefin Sans"/>
                <a:cs typeface="Josefin Sans"/>
                <a:sym typeface="Josefin Sans"/>
              </a:defRPr>
            </a:lvl5pPr>
            <a:lvl6pPr lvl="5" algn="r" rtl="0">
              <a:buNone/>
              <a:defRPr sz="1467" b="1">
                <a:solidFill>
                  <a:schemeClr val="lt1"/>
                </a:solidFill>
                <a:latin typeface="Josefin Sans"/>
                <a:ea typeface="Josefin Sans"/>
                <a:cs typeface="Josefin Sans"/>
                <a:sym typeface="Josefin Sans"/>
              </a:defRPr>
            </a:lvl6pPr>
            <a:lvl7pPr lvl="6" algn="r" rtl="0">
              <a:buNone/>
              <a:defRPr sz="1467" b="1">
                <a:solidFill>
                  <a:schemeClr val="lt1"/>
                </a:solidFill>
                <a:latin typeface="Josefin Sans"/>
                <a:ea typeface="Josefin Sans"/>
                <a:cs typeface="Josefin Sans"/>
                <a:sym typeface="Josefin Sans"/>
              </a:defRPr>
            </a:lvl7pPr>
            <a:lvl8pPr lvl="7" algn="r" rtl="0">
              <a:buNone/>
              <a:defRPr sz="1467" b="1">
                <a:solidFill>
                  <a:schemeClr val="lt1"/>
                </a:solidFill>
                <a:latin typeface="Josefin Sans"/>
                <a:ea typeface="Josefin Sans"/>
                <a:cs typeface="Josefin Sans"/>
                <a:sym typeface="Josefin Sans"/>
              </a:defRPr>
            </a:lvl8pPr>
            <a:lvl9pPr lvl="8" algn="r" rtl="0">
              <a:buNone/>
              <a:defRPr sz="1467" b="1">
                <a:solidFill>
                  <a:schemeClr val="lt1"/>
                </a:solidFill>
                <a:latin typeface="Josefin Sans"/>
                <a:ea typeface="Josefin Sans"/>
                <a:cs typeface="Josefin Sans"/>
                <a:sym typeface="Josefin Sans"/>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8687115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ank slide 1" type="blank">
  <p:cSld name="Blank slide 1">
    <p:bg>
      <p:bgPr>
        <a:solidFill>
          <a:srgbClr val="FDF3E5">
            <a:alpha val="29620"/>
          </a:srgbClr>
        </a:solidFill>
        <a:effectLst/>
      </p:bgPr>
    </p:bg>
    <p:spTree>
      <p:nvGrpSpPr>
        <p:cNvPr id="1" name="Shape 111"/>
        <p:cNvGrpSpPr/>
        <p:nvPr/>
      </p:nvGrpSpPr>
      <p:grpSpPr>
        <a:xfrm>
          <a:off x="0" y="0"/>
          <a:ext cx="0" cy="0"/>
          <a:chOff x="0" y="0"/>
          <a:chExt cx="0" cy="0"/>
        </a:xfrm>
      </p:grpSpPr>
    </p:spTree>
    <p:extLst>
      <p:ext uri="{BB962C8B-B14F-4D97-AF65-F5344CB8AC3E}">
        <p14:creationId xmlns:p14="http://schemas.microsoft.com/office/powerpoint/2010/main" val="13101063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9560514"/>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8422595"/>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4061072"/>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673752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56087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D0DE8-FDD7-4A5A-B594-B20764AB0A94}" type="datetimeFigureOut">
              <a:rPr lang="en-US" smtClean="0"/>
              <a:t>8/4/2020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227932558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884126"/>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Tree>
    <p:extLst>
      <p:ext uri="{BB962C8B-B14F-4D97-AF65-F5344CB8AC3E}">
        <p14:creationId xmlns:p14="http://schemas.microsoft.com/office/powerpoint/2010/main" val="961316788"/>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smtClean="0"/>
              <a:t>Subtitle</a:t>
            </a:r>
            <a:endParaRPr lang="en-US"/>
          </a:p>
        </p:txBody>
      </p:sp>
    </p:spTree>
    <p:extLst>
      <p:ext uri="{BB962C8B-B14F-4D97-AF65-F5344CB8AC3E}">
        <p14:creationId xmlns:p14="http://schemas.microsoft.com/office/powerpoint/2010/main" val="246985579"/>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403215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4334775"/>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3184808"/>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9256556"/>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1663923"/>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8/4/2020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smtClean="0"/>
              <a:t>Subtitle</a:t>
            </a:r>
            <a:endParaRPr lang="en-US"/>
          </a:p>
        </p:txBody>
      </p:sp>
    </p:spTree>
    <p:extLst>
      <p:ext uri="{BB962C8B-B14F-4D97-AF65-F5344CB8AC3E}">
        <p14:creationId xmlns:p14="http://schemas.microsoft.com/office/powerpoint/2010/main" val="2620394358"/>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t>8/4/2020</a:t>
            </a:fld>
            <a:endParaRPr lang="en-US"/>
          </a:p>
        </p:txBody>
      </p:sp>
      <p:sp>
        <p:nvSpPr>
          <p:cNvPr id="4" name="Footer Placeholder 3"/>
          <p:cNvSpPr>
            <a:spLocks noGrp="1"/>
          </p:cNvSpPr>
          <p:nvPr>
            <p:ph type="ftr" sz="quarter" idx="11"/>
          </p:nvPr>
        </p:nvSpPr>
        <p:spPr/>
        <p:txBody>
          <a:bodyPr/>
          <a:lstStyle/>
          <a:p>
            <a:r>
              <a:rPr lang="en-US" smtClean="0"/>
              <a:t>SlideModel.com</a:t>
            </a:r>
            <a:endParaRPr lang="en-US"/>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smtClean="0"/>
              <a:t>Breadcrumb 1 &gt; Breadcrumb 2</a:t>
            </a:r>
            <a:endParaRPr lang="es-UY" dirty="0"/>
          </a:p>
        </p:txBody>
      </p:sp>
    </p:spTree>
    <p:extLst>
      <p:ext uri="{BB962C8B-B14F-4D97-AF65-F5344CB8AC3E}">
        <p14:creationId xmlns:p14="http://schemas.microsoft.com/office/powerpoint/2010/main" val="215489487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9" name="Date Placeholder 8"/>
          <p:cNvSpPr>
            <a:spLocks noGrp="1"/>
          </p:cNvSpPr>
          <p:nvPr>
            <p:ph type="dt" sz="half" idx="10"/>
          </p:nvPr>
        </p:nvSpPr>
        <p:spPr/>
        <p:txBody>
          <a:bodyPr/>
          <a:lstStyle/>
          <a:p>
            <a:fld id="{0ABD0DE8-FDD7-4A5A-B594-B20764AB0A94}" type="datetimeFigureOut">
              <a:rPr lang="en-US" smtClean="0"/>
              <a:t>8/4/2020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26055716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8/4/2020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smtClean="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4079888"/>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8/4/2020</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1795461773"/>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53479C9-6938-482F-A4B7-D3F1F7796835}"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61813345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3479C9-6938-482F-A4B7-D3F1F7796835}"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144112030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53479C9-6938-482F-A4B7-D3F1F7796835}"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95453524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3479C9-6938-482F-A4B7-D3F1F7796835}" type="datetimeFigureOut">
              <a:rPr lang="en-US" smtClean="0"/>
              <a:t>8/4/2020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4830711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3479C9-6938-482F-A4B7-D3F1F7796835}" type="datetimeFigureOut">
              <a:rPr lang="en-US" smtClean="0"/>
              <a:t>8/4/2020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76928819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3479C9-6938-482F-A4B7-D3F1F7796835}" type="datetimeFigureOut">
              <a:rPr lang="en-US" smtClean="0"/>
              <a:t>8/4/2020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280314943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3479C9-6938-482F-A4B7-D3F1F7796835}" type="datetimeFigureOut">
              <a:rPr lang="en-US" smtClean="0"/>
              <a:t>8/4/2020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251633217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3479C9-6938-482F-A4B7-D3F1F7796835}" type="datetimeFigureOut">
              <a:rPr lang="en-US" smtClean="0"/>
              <a:t>8/4/2020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1112310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ABD0DE8-FDD7-4A5A-B594-B20764AB0A94}" type="datetimeFigureOut">
              <a:rPr lang="en-US" smtClean="0"/>
              <a:t>8/4/2020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5B3F7-235E-4000-897A-F3416E1E99C4}" type="slidenum">
              <a:rPr lang="en-US" smtClean="0"/>
              <a:t>‹#›</a:t>
            </a:fld>
            <a:endParaRPr lang="en-US"/>
          </a:p>
        </p:txBody>
      </p:sp>
    </p:spTree>
    <p:extLst>
      <p:ext uri="{BB962C8B-B14F-4D97-AF65-F5344CB8AC3E}">
        <p14:creationId xmlns:p14="http://schemas.microsoft.com/office/powerpoint/2010/main" val="1215049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53479C9-6938-482F-A4B7-D3F1F7796835}" type="datetimeFigureOut">
              <a:rPr lang="en-US" smtClean="0"/>
              <a:t>8/4/2020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8174322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3479C9-6938-482F-A4B7-D3F1F7796835}"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26049204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3479C9-6938-482F-A4B7-D3F1F7796835}" type="datetimeFigureOut">
              <a:rPr lang="en-US" smtClean="0"/>
              <a:t>8/4/2020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320147327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653479C9-6938-482F-A4B7-D3F1F7796835}" type="datetimeFigureOut">
              <a:rPr lang="en-US" smtClean="0"/>
              <a:t>8/4/2020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25BDF0-2A7B-4F8F-964A-A837E3D155AD}" type="slidenum">
              <a:rPr lang="en-US" smtClean="0"/>
              <a:t>‹#›</a:t>
            </a:fld>
            <a:endParaRPr lang="en-US"/>
          </a:p>
        </p:txBody>
      </p:sp>
    </p:spTree>
    <p:extLst>
      <p:ext uri="{BB962C8B-B14F-4D97-AF65-F5344CB8AC3E}">
        <p14:creationId xmlns:p14="http://schemas.microsoft.com/office/powerpoint/2010/main" val="1927931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5.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8.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ABD0DE8-FDD7-4A5A-B594-B20764AB0A94}" type="datetimeFigureOut">
              <a:rPr lang="en-US" smtClean="0"/>
              <a:t>8/4/2020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5B3F7-235E-4000-897A-F3416E1E99C4}" type="slidenum">
              <a:rPr lang="en-US" smtClean="0"/>
              <a:t>‹#›</a:t>
            </a:fld>
            <a:endParaRPr lang="en-US"/>
          </a:p>
        </p:txBody>
      </p:sp>
    </p:spTree>
    <p:extLst>
      <p:ext uri="{BB962C8B-B14F-4D97-AF65-F5344CB8AC3E}">
        <p14:creationId xmlns:p14="http://schemas.microsoft.com/office/powerpoint/2010/main" val="1468529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2pPr>
            <a:lvl3pPr lvl="2"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3pPr>
            <a:lvl4pPr lvl="3"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4pPr>
            <a:lvl5pPr lvl="4"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5pPr>
            <a:lvl6pPr lvl="5"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6pPr>
            <a:lvl7pPr lvl="6"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7pPr>
            <a:lvl8pPr lvl="7"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8pPr>
            <a:lvl9pPr lvl="8"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1pPr>
            <a:lvl2pPr marL="914400" lvl="1"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2pPr>
            <a:lvl3pPr marL="1371600" lvl="2"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3pPr>
            <a:lvl4pPr marL="1828800" lvl="3"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4pPr>
            <a:lvl5pPr marL="2286000" lvl="4"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5pPr>
            <a:lvl6pPr marL="2743200" lvl="5"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6pPr>
            <a:lvl7pPr marL="3200400" lvl="6"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7pPr>
            <a:lvl8pPr marL="3657600" lvl="7"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8pPr>
            <a:lvl9pPr marL="4114800" lvl="8" indent="-304800" rtl="0">
              <a:lnSpc>
                <a:spcPct val="115000"/>
              </a:lnSpc>
              <a:spcBef>
                <a:spcPts val="1600"/>
              </a:spcBef>
              <a:spcAft>
                <a:spcPts val="160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9pPr>
          </a:lstStyle>
          <a:p>
            <a:endParaRPr/>
          </a:p>
        </p:txBody>
      </p:sp>
    </p:spTree>
    <p:extLst>
      <p:ext uri="{BB962C8B-B14F-4D97-AF65-F5344CB8AC3E}">
        <p14:creationId xmlns:p14="http://schemas.microsoft.com/office/powerpoint/2010/main" val="644686095"/>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2" r:id="rId9"/>
    <p:sldLayoutId id="2147483683" r:id="rId10"/>
    <p:sldLayoutId id="214748368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2pPr>
            <a:lvl3pPr lvl="2"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3pPr>
            <a:lvl4pPr lvl="3"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4pPr>
            <a:lvl5pPr lvl="4"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5pPr>
            <a:lvl6pPr lvl="5"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6pPr>
            <a:lvl7pPr lvl="6"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7pPr>
            <a:lvl8pPr lvl="7"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8pPr>
            <a:lvl9pPr lvl="8"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1pPr>
            <a:lvl2pPr marL="914400" lvl="1"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2pPr>
            <a:lvl3pPr marL="1371600" lvl="2"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3pPr>
            <a:lvl4pPr marL="1828800" lvl="3"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4pPr>
            <a:lvl5pPr marL="2286000" lvl="4"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5pPr>
            <a:lvl6pPr marL="2743200" lvl="5"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6pPr>
            <a:lvl7pPr marL="3200400" lvl="6"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7pPr>
            <a:lvl8pPr marL="3657600" lvl="7"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8pPr>
            <a:lvl9pPr marL="4114800" lvl="8" indent="-304800" rtl="0">
              <a:lnSpc>
                <a:spcPct val="115000"/>
              </a:lnSpc>
              <a:spcBef>
                <a:spcPts val="1600"/>
              </a:spcBef>
              <a:spcAft>
                <a:spcPts val="160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9pPr>
          </a:lstStyle>
          <a:p>
            <a:endParaRPr/>
          </a:p>
        </p:txBody>
      </p:sp>
    </p:spTree>
    <p:extLst>
      <p:ext uri="{BB962C8B-B14F-4D97-AF65-F5344CB8AC3E}">
        <p14:creationId xmlns:p14="http://schemas.microsoft.com/office/powerpoint/2010/main" val="2874900003"/>
      </p:ext>
    </p:extLst>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4055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2020/8/4</a:t>
            </a:fld>
            <a:endParaRPr lang="zh-CN" altLang="en-US"/>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ltLang="zh-CN" dirty="0"/>
              <a:t>www.islide.cc</a:t>
            </a:r>
            <a:endParaRPr lang="zh-CN" altLang="en-US" dirty="0"/>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33184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2pPr>
            <a:lvl3pPr lvl="2"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3pPr>
            <a:lvl4pPr lvl="3"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4pPr>
            <a:lvl5pPr lvl="4"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5pPr>
            <a:lvl6pPr lvl="5"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6pPr>
            <a:lvl7pPr lvl="6"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7pPr>
            <a:lvl8pPr lvl="7"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8pPr>
            <a:lvl9pPr lvl="8"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1pPr>
            <a:lvl2pPr marL="914400" lvl="1"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2pPr>
            <a:lvl3pPr marL="1371600" lvl="2"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3pPr>
            <a:lvl4pPr marL="1828800" lvl="3"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4pPr>
            <a:lvl5pPr marL="2286000" lvl="4"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5pPr>
            <a:lvl6pPr marL="2743200" lvl="5"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6pPr>
            <a:lvl7pPr marL="3200400" lvl="6"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7pPr>
            <a:lvl8pPr marL="3657600" lvl="7"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8pPr>
            <a:lvl9pPr marL="4114800" lvl="8" indent="-304800" rtl="0">
              <a:lnSpc>
                <a:spcPct val="115000"/>
              </a:lnSpc>
              <a:spcBef>
                <a:spcPts val="1600"/>
              </a:spcBef>
              <a:spcAft>
                <a:spcPts val="160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9pPr>
          </a:lstStyle>
          <a:p>
            <a:endParaRPr/>
          </a:p>
        </p:txBody>
      </p:sp>
    </p:spTree>
    <p:extLst>
      <p:ext uri="{BB962C8B-B14F-4D97-AF65-F5344CB8AC3E}">
        <p14:creationId xmlns:p14="http://schemas.microsoft.com/office/powerpoint/2010/main" val="1710778551"/>
      </p:ext>
    </p:extLst>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1pPr>
            <a:lvl2pPr lvl="1"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2pPr>
            <a:lvl3pPr lvl="2"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3pPr>
            <a:lvl4pPr lvl="3"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4pPr>
            <a:lvl5pPr lvl="4"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5pPr>
            <a:lvl6pPr lvl="5"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6pPr>
            <a:lvl7pPr lvl="6"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7pPr>
            <a:lvl8pPr lvl="7"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8pPr>
            <a:lvl9pPr lvl="8" rtl="0">
              <a:spcBef>
                <a:spcPts val="0"/>
              </a:spcBef>
              <a:spcAft>
                <a:spcPts val="0"/>
              </a:spcAft>
              <a:buClr>
                <a:schemeClr val="lt1"/>
              </a:buClr>
              <a:buSzPts val="2800"/>
              <a:buFont typeface="Josefin Sans"/>
              <a:buNone/>
              <a:defRPr sz="2800" b="1">
                <a:solidFill>
                  <a:schemeClr val="lt1"/>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1pPr>
            <a:lvl2pPr marL="914400" lvl="1"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2pPr>
            <a:lvl3pPr marL="1371600" lvl="2"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3pPr>
            <a:lvl4pPr marL="1828800" lvl="3"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4pPr>
            <a:lvl5pPr marL="2286000" lvl="4"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5pPr>
            <a:lvl6pPr marL="2743200" lvl="5"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6pPr>
            <a:lvl7pPr marL="3200400" lvl="6"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7pPr>
            <a:lvl8pPr marL="3657600" lvl="7" indent="-304800" rtl="0">
              <a:lnSpc>
                <a:spcPct val="115000"/>
              </a:lnSpc>
              <a:spcBef>
                <a:spcPts val="1600"/>
              </a:spcBef>
              <a:spcAft>
                <a:spcPts val="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8pPr>
            <a:lvl9pPr marL="4114800" lvl="8" indent="-304800" rtl="0">
              <a:lnSpc>
                <a:spcPct val="115000"/>
              </a:lnSpc>
              <a:spcBef>
                <a:spcPts val="1600"/>
              </a:spcBef>
              <a:spcAft>
                <a:spcPts val="1600"/>
              </a:spcAft>
              <a:buClr>
                <a:schemeClr val="lt1"/>
              </a:buClr>
              <a:buSzPts val="1200"/>
              <a:buFont typeface="Josefin Slab SemiBold"/>
              <a:buChar char="■"/>
              <a:defRPr sz="1200">
                <a:solidFill>
                  <a:schemeClr val="lt1"/>
                </a:solidFill>
                <a:latin typeface="Josefin Slab SemiBold"/>
                <a:ea typeface="Josefin Slab SemiBold"/>
                <a:cs typeface="Josefin Slab SemiBold"/>
                <a:sym typeface="Josefin Slab SemiBold"/>
              </a:defRPr>
            </a:lvl9pPr>
          </a:lstStyle>
          <a:p>
            <a:endParaRPr/>
          </a:p>
        </p:txBody>
      </p:sp>
    </p:spTree>
    <p:extLst>
      <p:ext uri="{BB962C8B-B14F-4D97-AF65-F5344CB8AC3E}">
        <p14:creationId xmlns:p14="http://schemas.microsoft.com/office/powerpoint/2010/main" val="673377630"/>
      </p:ext>
    </p:extLst>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8/4/2020</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2095831412"/>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iming>
    <p:tnLst>
      <p:par>
        <p:cTn id="1" dur="indefinite" restart="never" nodeType="tmRoot"/>
      </p:par>
    </p:tnLst>
  </p:timing>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3479C9-6938-482F-A4B7-D3F1F7796835}" type="datetimeFigureOut">
              <a:rPr lang="en-US" smtClean="0"/>
              <a:t>8/4/2020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25BDF0-2A7B-4F8F-964A-A837E3D155AD}" type="slidenum">
              <a:rPr lang="en-US" smtClean="0"/>
              <a:t>‹#›</a:t>
            </a:fld>
            <a:endParaRPr lang="en-US"/>
          </a:p>
        </p:txBody>
      </p:sp>
    </p:spTree>
    <p:extLst>
      <p:ext uri="{BB962C8B-B14F-4D97-AF65-F5344CB8AC3E}">
        <p14:creationId xmlns:p14="http://schemas.microsoft.com/office/powerpoint/2010/main" val="303252422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2.bin"/><Relationship Id="rId4" Type="http://schemas.openxmlformats.org/officeDocument/2006/relationships/image" Target="../media/image14.wmf"/><Relationship Id="rId9" Type="http://schemas.openxmlformats.org/officeDocument/2006/relationships/image" Target="../media/image16.wmf"/></Relationships>
</file>

<file path=ppt/slides/_rels/slide29.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image" Target="../media/image24.png"/><Relationship Id="rId18" Type="http://schemas.openxmlformats.org/officeDocument/2006/relationships/image" Target="../media/image21.wmf"/><Relationship Id="rId3" Type="http://schemas.openxmlformats.org/officeDocument/2006/relationships/image" Target="../media/image22.png"/><Relationship Id="rId7" Type="http://schemas.openxmlformats.org/officeDocument/2006/relationships/oleObject" Target="../embeddings/oleObject5.bin"/><Relationship Id="rId12" Type="http://schemas.microsoft.com/office/2007/relationships/hdphoto" Target="../media/hdphoto4.wdp"/><Relationship Id="rId17" Type="http://schemas.openxmlformats.org/officeDocument/2006/relationships/oleObject" Target="../embeddings/oleObject7.bin"/><Relationship Id="rId2" Type="http://schemas.openxmlformats.org/officeDocument/2006/relationships/slideLayout" Target="../slideLayouts/slideLayout2.xml"/><Relationship Id="rId16" Type="http://schemas.microsoft.com/office/2007/relationships/hdphoto" Target="../media/hdphoto6.wdp"/><Relationship Id="rId1" Type="http://schemas.openxmlformats.org/officeDocument/2006/relationships/vmlDrawing" Target="../drawings/vmlDrawing2.vml"/><Relationship Id="rId6" Type="http://schemas.openxmlformats.org/officeDocument/2006/relationships/image" Target="../media/image18.wmf"/><Relationship Id="rId11" Type="http://schemas.openxmlformats.org/officeDocument/2006/relationships/image" Target="../media/image23.png"/><Relationship Id="rId5" Type="http://schemas.openxmlformats.org/officeDocument/2006/relationships/oleObject" Target="../embeddings/oleObject4.bin"/><Relationship Id="rId15" Type="http://schemas.openxmlformats.org/officeDocument/2006/relationships/image" Target="../media/image25.png"/><Relationship Id="rId10" Type="http://schemas.openxmlformats.org/officeDocument/2006/relationships/image" Target="../media/image20.wmf"/><Relationship Id="rId4" Type="http://schemas.microsoft.com/office/2007/relationships/hdphoto" Target="../media/hdphoto3.wdp"/><Relationship Id="rId9" Type="http://schemas.openxmlformats.org/officeDocument/2006/relationships/oleObject" Target="../embeddings/oleObject6.bin"/><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8.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7.wdp"/></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88.xml"/><Relationship Id="rId5" Type="http://schemas.openxmlformats.org/officeDocument/2006/relationships/chart" Target="../charts/chart5.xml"/><Relationship Id="rId4" Type="http://schemas.openxmlformats.org/officeDocument/2006/relationships/chart" Target="../charts/char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3" name="Google Shape;123;p16"/>
          <p:cNvSpPr txBox="1">
            <a:spLocks noGrp="1"/>
          </p:cNvSpPr>
          <p:nvPr>
            <p:ph type="ctrTitle"/>
          </p:nvPr>
        </p:nvSpPr>
        <p:spPr>
          <a:xfrm>
            <a:off x="299542" y="748835"/>
            <a:ext cx="9364412" cy="2586036"/>
          </a:xfrm>
          <a:prstGeom prst="rect">
            <a:avLst/>
          </a:prstGeom>
        </p:spPr>
        <p:txBody>
          <a:bodyPr spcFirstLastPara="1" wrap="square" lIns="121900" tIns="121900" rIns="121900" bIns="121900" anchor="b" anchorCtr="0">
            <a:noAutofit/>
          </a:bodyPr>
          <a:lstStyle/>
          <a:p>
            <a:r>
              <a:rPr lang="en-US" dirty="0">
                <a:solidFill>
                  <a:srgbClr val="537E7D"/>
                </a:solidFill>
              </a:rPr>
              <a:t>Gap Acceptance Behavior in the Lane-Changing Model in Congested Traffic</a:t>
            </a:r>
            <a:endParaRPr dirty="0">
              <a:solidFill>
                <a:srgbClr val="537E7D"/>
              </a:solidFill>
            </a:endParaRPr>
          </a:p>
        </p:txBody>
      </p:sp>
      <p:sp>
        <p:nvSpPr>
          <p:cNvPr id="2" name="Subtitle 1"/>
          <p:cNvSpPr>
            <a:spLocks noGrp="1"/>
          </p:cNvSpPr>
          <p:nvPr>
            <p:ph type="subTitle" idx="1"/>
          </p:nvPr>
        </p:nvSpPr>
        <p:spPr>
          <a:xfrm>
            <a:off x="1877548" y="3334871"/>
            <a:ext cx="6208400" cy="429200"/>
          </a:xfrm>
        </p:spPr>
        <p:txBody>
          <a:bodyPr/>
          <a:lstStyle/>
          <a:p>
            <a:r>
              <a:rPr lang="en-US" dirty="0" smtClean="0"/>
              <a:t>By Nick Sangwa</a:t>
            </a:r>
            <a:endParaRPr lang="en-US" dirty="0"/>
          </a:p>
        </p:txBody>
      </p:sp>
    </p:spTree>
    <p:extLst>
      <p:ext uri="{BB962C8B-B14F-4D97-AF65-F5344CB8AC3E}">
        <p14:creationId xmlns:p14="http://schemas.microsoft.com/office/powerpoint/2010/main" val="2414782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Josefin Sans" panose="020B0604020202020204" charset="0"/>
                <a:cs typeface="Times New Roman" panose="02020603050405020304" pitchFamily="18" charset="0"/>
              </a:rPr>
              <a:t>1.5 Question to be Answered</a:t>
            </a:r>
            <a:endParaRPr lang="en-US" dirty="0">
              <a:latin typeface="Josefin Sans" panose="020B0604020202020204" charset="0"/>
              <a:cs typeface="Times New Roman" panose="02020603050405020304" pitchFamily="18" charset="0"/>
            </a:endParaRPr>
          </a:p>
        </p:txBody>
      </p:sp>
      <p:sp>
        <p:nvSpPr>
          <p:cNvPr id="3" name="Content Placeholder 2"/>
          <p:cNvSpPr>
            <a:spLocks noGrp="1"/>
          </p:cNvSpPr>
          <p:nvPr>
            <p:ph idx="1"/>
          </p:nvPr>
        </p:nvSpPr>
        <p:spPr/>
        <p:txBody>
          <a:bodyPr/>
          <a:lstStyle/>
          <a:p>
            <a:r>
              <a:rPr lang="en-US" sz="2400" dirty="0" smtClean="0">
                <a:latin typeface="Josefin Sans" panose="020B0604020202020204" charset="0"/>
                <a:cs typeface="Times New Roman" panose="02020603050405020304" pitchFamily="18" charset="0"/>
              </a:rPr>
              <a:t>How can we </a:t>
            </a:r>
            <a:r>
              <a:rPr lang="en-US" sz="2400" dirty="0">
                <a:latin typeface="Josefin Sans" panose="020B0604020202020204" charset="0"/>
                <a:cs typeface="Times New Roman" panose="02020603050405020304" pitchFamily="18" charset="0"/>
              </a:rPr>
              <a:t>improve lane-changing behavior models to more accurately represent the heterogeneity of the drivers on the road </a:t>
            </a:r>
            <a:r>
              <a:rPr lang="en-US" sz="2400" dirty="0" smtClean="0">
                <a:latin typeface="Josefin Sans" panose="020B0604020202020204" charset="0"/>
                <a:cs typeface="Times New Roman" panose="02020603050405020304" pitchFamily="18" charset="0"/>
              </a:rPr>
              <a:t>today?</a:t>
            </a:r>
          </a:p>
          <a:p>
            <a:r>
              <a:rPr lang="en-US" sz="2400" dirty="0">
                <a:latin typeface="Josefin Sans" panose="020B0604020202020204" charset="0"/>
                <a:cs typeface="Times New Roman" panose="02020603050405020304" pitchFamily="18" charset="0"/>
              </a:rPr>
              <a:t>We have to take a look into the lane changing process first, then figure what is exactly is the major challenge that has halted further understanding of these processes.</a:t>
            </a:r>
            <a:endParaRPr lang="en-US" sz="2400" dirty="0" smtClean="0">
              <a:latin typeface="Josefin Sans" panose="020B060402020202020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241328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07466" y="685800"/>
            <a:ext cx="7772402" cy="1001684"/>
          </a:xfrm>
        </p:spPr>
        <p:txBody>
          <a:bodyPr/>
          <a:lstStyle/>
          <a:p>
            <a:r>
              <a:rPr lang="en-US" dirty="0" smtClean="0">
                <a:cs typeface="Times New Roman" panose="02020603050405020304" pitchFamily="18" charset="0"/>
              </a:rPr>
              <a:t>1.6 Lane-Changing Processes</a:t>
            </a:r>
            <a:endParaRPr lang="en-US" dirty="0">
              <a:cs typeface="Times New Roman" panose="02020603050405020304" pitchFamily="18" charset="0"/>
            </a:endParaRPr>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607466" y="2069870"/>
            <a:ext cx="7772401" cy="4203469"/>
          </a:xfrm>
          <a:prstGeom prst="rect">
            <a:avLst/>
          </a:prstGeom>
          <a:noFill/>
          <a:ln>
            <a:noFill/>
          </a:ln>
        </p:spPr>
      </p:pic>
    </p:spTree>
    <p:extLst>
      <p:ext uri="{BB962C8B-B14F-4D97-AF65-F5344CB8AC3E}">
        <p14:creationId xmlns:p14="http://schemas.microsoft.com/office/powerpoint/2010/main" val="30460575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45919" y="237490"/>
            <a:ext cx="8673438" cy="781753"/>
          </a:xfrm>
        </p:spPr>
        <p:txBody>
          <a:bodyPr>
            <a:normAutofit/>
          </a:bodyPr>
          <a:lstStyle/>
          <a:p>
            <a:r>
              <a:rPr lang="en-US" dirty="0" smtClean="0">
                <a:latin typeface="Josefin Sans" panose="020B0604020202020204" charset="0"/>
                <a:cs typeface="Times New Roman" panose="02020603050405020304" pitchFamily="18" charset="0"/>
              </a:rPr>
              <a:t>1.7 Lane Changes</a:t>
            </a:r>
            <a:endParaRPr lang="en-US" dirty="0">
              <a:latin typeface="Josefin Sans" panose="020B0604020202020204" charset="0"/>
              <a:cs typeface="Times New Roman" panose="02020603050405020304" pitchFamily="18" charset="0"/>
            </a:endParaRPr>
          </a:p>
        </p:txBody>
      </p:sp>
      <p:sp>
        <p:nvSpPr>
          <p:cNvPr id="3" name="Content Placeholder 2"/>
          <p:cNvSpPr>
            <a:spLocks noGrp="1"/>
          </p:cNvSpPr>
          <p:nvPr>
            <p:ph idx="1"/>
          </p:nvPr>
        </p:nvSpPr>
        <p:spPr>
          <a:xfrm>
            <a:off x="1645919" y="1146479"/>
            <a:ext cx="8673437" cy="4805434"/>
          </a:xfrm>
        </p:spPr>
        <p:txBody>
          <a:bodyPr>
            <a:noAutofit/>
          </a:bodyPr>
          <a:lstStyle/>
          <a:p>
            <a:r>
              <a:rPr lang="en-US" sz="2000" dirty="0" smtClean="0">
                <a:latin typeface="Josefin Sans" panose="020B0604020202020204" charset="0"/>
                <a:cs typeface="Times New Roman" panose="02020603050405020304" pitchFamily="18" charset="0"/>
              </a:rPr>
              <a:t>Separated </a:t>
            </a:r>
            <a:r>
              <a:rPr lang="en-US" sz="2000" dirty="0">
                <a:latin typeface="Josefin Sans" panose="020B0604020202020204" charset="0"/>
                <a:cs typeface="Times New Roman" panose="02020603050405020304" pitchFamily="18" charset="0"/>
              </a:rPr>
              <a:t>into two categories: mandatory lane changes and discretionary lane changes. </a:t>
            </a:r>
            <a:endParaRPr lang="en-US" sz="2000" dirty="0" smtClean="0">
              <a:latin typeface="Josefin Sans" panose="020B0604020202020204" charset="0"/>
              <a:cs typeface="Times New Roman" panose="02020603050405020304" pitchFamily="18" charset="0"/>
            </a:endParaRPr>
          </a:p>
          <a:p>
            <a:r>
              <a:rPr lang="en-US" sz="2000" dirty="0" smtClean="0">
                <a:latin typeface="Josefin Sans" panose="020B0604020202020204" charset="0"/>
                <a:cs typeface="Times New Roman" panose="02020603050405020304" pitchFamily="18" charset="0"/>
              </a:rPr>
              <a:t>Drivers perform </a:t>
            </a:r>
            <a:r>
              <a:rPr lang="en-US" sz="2000" dirty="0">
                <a:latin typeface="Josefin Sans" panose="020B0604020202020204" charset="0"/>
                <a:cs typeface="Times New Roman" panose="02020603050405020304" pitchFamily="18" charset="0"/>
              </a:rPr>
              <a:t>mandatory lane </a:t>
            </a:r>
            <a:r>
              <a:rPr lang="en-US" sz="2000" dirty="0" smtClean="0">
                <a:latin typeface="Josefin Sans" panose="020B0604020202020204" charset="0"/>
                <a:cs typeface="Times New Roman" panose="02020603050405020304" pitchFamily="18" charset="0"/>
              </a:rPr>
              <a:t>changes </a:t>
            </a:r>
            <a:r>
              <a:rPr lang="en-US" sz="2000" dirty="0">
                <a:latin typeface="Josefin Sans" panose="020B0604020202020204" charset="0"/>
                <a:cs typeface="Times New Roman" panose="02020603050405020304" pitchFamily="18" charset="0"/>
              </a:rPr>
              <a:t>to stay on their </a:t>
            </a:r>
            <a:r>
              <a:rPr lang="en-US" sz="2000" dirty="0" smtClean="0">
                <a:latin typeface="Josefin Sans" panose="020B0604020202020204" charset="0"/>
                <a:cs typeface="Times New Roman" panose="02020603050405020304" pitchFamily="18" charset="0"/>
              </a:rPr>
              <a:t>route.</a:t>
            </a:r>
          </a:p>
          <a:p>
            <a:r>
              <a:rPr lang="en-US" sz="2000" dirty="0">
                <a:latin typeface="Josefin Sans" panose="020B0604020202020204" charset="0"/>
                <a:cs typeface="Times New Roman" panose="02020603050405020304" pitchFamily="18" charset="0"/>
              </a:rPr>
              <a:t>Drivers who are trying to improve the driving conditions for themselves or other drivers </a:t>
            </a:r>
            <a:r>
              <a:rPr lang="en-US" sz="2000" dirty="0" smtClean="0">
                <a:latin typeface="Josefin Sans" panose="020B0604020202020204" charset="0"/>
                <a:cs typeface="Times New Roman" panose="02020603050405020304" pitchFamily="18" charset="0"/>
              </a:rPr>
              <a:t>do </a:t>
            </a:r>
            <a:r>
              <a:rPr lang="en-US" sz="2000" dirty="0">
                <a:latin typeface="Josefin Sans" panose="020B0604020202020204" charset="0"/>
                <a:cs typeface="Times New Roman" panose="02020603050405020304" pitchFamily="18" charset="0"/>
              </a:rPr>
              <a:t>discretionary lane changes. </a:t>
            </a:r>
            <a:endParaRPr lang="en-US" sz="2000" dirty="0" smtClean="0">
              <a:latin typeface="Josefin Sans" panose="020B0604020202020204" charset="0"/>
              <a:cs typeface="Times New Roman" panose="02020603050405020304" pitchFamily="18" charset="0"/>
            </a:endParaRPr>
          </a:p>
          <a:p>
            <a:r>
              <a:rPr lang="en-US" sz="2000" dirty="0">
                <a:latin typeface="Josefin Sans" panose="020B0604020202020204" charset="0"/>
                <a:cs typeface="Times New Roman" panose="02020603050405020304" pitchFamily="18" charset="0"/>
              </a:rPr>
              <a:t>Merging and diverging are two types of mandatory lane changes describing when motorists have to move from an on-ramp to the roadway or from the roadway to an off-ramp</a:t>
            </a:r>
            <a:r>
              <a:rPr lang="en-US" sz="2000" dirty="0" smtClean="0">
                <a:latin typeface="Josefin Sans" panose="020B0604020202020204" charset="0"/>
                <a:cs typeface="Times New Roman" panose="02020603050405020304" pitchFamily="18" charset="0"/>
              </a:rPr>
              <a:t>.</a:t>
            </a:r>
          </a:p>
          <a:p>
            <a:r>
              <a:rPr lang="en-US" sz="2000" dirty="0">
                <a:latin typeface="Josefin Sans" panose="020B0604020202020204" charset="0"/>
                <a:cs typeface="Times New Roman" panose="02020603050405020304" pitchFamily="18" charset="0"/>
              </a:rPr>
              <a:t>Toledo et al. created a probabilistic lane-changing decision model to outline the exchanges between Mandatory Lane-Changes and Discretionary Lane-Changes. </a:t>
            </a:r>
            <a:endParaRPr lang="en-US" sz="2000" dirty="0" smtClean="0">
              <a:latin typeface="Josefin Sans" panose="020B0604020202020204" charset="0"/>
              <a:cs typeface="Times New Roman" panose="02020603050405020304" pitchFamily="18" charset="0"/>
            </a:endParaRPr>
          </a:p>
          <a:p>
            <a:r>
              <a:rPr lang="en-US" sz="2000" dirty="0">
                <a:latin typeface="Josefin Sans" panose="020B0604020202020204" charset="0"/>
                <a:cs typeface="Times New Roman" panose="02020603050405020304" pitchFamily="18" charset="0"/>
              </a:rPr>
              <a:t>The exchanges amongst MLC and DLC are obtained by keeping in mind mutual types of lane changes in a single effective operation. </a:t>
            </a:r>
          </a:p>
        </p:txBody>
      </p:sp>
      <p:pic>
        <p:nvPicPr>
          <p:cNvPr id="4" name="Picture 3"/>
          <p:cNvPicPr>
            <a:picLocks noChangeAspect="1"/>
          </p:cNvPicPr>
          <p:nvPr/>
        </p:nvPicPr>
        <p:blipFill>
          <a:blip r:embed="rId2"/>
          <a:stretch>
            <a:fillRect/>
          </a:stretch>
        </p:blipFill>
        <p:spPr>
          <a:xfrm>
            <a:off x="9850582" y="5347986"/>
            <a:ext cx="2341417" cy="1512915"/>
          </a:xfrm>
          <a:prstGeom prst="rect">
            <a:avLst/>
          </a:prstGeom>
        </p:spPr>
      </p:pic>
    </p:spTree>
    <p:extLst>
      <p:ext uri="{BB962C8B-B14F-4D97-AF65-F5344CB8AC3E}">
        <p14:creationId xmlns:p14="http://schemas.microsoft.com/office/powerpoint/2010/main" val="12835894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grpSp>
        <p:nvGrpSpPr>
          <p:cNvPr id="54" name="Group 53"/>
          <p:cNvGrpSpPr/>
          <p:nvPr/>
        </p:nvGrpSpPr>
        <p:grpSpPr>
          <a:xfrm>
            <a:off x="1183482" y="1443038"/>
            <a:ext cx="9825039" cy="4797742"/>
            <a:chOff x="1293812" y="1443038"/>
            <a:chExt cx="9825039" cy="4797742"/>
          </a:xfrm>
        </p:grpSpPr>
        <p:grpSp>
          <p:nvGrpSpPr>
            <p:cNvPr id="53" name="Group 52"/>
            <p:cNvGrpSpPr/>
            <p:nvPr/>
          </p:nvGrpSpPr>
          <p:grpSpPr>
            <a:xfrm>
              <a:off x="6403976" y="1443038"/>
              <a:ext cx="4714875" cy="4572000"/>
              <a:chOff x="6403976" y="1443038"/>
              <a:chExt cx="4714875" cy="4572000"/>
            </a:xfrm>
          </p:grpSpPr>
          <p:sp>
            <p:nvSpPr>
              <p:cNvPr id="17" name="Freeform 5"/>
              <p:cNvSpPr>
                <a:spLocks/>
              </p:cNvSpPr>
              <p:nvPr/>
            </p:nvSpPr>
            <p:spPr bwMode="auto">
              <a:xfrm>
                <a:off x="6403976" y="1443038"/>
                <a:ext cx="4714875" cy="4572000"/>
              </a:xfrm>
              <a:custGeom>
                <a:avLst/>
                <a:gdLst>
                  <a:gd name="T0" fmla="*/ 634 w 1015"/>
                  <a:gd name="T1" fmla="*/ 133 h 984"/>
                  <a:gd name="T2" fmla="*/ 503 w 1015"/>
                  <a:gd name="T3" fmla="*/ 262 h 984"/>
                  <a:gd name="T4" fmla="*/ 372 w 1015"/>
                  <a:gd name="T5" fmla="*/ 133 h 984"/>
                  <a:gd name="T6" fmla="*/ 0 w 1015"/>
                  <a:gd name="T7" fmla="*/ 1 h 984"/>
                  <a:gd name="T8" fmla="*/ 0 w 1015"/>
                  <a:gd name="T9" fmla="*/ 282 h 984"/>
                  <a:gd name="T10" fmla="*/ 206 w 1015"/>
                  <a:gd name="T11" fmla="*/ 358 h 984"/>
                  <a:gd name="T12" fmla="*/ 358 w 1015"/>
                  <a:gd name="T13" fmla="*/ 902 h 984"/>
                  <a:gd name="T14" fmla="*/ 357 w 1015"/>
                  <a:gd name="T15" fmla="*/ 984 h 984"/>
                  <a:gd name="T16" fmla="*/ 650 w 1015"/>
                  <a:gd name="T17" fmla="*/ 984 h 984"/>
                  <a:gd name="T18" fmla="*/ 649 w 1015"/>
                  <a:gd name="T19" fmla="*/ 902 h 984"/>
                  <a:gd name="T20" fmla="*/ 801 w 1015"/>
                  <a:gd name="T21" fmla="*/ 358 h 984"/>
                  <a:gd name="T22" fmla="*/ 1015 w 1015"/>
                  <a:gd name="T23" fmla="*/ 281 h 984"/>
                  <a:gd name="T24" fmla="*/ 1015 w 1015"/>
                  <a:gd name="T25" fmla="*/ 0 h 984"/>
                  <a:gd name="T26" fmla="*/ 634 w 1015"/>
                  <a:gd name="T27" fmla="*/ 133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5" h="984">
                    <a:moveTo>
                      <a:pt x="634" y="133"/>
                    </a:moveTo>
                    <a:cubicBezTo>
                      <a:pt x="583" y="171"/>
                      <a:pt x="539" y="214"/>
                      <a:pt x="503" y="262"/>
                    </a:cubicBezTo>
                    <a:cubicBezTo>
                      <a:pt x="467" y="214"/>
                      <a:pt x="424" y="171"/>
                      <a:pt x="372" y="133"/>
                    </a:cubicBezTo>
                    <a:cubicBezTo>
                      <a:pt x="271" y="58"/>
                      <a:pt x="148" y="14"/>
                      <a:pt x="0" y="1"/>
                    </a:cubicBezTo>
                    <a:cubicBezTo>
                      <a:pt x="0" y="282"/>
                      <a:pt x="0" y="282"/>
                      <a:pt x="0" y="282"/>
                    </a:cubicBezTo>
                    <a:cubicBezTo>
                      <a:pt x="84" y="293"/>
                      <a:pt x="151" y="318"/>
                      <a:pt x="206" y="358"/>
                    </a:cubicBezTo>
                    <a:cubicBezTo>
                      <a:pt x="356" y="469"/>
                      <a:pt x="364" y="638"/>
                      <a:pt x="358" y="902"/>
                    </a:cubicBezTo>
                    <a:cubicBezTo>
                      <a:pt x="357" y="929"/>
                      <a:pt x="357" y="956"/>
                      <a:pt x="357" y="984"/>
                    </a:cubicBezTo>
                    <a:cubicBezTo>
                      <a:pt x="650" y="984"/>
                      <a:pt x="650" y="984"/>
                      <a:pt x="650" y="984"/>
                    </a:cubicBezTo>
                    <a:cubicBezTo>
                      <a:pt x="650" y="956"/>
                      <a:pt x="649" y="929"/>
                      <a:pt x="649" y="902"/>
                    </a:cubicBezTo>
                    <a:cubicBezTo>
                      <a:pt x="643" y="638"/>
                      <a:pt x="650" y="469"/>
                      <a:pt x="801" y="358"/>
                    </a:cubicBezTo>
                    <a:cubicBezTo>
                      <a:pt x="857" y="316"/>
                      <a:pt x="927" y="291"/>
                      <a:pt x="1015" y="281"/>
                    </a:cubicBezTo>
                    <a:cubicBezTo>
                      <a:pt x="1015" y="0"/>
                      <a:pt x="1015" y="0"/>
                      <a:pt x="1015" y="0"/>
                    </a:cubicBezTo>
                    <a:cubicBezTo>
                      <a:pt x="863" y="13"/>
                      <a:pt x="738" y="57"/>
                      <a:pt x="634" y="133"/>
                    </a:cubicBez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46" name="Group 45"/>
              <p:cNvGrpSpPr/>
              <p:nvPr/>
            </p:nvGrpSpPr>
            <p:grpSpPr>
              <a:xfrm>
                <a:off x="6403976" y="1549400"/>
                <a:ext cx="4714875" cy="4465638"/>
                <a:chOff x="6403976" y="1549400"/>
                <a:chExt cx="4714875" cy="4465638"/>
              </a:xfrm>
            </p:grpSpPr>
            <p:sp>
              <p:nvSpPr>
                <p:cNvPr id="18" name="Freeform 6"/>
                <p:cNvSpPr>
                  <a:spLocks/>
                </p:cNvSpPr>
                <p:nvPr/>
              </p:nvSpPr>
              <p:spPr bwMode="auto">
                <a:xfrm>
                  <a:off x="8266113" y="3087688"/>
                  <a:ext cx="233363" cy="255588"/>
                </a:xfrm>
                <a:custGeom>
                  <a:avLst/>
                  <a:gdLst>
                    <a:gd name="T0" fmla="*/ 0 w 50"/>
                    <a:gd name="T1" fmla="*/ 10 h 55"/>
                    <a:gd name="T2" fmla="*/ 37 w 50"/>
                    <a:gd name="T3" fmla="*/ 55 h 55"/>
                    <a:gd name="T4" fmla="*/ 50 w 50"/>
                    <a:gd name="T5" fmla="*/ 46 h 55"/>
                    <a:gd name="T6" fmla="*/ 12 w 50"/>
                    <a:gd name="T7" fmla="*/ 0 h 55"/>
                    <a:gd name="T8" fmla="*/ 0 w 50"/>
                    <a:gd name="T9" fmla="*/ 10 h 55"/>
                  </a:gdLst>
                  <a:ahLst/>
                  <a:cxnLst>
                    <a:cxn ang="0">
                      <a:pos x="T0" y="T1"/>
                    </a:cxn>
                    <a:cxn ang="0">
                      <a:pos x="T2" y="T3"/>
                    </a:cxn>
                    <a:cxn ang="0">
                      <a:pos x="T4" y="T5"/>
                    </a:cxn>
                    <a:cxn ang="0">
                      <a:pos x="T6" y="T7"/>
                    </a:cxn>
                    <a:cxn ang="0">
                      <a:pos x="T8" y="T9"/>
                    </a:cxn>
                  </a:cxnLst>
                  <a:rect l="0" t="0" r="r" b="b"/>
                  <a:pathLst>
                    <a:path w="50" h="55">
                      <a:moveTo>
                        <a:pt x="0" y="10"/>
                      </a:moveTo>
                      <a:cubicBezTo>
                        <a:pt x="14" y="25"/>
                        <a:pt x="26" y="40"/>
                        <a:pt x="37" y="55"/>
                      </a:cubicBezTo>
                      <a:cubicBezTo>
                        <a:pt x="50" y="46"/>
                        <a:pt x="50" y="46"/>
                        <a:pt x="50" y="46"/>
                      </a:cubicBezTo>
                      <a:cubicBezTo>
                        <a:pt x="39" y="31"/>
                        <a:pt x="26" y="15"/>
                        <a:pt x="12" y="0"/>
                      </a:cubicBezTo>
                      <a:lnTo>
                        <a:pt x="0"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7"/>
                <p:cNvSpPr>
                  <a:spLocks/>
                </p:cNvSpPr>
                <p:nvPr/>
              </p:nvSpPr>
              <p:spPr bwMode="auto">
                <a:xfrm>
                  <a:off x="8731251" y="5815013"/>
                  <a:ext cx="79375" cy="200025"/>
                </a:xfrm>
                <a:custGeom>
                  <a:avLst/>
                  <a:gdLst>
                    <a:gd name="T0" fmla="*/ 0 w 17"/>
                    <a:gd name="T1" fmla="*/ 43 h 43"/>
                    <a:gd name="T2" fmla="*/ 16 w 17"/>
                    <a:gd name="T3" fmla="*/ 43 h 43"/>
                    <a:gd name="T4" fmla="*/ 17 w 17"/>
                    <a:gd name="T5" fmla="*/ 1 h 43"/>
                    <a:gd name="T6" fmla="*/ 1 w 17"/>
                    <a:gd name="T7" fmla="*/ 0 h 43"/>
                    <a:gd name="T8" fmla="*/ 0 w 17"/>
                    <a:gd name="T9" fmla="*/ 43 h 43"/>
                  </a:gdLst>
                  <a:ahLst/>
                  <a:cxnLst>
                    <a:cxn ang="0">
                      <a:pos x="T0" y="T1"/>
                    </a:cxn>
                    <a:cxn ang="0">
                      <a:pos x="T2" y="T3"/>
                    </a:cxn>
                    <a:cxn ang="0">
                      <a:pos x="T4" y="T5"/>
                    </a:cxn>
                    <a:cxn ang="0">
                      <a:pos x="T6" y="T7"/>
                    </a:cxn>
                    <a:cxn ang="0">
                      <a:pos x="T8" y="T9"/>
                    </a:cxn>
                  </a:cxnLst>
                  <a:rect l="0" t="0" r="r" b="b"/>
                  <a:pathLst>
                    <a:path w="17" h="43">
                      <a:moveTo>
                        <a:pt x="0" y="43"/>
                      </a:moveTo>
                      <a:cubicBezTo>
                        <a:pt x="16" y="43"/>
                        <a:pt x="16" y="43"/>
                        <a:pt x="16" y="43"/>
                      </a:cubicBezTo>
                      <a:cubicBezTo>
                        <a:pt x="16" y="32"/>
                        <a:pt x="17" y="18"/>
                        <a:pt x="17" y="1"/>
                      </a:cubicBezTo>
                      <a:cubicBezTo>
                        <a:pt x="1" y="0"/>
                        <a:pt x="1" y="0"/>
                        <a:pt x="1" y="0"/>
                      </a:cubicBezTo>
                      <a:cubicBezTo>
                        <a:pt x="1" y="18"/>
                        <a:pt x="0" y="32"/>
                        <a:pt x="0" y="4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0" name="Freeform 8"/>
                <p:cNvSpPr>
                  <a:spLocks/>
                </p:cNvSpPr>
                <p:nvPr/>
              </p:nvSpPr>
              <p:spPr bwMode="auto">
                <a:xfrm>
                  <a:off x="8702676" y="3692525"/>
                  <a:ext cx="98425" cy="277813"/>
                </a:xfrm>
                <a:custGeom>
                  <a:avLst/>
                  <a:gdLst>
                    <a:gd name="T0" fmla="*/ 21 w 21"/>
                    <a:gd name="T1" fmla="*/ 60 h 60"/>
                    <a:gd name="T2" fmla="*/ 21 w 21"/>
                    <a:gd name="T3" fmla="*/ 41 h 60"/>
                    <a:gd name="T4" fmla="*/ 15 w 21"/>
                    <a:gd name="T5" fmla="*/ 0 h 60"/>
                    <a:gd name="T6" fmla="*/ 0 w 21"/>
                    <a:gd name="T7" fmla="*/ 3 h 60"/>
                    <a:gd name="T8" fmla="*/ 5 w 21"/>
                    <a:gd name="T9" fmla="*/ 42 h 60"/>
                    <a:gd name="T10" fmla="*/ 5 w 21"/>
                    <a:gd name="T11" fmla="*/ 59 h 60"/>
                    <a:gd name="T12" fmla="*/ 21 w 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21" h="60">
                      <a:moveTo>
                        <a:pt x="21" y="60"/>
                      </a:moveTo>
                      <a:cubicBezTo>
                        <a:pt x="21" y="52"/>
                        <a:pt x="21" y="46"/>
                        <a:pt x="21" y="41"/>
                      </a:cubicBezTo>
                      <a:cubicBezTo>
                        <a:pt x="20" y="27"/>
                        <a:pt x="18" y="13"/>
                        <a:pt x="15" y="0"/>
                      </a:cubicBezTo>
                      <a:cubicBezTo>
                        <a:pt x="0" y="3"/>
                        <a:pt x="0" y="3"/>
                        <a:pt x="0" y="3"/>
                      </a:cubicBezTo>
                      <a:cubicBezTo>
                        <a:pt x="2" y="16"/>
                        <a:pt x="4" y="29"/>
                        <a:pt x="5" y="42"/>
                      </a:cubicBezTo>
                      <a:cubicBezTo>
                        <a:pt x="5" y="46"/>
                        <a:pt x="5" y="52"/>
                        <a:pt x="5" y="59"/>
                      </a:cubicBezTo>
                      <a:lnTo>
                        <a:pt x="21"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9"/>
                <p:cNvSpPr>
                  <a:spLocks/>
                </p:cNvSpPr>
                <p:nvPr/>
              </p:nvSpPr>
              <p:spPr bwMode="auto">
                <a:xfrm>
                  <a:off x="6418263" y="2108200"/>
                  <a:ext cx="282575" cy="101600"/>
                </a:xfrm>
                <a:custGeom>
                  <a:avLst/>
                  <a:gdLst>
                    <a:gd name="T0" fmla="*/ 0 w 61"/>
                    <a:gd name="T1" fmla="*/ 0 h 22"/>
                    <a:gd name="T2" fmla="*/ 0 w 61"/>
                    <a:gd name="T3" fmla="*/ 16 h 22"/>
                    <a:gd name="T4" fmla="*/ 58 w 61"/>
                    <a:gd name="T5" fmla="*/ 22 h 22"/>
                    <a:gd name="T6" fmla="*/ 61 w 61"/>
                    <a:gd name="T7" fmla="*/ 6 h 22"/>
                    <a:gd name="T8" fmla="*/ 0 w 61"/>
                    <a:gd name="T9" fmla="*/ 0 h 22"/>
                  </a:gdLst>
                  <a:ahLst/>
                  <a:cxnLst>
                    <a:cxn ang="0">
                      <a:pos x="T0" y="T1"/>
                    </a:cxn>
                    <a:cxn ang="0">
                      <a:pos x="T2" y="T3"/>
                    </a:cxn>
                    <a:cxn ang="0">
                      <a:pos x="T4" y="T5"/>
                    </a:cxn>
                    <a:cxn ang="0">
                      <a:pos x="T6" y="T7"/>
                    </a:cxn>
                    <a:cxn ang="0">
                      <a:pos x="T8" y="T9"/>
                    </a:cxn>
                  </a:cxnLst>
                  <a:rect l="0" t="0" r="r" b="b"/>
                  <a:pathLst>
                    <a:path w="61" h="22">
                      <a:moveTo>
                        <a:pt x="0" y="0"/>
                      </a:moveTo>
                      <a:cubicBezTo>
                        <a:pt x="0" y="16"/>
                        <a:pt x="0" y="16"/>
                        <a:pt x="0" y="16"/>
                      </a:cubicBezTo>
                      <a:cubicBezTo>
                        <a:pt x="18" y="16"/>
                        <a:pt x="37" y="18"/>
                        <a:pt x="58" y="22"/>
                      </a:cubicBezTo>
                      <a:cubicBezTo>
                        <a:pt x="61" y="6"/>
                        <a:pt x="61" y="6"/>
                        <a:pt x="61" y="6"/>
                      </a:cubicBezTo>
                      <a:cubicBezTo>
                        <a:pt x="39" y="2"/>
                        <a:pt x="19"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10"/>
                <p:cNvSpPr>
                  <a:spLocks/>
                </p:cNvSpPr>
                <p:nvPr/>
              </p:nvSpPr>
              <p:spPr bwMode="auto">
                <a:xfrm>
                  <a:off x="7105651" y="2270125"/>
                  <a:ext cx="282575" cy="180975"/>
                </a:xfrm>
                <a:custGeom>
                  <a:avLst/>
                  <a:gdLst>
                    <a:gd name="T0" fmla="*/ 6 w 61"/>
                    <a:gd name="T1" fmla="*/ 0 h 39"/>
                    <a:gd name="T2" fmla="*/ 0 w 61"/>
                    <a:gd name="T3" fmla="*/ 14 h 39"/>
                    <a:gd name="T4" fmla="*/ 54 w 61"/>
                    <a:gd name="T5" fmla="*/ 39 h 39"/>
                    <a:gd name="T6" fmla="*/ 61 w 61"/>
                    <a:gd name="T7" fmla="*/ 25 h 39"/>
                    <a:gd name="T8" fmla="*/ 6 w 61"/>
                    <a:gd name="T9" fmla="*/ 0 h 39"/>
                  </a:gdLst>
                  <a:ahLst/>
                  <a:cxnLst>
                    <a:cxn ang="0">
                      <a:pos x="T0" y="T1"/>
                    </a:cxn>
                    <a:cxn ang="0">
                      <a:pos x="T2" y="T3"/>
                    </a:cxn>
                    <a:cxn ang="0">
                      <a:pos x="T4" y="T5"/>
                    </a:cxn>
                    <a:cxn ang="0">
                      <a:pos x="T6" y="T7"/>
                    </a:cxn>
                    <a:cxn ang="0">
                      <a:pos x="T8" y="T9"/>
                    </a:cxn>
                  </a:cxnLst>
                  <a:rect l="0" t="0" r="r" b="b"/>
                  <a:pathLst>
                    <a:path w="61" h="39">
                      <a:moveTo>
                        <a:pt x="6" y="0"/>
                      </a:moveTo>
                      <a:cubicBezTo>
                        <a:pt x="0" y="14"/>
                        <a:pt x="0" y="14"/>
                        <a:pt x="0" y="14"/>
                      </a:cubicBezTo>
                      <a:cubicBezTo>
                        <a:pt x="18" y="21"/>
                        <a:pt x="36" y="30"/>
                        <a:pt x="54" y="39"/>
                      </a:cubicBezTo>
                      <a:cubicBezTo>
                        <a:pt x="61" y="25"/>
                        <a:pt x="61" y="25"/>
                        <a:pt x="61" y="25"/>
                      </a:cubicBezTo>
                      <a:cubicBezTo>
                        <a:pt x="43" y="15"/>
                        <a:pt x="24" y="7"/>
                        <a:pt x="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7" name="Freeform 11"/>
                <p:cNvSpPr>
                  <a:spLocks/>
                </p:cNvSpPr>
                <p:nvPr/>
              </p:nvSpPr>
              <p:spPr bwMode="auto">
                <a:xfrm>
                  <a:off x="7732713" y="2614613"/>
                  <a:ext cx="265113" cy="222250"/>
                </a:xfrm>
                <a:custGeom>
                  <a:avLst/>
                  <a:gdLst>
                    <a:gd name="T0" fmla="*/ 9 w 57"/>
                    <a:gd name="T1" fmla="*/ 0 h 48"/>
                    <a:gd name="T2" fmla="*/ 0 w 57"/>
                    <a:gd name="T3" fmla="*/ 13 h 48"/>
                    <a:gd name="T4" fmla="*/ 47 w 57"/>
                    <a:gd name="T5" fmla="*/ 48 h 48"/>
                    <a:gd name="T6" fmla="*/ 57 w 57"/>
                    <a:gd name="T7" fmla="*/ 36 h 48"/>
                    <a:gd name="T8" fmla="*/ 9 w 57"/>
                    <a:gd name="T9" fmla="*/ 0 h 48"/>
                  </a:gdLst>
                  <a:ahLst/>
                  <a:cxnLst>
                    <a:cxn ang="0">
                      <a:pos x="T0" y="T1"/>
                    </a:cxn>
                    <a:cxn ang="0">
                      <a:pos x="T2" y="T3"/>
                    </a:cxn>
                    <a:cxn ang="0">
                      <a:pos x="T4" y="T5"/>
                    </a:cxn>
                    <a:cxn ang="0">
                      <a:pos x="T6" y="T7"/>
                    </a:cxn>
                    <a:cxn ang="0">
                      <a:pos x="T8" y="T9"/>
                    </a:cxn>
                  </a:cxnLst>
                  <a:rect l="0" t="0" r="r" b="b"/>
                  <a:pathLst>
                    <a:path w="57" h="48">
                      <a:moveTo>
                        <a:pt x="9" y="0"/>
                      </a:moveTo>
                      <a:cubicBezTo>
                        <a:pt x="0" y="13"/>
                        <a:pt x="0" y="13"/>
                        <a:pt x="0" y="13"/>
                      </a:cubicBezTo>
                      <a:cubicBezTo>
                        <a:pt x="16" y="24"/>
                        <a:pt x="32" y="36"/>
                        <a:pt x="47" y="48"/>
                      </a:cubicBezTo>
                      <a:cubicBezTo>
                        <a:pt x="57" y="36"/>
                        <a:pt x="57" y="36"/>
                        <a:pt x="57" y="36"/>
                      </a:cubicBezTo>
                      <a:cubicBezTo>
                        <a:pt x="42" y="24"/>
                        <a:pt x="26" y="12"/>
                        <a:pt x="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28" name="Freeform 12"/>
                <p:cNvSpPr>
                  <a:spLocks/>
                </p:cNvSpPr>
                <p:nvPr/>
              </p:nvSpPr>
              <p:spPr bwMode="auto">
                <a:xfrm>
                  <a:off x="9447213" y="2614613"/>
                  <a:ext cx="268288" cy="222250"/>
                </a:xfrm>
                <a:custGeom>
                  <a:avLst/>
                  <a:gdLst>
                    <a:gd name="T0" fmla="*/ 49 w 58"/>
                    <a:gd name="T1" fmla="*/ 0 h 48"/>
                    <a:gd name="T2" fmla="*/ 0 w 58"/>
                    <a:gd name="T3" fmla="*/ 36 h 48"/>
                    <a:gd name="T4" fmla="*/ 11 w 58"/>
                    <a:gd name="T5" fmla="*/ 48 h 48"/>
                    <a:gd name="T6" fmla="*/ 58 w 58"/>
                    <a:gd name="T7" fmla="*/ 13 h 48"/>
                    <a:gd name="T8" fmla="*/ 49 w 58"/>
                    <a:gd name="T9" fmla="*/ 0 h 48"/>
                  </a:gdLst>
                  <a:ahLst/>
                  <a:cxnLst>
                    <a:cxn ang="0">
                      <a:pos x="T0" y="T1"/>
                    </a:cxn>
                    <a:cxn ang="0">
                      <a:pos x="T2" y="T3"/>
                    </a:cxn>
                    <a:cxn ang="0">
                      <a:pos x="T4" y="T5"/>
                    </a:cxn>
                    <a:cxn ang="0">
                      <a:pos x="T6" y="T7"/>
                    </a:cxn>
                    <a:cxn ang="0">
                      <a:pos x="T8" y="T9"/>
                    </a:cxn>
                  </a:cxnLst>
                  <a:rect l="0" t="0" r="r" b="b"/>
                  <a:pathLst>
                    <a:path w="58" h="48">
                      <a:moveTo>
                        <a:pt x="49" y="0"/>
                      </a:moveTo>
                      <a:cubicBezTo>
                        <a:pt x="32" y="12"/>
                        <a:pt x="16" y="24"/>
                        <a:pt x="0" y="36"/>
                      </a:cubicBezTo>
                      <a:cubicBezTo>
                        <a:pt x="11" y="48"/>
                        <a:pt x="11" y="48"/>
                        <a:pt x="11" y="48"/>
                      </a:cubicBezTo>
                      <a:cubicBezTo>
                        <a:pt x="26" y="36"/>
                        <a:pt x="41" y="24"/>
                        <a:pt x="58" y="13"/>
                      </a:cubicBezTo>
                      <a:lnTo>
                        <a:pt x="4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8" name="Freeform 13"/>
                <p:cNvSpPr>
                  <a:spLocks/>
                </p:cNvSpPr>
                <p:nvPr/>
              </p:nvSpPr>
              <p:spPr bwMode="auto">
                <a:xfrm>
                  <a:off x="8745538" y="5108575"/>
                  <a:ext cx="77788" cy="274638"/>
                </a:xfrm>
                <a:custGeom>
                  <a:avLst/>
                  <a:gdLst>
                    <a:gd name="T0" fmla="*/ 0 w 17"/>
                    <a:gd name="T1" fmla="*/ 59 h 59"/>
                    <a:gd name="T2" fmla="*/ 16 w 17"/>
                    <a:gd name="T3" fmla="*/ 59 h 59"/>
                    <a:gd name="T4" fmla="*/ 17 w 17"/>
                    <a:gd name="T5" fmla="*/ 0 h 59"/>
                    <a:gd name="T6" fmla="*/ 1 w 17"/>
                    <a:gd name="T7" fmla="*/ 0 h 59"/>
                    <a:gd name="T8" fmla="*/ 0 w 17"/>
                    <a:gd name="T9" fmla="*/ 59 h 59"/>
                  </a:gdLst>
                  <a:ahLst/>
                  <a:cxnLst>
                    <a:cxn ang="0">
                      <a:pos x="T0" y="T1"/>
                    </a:cxn>
                    <a:cxn ang="0">
                      <a:pos x="T2" y="T3"/>
                    </a:cxn>
                    <a:cxn ang="0">
                      <a:pos x="T4" y="T5"/>
                    </a:cxn>
                    <a:cxn ang="0">
                      <a:pos x="T6" y="T7"/>
                    </a:cxn>
                    <a:cxn ang="0">
                      <a:pos x="T8" y="T9"/>
                    </a:cxn>
                  </a:cxnLst>
                  <a:rect l="0" t="0" r="r" b="b"/>
                  <a:pathLst>
                    <a:path w="17" h="59">
                      <a:moveTo>
                        <a:pt x="0" y="59"/>
                      </a:moveTo>
                      <a:cubicBezTo>
                        <a:pt x="16" y="59"/>
                        <a:pt x="16" y="59"/>
                        <a:pt x="16" y="59"/>
                      </a:cubicBezTo>
                      <a:cubicBezTo>
                        <a:pt x="16" y="40"/>
                        <a:pt x="16" y="20"/>
                        <a:pt x="17" y="0"/>
                      </a:cubicBezTo>
                      <a:cubicBezTo>
                        <a:pt x="1" y="0"/>
                        <a:pt x="1" y="0"/>
                        <a:pt x="1" y="0"/>
                      </a:cubicBezTo>
                      <a:cubicBezTo>
                        <a:pt x="0" y="20"/>
                        <a:pt x="0" y="40"/>
                        <a:pt x="0"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9" name="Freeform 14"/>
                <p:cNvSpPr>
                  <a:spLocks/>
                </p:cNvSpPr>
                <p:nvPr/>
              </p:nvSpPr>
              <p:spPr bwMode="auto">
                <a:xfrm>
                  <a:off x="10742613" y="2108200"/>
                  <a:ext cx="287338" cy="101600"/>
                </a:xfrm>
                <a:custGeom>
                  <a:avLst/>
                  <a:gdLst>
                    <a:gd name="T0" fmla="*/ 62 w 62"/>
                    <a:gd name="T1" fmla="*/ 0 h 22"/>
                    <a:gd name="T2" fmla="*/ 0 w 62"/>
                    <a:gd name="T3" fmla="*/ 6 h 22"/>
                    <a:gd name="T4" fmla="*/ 4 w 62"/>
                    <a:gd name="T5" fmla="*/ 22 h 22"/>
                    <a:gd name="T6" fmla="*/ 62 w 62"/>
                    <a:gd name="T7" fmla="*/ 16 h 22"/>
                    <a:gd name="T8" fmla="*/ 62 w 62"/>
                    <a:gd name="T9" fmla="*/ 0 h 22"/>
                  </a:gdLst>
                  <a:ahLst/>
                  <a:cxnLst>
                    <a:cxn ang="0">
                      <a:pos x="T0" y="T1"/>
                    </a:cxn>
                    <a:cxn ang="0">
                      <a:pos x="T2" y="T3"/>
                    </a:cxn>
                    <a:cxn ang="0">
                      <a:pos x="T4" y="T5"/>
                    </a:cxn>
                    <a:cxn ang="0">
                      <a:pos x="T6" y="T7"/>
                    </a:cxn>
                    <a:cxn ang="0">
                      <a:pos x="T8" y="T9"/>
                    </a:cxn>
                  </a:cxnLst>
                  <a:rect l="0" t="0" r="r" b="b"/>
                  <a:pathLst>
                    <a:path w="62" h="22">
                      <a:moveTo>
                        <a:pt x="62" y="0"/>
                      </a:moveTo>
                      <a:cubicBezTo>
                        <a:pt x="43" y="0"/>
                        <a:pt x="22" y="2"/>
                        <a:pt x="0" y="6"/>
                      </a:cubicBezTo>
                      <a:cubicBezTo>
                        <a:pt x="4" y="22"/>
                        <a:pt x="4" y="22"/>
                        <a:pt x="4" y="22"/>
                      </a:cubicBezTo>
                      <a:cubicBezTo>
                        <a:pt x="24" y="18"/>
                        <a:pt x="44" y="16"/>
                        <a:pt x="62" y="16"/>
                      </a:cubicBezTo>
                      <a:lnTo>
                        <a:pt x="62"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15"/>
                <p:cNvSpPr>
                  <a:spLocks/>
                </p:cNvSpPr>
                <p:nvPr/>
              </p:nvSpPr>
              <p:spPr bwMode="auto">
                <a:xfrm>
                  <a:off x="10055226" y="2270125"/>
                  <a:ext cx="282575" cy="180975"/>
                </a:xfrm>
                <a:custGeom>
                  <a:avLst/>
                  <a:gdLst>
                    <a:gd name="T0" fmla="*/ 55 w 61"/>
                    <a:gd name="T1" fmla="*/ 0 h 39"/>
                    <a:gd name="T2" fmla="*/ 0 w 61"/>
                    <a:gd name="T3" fmla="*/ 25 h 39"/>
                    <a:gd name="T4" fmla="*/ 8 w 61"/>
                    <a:gd name="T5" fmla="*/ 39 h 39"/>
                    <a:gd name="T6" fmla="*/ 61 w 61"/>
                    <a:gd name="T7" fmla="*/ 14 h 39"/>
                    <a:gd name="T8" fmla="*/ 55 w 61"/>
                    <a:gd name="T9" fmla="*/ 0 h 39"/>
                  </a:gdLst>
                  <a:ahLst/>
                  <a:cxnLst>
                    <a:cxn ang="0">
                      <a:pos x="T0" y="T1"/>
                    </a:cxn>
                    <a:cxn ang="0">
                      <a:pos x="T2" y="T3"/>
                    </a:cxn>
                    <a:cxn ang="0">
                      <a:pos x="T4" y="T5"/>
                    </a:cxn>
                    <a:cxn ang="0">
                      <a:pos x="T6" y="T7"/>
                    </a:cxn>
                    <a:cxn ang="0">
                      <a:pos x="T8" y="T9"/>
                    </a:cxn>
                  </a:cxnLst>
                  <a:rect l="0" t="0" r="r" b="b"/>
                  <a:pathLst>
                    <a:path w="61" h="39">
                      <a:moveTo>
                        <a:pt x="55" y="0"/>
                      </a:moveTo>
                      <a:cubicBezTo>
                        <a:pt x="37" y="7"/>
                        <a:pt x="19" y="15"/>
                        <a:pt x="0" y="25"/>
                      </a:cubicBezTo>
                      <a:cubicBezTo>
                        <a:pt x="8" y="39"/>
                        <a:pt x="8" y="39"/>
                        <a:pt x="8" y="39"/>
                      </a:cubicBezTo>
                      <a:cubicBezTo>
                        <a:pt x="26" y="30"/>
                        <a:pt x="44" y="21"/>
                        <a:pt x="61" y="14"/>
                      </a:cubicBezTo>
                      <a:lnTo>
                        <a:pt x="55"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16"/>
                <p:cNvSpPr>
                  <a:spLocks/>
                </p:cNvSpPr>
                <p:nvPr/>
              </p:nvSpPr>
              <p:spPr bwMode="auto">
                <a:xfrm>
                  <a:off x="8750301" y="4398963"/>
                  <a:ext cx="73025" cy="273050"/>
                </a:xfrm>
                <a:custGeom>
                  <a:avLst/>
                  <a:gdLst>
                    <a:gd name="T0" fmla="*/ 0 w 16"/>
                    <a:gd name="T1" fmla="*/ 1 h 59"/>
                    <a:gd name="T2" fmla="*/ 0 w 16"/>
                    <a:gd name="T3" fmla="*/ 59 h 59"/>
                    <a:gd name="T4" fmla="*/ 16 w 16"/>
                    <a:gd name="T5" fmla="*/ 59 h 59"/>
                    <a:gd name="T6" fmla="*/ 16 w 16"/>
                    <a:gd name="T7" fmla="*/ 0 h 59"/>
                    <a:gd name="T8" fmla="*/ 0 w 16"/>
                    <a:gd name="T9" fmla="*/ 1 h 59"/>
                  </a:gdLst>
                  <a:ahLst/>
                  <a:cxnLst>
                    <a:cxn ang="0">
                      <a:pos x="T0" y="T1"/>
                    </a:cxn>
                    <a:cxn ang="0">
                      <a:pos x="T2" y="T3"/>
                    </a:cxn>
                    <a:cxn ang="0">
                      <a:pos x="T4" y="T5"/>
                    </a:cxn>
                    <a:cxn ang="0">
                      <a:pos x="T6" y="T7"/>
                    </a:cxn>
                    <a:cxn ang="0">
                      <a:pos x="T8" y="T9"/>
                    </a:cxn>
                  </a:cxnLst>
                  <a:rect l="0" t="0" r="r" b="b"/>
                  <a:pathLst>
                    <a:path w="16" h="59">
                      <a:moveTo>
                        <a:pt x="0" y="1"/>
                      </a:moveTo>
                      <a:cubicBezTo>
                        <a:pt x="0" y="18"/>
                        <a:pt x="0" y="38"/>
                        <a:pt x="0" y="59"/>
                      </a:cubicBezTo>
                      <a:cubicBezTo>
                        <a:pt x="16" y="59"/>
                        <a:pt x="16" y="59"/>
                        <a:pt x="16" y="59"/>
                      </a:cubicBezTo>
                      <a:cubicBezTo>
                        <a:pt x="16" y="38"/>
                        <a:pt x="16" y="18"/>
                        <a:pt x="16" y="0"/>
                      </a:cubicBezTo>
                      <a:lnTo>
                        <a:pt x="0" y="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2" name="Freeform 17"/>
                <p:cNvSpPr>
                  <a:spLocks/>
                </p:cNvSpPr>
                <p:nvPr/>
              </p:nvSpPr>
              <p:spPr bwMode="auto">
                <a:xfrm>
                  <a:off x="8945563" y="3087688"/>
                  <a:ext cx="231775" cy="255588"/>
                </a:xfrm>
                <a:custGeom>
                  <a:avLst/>
                  <a:gdLst>
                    <a:gd name="T0" fmla="*/ 0 w 50"/>
                    <a:gd name="T1" fmla="*/ 46 h 55"/>
                    <a:gd name="T2" fmla="*/ 13 w 50"/>
                    <a:gd name="T3" fmla="*/ 55 h 55"/>
                    <a:gd name="T4" fmla="*/ 50 w 50"/>
                    <a:gd name="T5" fmla="*/ 10 h 55"/>
                    <a:gd name="T6" fmla="*/ 38 w 50"/>
                    <a:gd name="T7" fmla="*/ 0 h 55"/>
                    <a:gd name="T8" fmla="*/ 0 w 50"/>
                    <a:gd name="T9" fmla="*/ 46 h 55"/>
                  </a:gdLst>
                  <a:ahLst/>
                  <a:cxnLst>
                    <a:cxn ang="0">
                      <a:pos x="T0" y="T1"/>
                    </a:cxn>
                    <a:cxn ang="0">
                      <a:pos x="T2" y="T3"/>
                    </a:cxn>
                    <a:cxn ang="0">
                      <a:pos x="T4" y="T5"/>
                    </a:cxn>
                    <a:cxn ang="0">
                      <a:pos x="T6" y="T7"/>
                    </a:cxn>
                    <a:cxn ang="0">
                      <a:pos x="T8" y="T9"/>
                    </a:cxn>
                  </a:cxnLst>
                  <a:rect l="0" t="0" r="r" b="b"/>
                  <a:pathLst>
                    <a:path w="50" h="55">
                      <a:moveTo>
                        <a:pt x="0" y="46"/>
                      </a:moveTo>
                      <a:cubicBezTo>
                        <a:pt x="13" y="55"/>
                        <a:pt x="13" y="55"/>
                        <a:pt x="13" y="55"/>
                      </a:cubicBezTo>
                      <a:cubicBezTo>
                        <a:pt x="24" y="40"/>
                        <a:pt x="37" y="25"/>
                        <a:pt x="50" y="10"/>
                      </a:cubicBezTo>
                      <a:cubicBezTo>
                        <a:pt x="38" y="0"/>
                        <a:pt x="38" y="0"/>
                        <a:pt x="38" y="0"/>
                      </a:cubicBezTo>
                      <a:cubicBezTo>
                        <a:pt x="24" y="15"/>
                        <a:pt x="11" y="31"/>
                        <a:pt x="0" y="4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3" name="Freeform 18"/>
                <p:cNvSpPr>
                  <a:spLocks/>
                </p:cNvSpPr>
                <p:nvPr/>
              </p:nvSpPr>
              <p:spPr bwMode="auto">
                <a:xfrm>
                  <a:off x="6403976" y="2619375"/>
                  <a:ext cx="1835150" cy="3395663"/>
                </a:xfrm>
                <a:custGeom>
                  <a:avLst/>
                  <a:gdLst>
                    <a:gd name="T0" fmla="*/ 224 w 395"/>
                    <a:gd name="T1" fmla="*/ 80 h 731"/>
                    <a:gd name="T2" fmla="*/ 0 w 395"/>
                    <a:gd name="T3" fmla="*/ 0 h 731"/>
                    <a:gd name="T4" fmla="*/ 0 w 395"/>
                    <a:gd name="T5" fmla="*/ 6 h 731"/>
                    <a:gd name="T6" fmla="*/ 221 w 395"/>
                    <a:gd name="T7" fmla="*/ 85 h 731"/>
                    <a:gd name="T8" fmla="*/ 383 w 395"/>
                    <a:gd name="T9" fmla="*/ 650 h 731"/>
                    <a:gd name="T10" fmla="*/ 382 w 395"/>
                    <a:gd name="T11" fmla="*/ 731 h 731"/>
                    <a:gd name="T12" fmla="*/ 388 w 395"/>
                    <a:gd name="T13" fmla="*/ 731 h 731"/>
                    <a:gd name="T14" fmla="*/ 389 w 395"/>
                    <a:gd name="T15" fmla="*/ 650 h 731"/>
                    <a:gd name="T16" fmla="*/ 224 w 395"/>
                    <a:gd name="T17" fmla="*/ 8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5" h="731">
                      <a:moveTo>
                        <a:pt x="224" y="80"/>
                      </a:moveTo>
                      <a:cubicBezTo>
                        <a:pt x="170" y="40"/>
                        <a:pt x="92" y="12"/>
                        <a:pt x="0" y="0"/>
                      </a:cubicBezTo>
                      <a:cubicBezTo>
                        <a:pt x="0" y="6"/>
                        <a:pt x="0" y="6"/>
                        <a:pt x="0" y="6"/>
                      </a:cubicBezTo>
                      <a:cubicBezTo>
                        <a:pt x="91" y="18"/>
                        <a:pt x="167" y="46"/>
                        <a:pt x="221" y="85"/>
                      </a:cubicBezTo>
                      <a:cubicBezTo>
                        <a:pt x="381" y="203"/>
                        <a:pt x="389" y="377"/>
                        <a:pt x="383" y="650"/>
                      </a:cubicBezTo>
                      <a:cubicBezTo>
                        <a:pt x="382" y="675"/>
                        <a:pt x="382" y="703"/>
                        <a:pt x="382" y="731"/>
                      </a:cubicBezTo>
                      <a:cubicBezTo>
                        <a:pt x="388" y="731"/>
                        <a:pt x="388" y="731"/>
                        <a:pt x="388" y="731"/>
                      </a:cubicBezTo>
                      <a:cubicBezTo>
                        <a:pt x="388" y="703"/>
                        <a:pt x="388" y="675"/>
                        <a:pt x="389" y="650"/>
                      </a:cubicBezTo>
                      <a:cubicBezTo>
                        <a:pt x="395" y="375"/>
                        <a:pt x="387" y="200"/>
                        <a:pt x="224" y="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4" name="Freeform 19"/>
                <p:cNvSpPr>
                  <a:spLocks/>
                </p:cNvSpPr>
                <p:nvPr/>
              </p:nvSpPr>
              <p:spPr bwMode="auto">
                <a:xfrm>
                  <a:off x="9247188" y="2600325"/>
                  <a:ext cx="1871663" cy="3414713"/>
                </a:xfrm>
                <a:custGeom>
                  <a:avLst/>
                  <a:gdLst>
                    <a:gd name="T0" fmla="*/ 6 w 403"/>
                    <a:gd name="T1" fmla="*/ 654 h 735"/>
                    <a:gd name="T2" fmla="*/ 6 w 403"/>
                    <a:gd name="T3" fmla="*/ 654 h 735"/>
                    <a:gd name="T4" fmla="*/ 7 w 403"/>
                    <a:gd name="T5" fmla="*/ 735 h 735"/>
                    <a:gd name="T6" fmla="*/ 13 w 403"/>
                    <a:gd name="T7" fmla="*/ 735 h 735"/>
                    <a:gd name="T8" fmla="*/ 12 w 403"/>
                    <a:gd name="T9" fmla="*/ 654 h 735"/>
                    <a:gd name="T10" fmla="*/ 12 w 403"/>
                    <a:gd name="T11" fmla="*/ 654 h 735"/>
                    <a:gd name="T12" fmla="*/ 174 w 403"/>
                    <a:gd name="T13" fmla="*/ 89 h 735"/>
                    <a:gd name="T14" fmla="*/ 403 w 403"/>
                    <a:gd name="T15" fmla="*/ 6 h 735"/>
                    <a:gd name="T16" fmla="*/ 403 w 403"/>
                    <a:gd name="T17" fmla="*/ 0 h 735"/>
                    <a:gd name="T18" fmla="*/ 170 w 403"/>
                    <a:gd name="T19" fmla="*/ 84 h 735"/>
                    <a:gd name="T20" fmla="*/ 6 w 403"/>
                    <a:gd name="T21" fmla="*/ 654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735">
                      <a:moveTo>
                        <a:pt x="6" y="654"/>
                      </a:moveTo>
                      <a:cubicBezTo>
                        <a:pt x="6" y="654"/>
                        <a:pt x="6" y="654"/>
                        <a:pt x="6" y="654"/>
                      </a:cubicBezTo>
                      <a:cubicBezTo>
                        <a:pt x="6" y="681"/>
                        <a:pt x="7" y="708"/>
                        <a:pt x="7" y="735"/>
                      </a:cubicBezTo>
                      <a:cubicBezTo>
                        <a:pt x="13" y="735"/>
                        <a:pt x="13" y="735"/>
                        <a:pt x="13" y="735"/>
                      </a:cubicBezTo>
                      <a:cubicBezTo>
                        <a:pt x="13" y="708"/>
                        <a:pt x="12" y="680"/>
                        <a:pt x="12" y="654"/>
                      </a:cubicBezTo>
                      <a:cubicBezTo>
                        <a:pt x="12" y="654"/>
                        <a:pt x="12" y="654"/>
                        <a:pt x="12" y="654"/>
                      </a:cubicBezTo>
                      <a:cubicBezTo>
                        <a:pt x="6" y="381"/>
                        <a:pt x="14" y="207"/>
                        <a:pt x="174" y="89"/>
                      </a:cubicBezTo>
                      <a:cubicBezTo>
                        <a:pt x="230" y="48"/>
                        <a:pt x="324" y="19"/>
                        <a:pt x="403" y="6"/>
                      </a:cubicBezTo>
                      <a:cubicBezTo>
                        <a:pt x="403" y="0"/>
                        <a:pt x="403" y="0"/>
                        <a:pt x="403" y="0"/>
                      </a:cubicBezTo>
                      <a:cubicBezTo>
                        <a:pt x="323" y="13"/>
                        <a:pt x="227" y="42"/>
                        <a:pt x="170" y="84"/>
                      </a:cubicBezTo>
                      <a:cubicBezTo>
                        <a:pt x="8" y="204"/>
                        <a:pt x="0" y="379"/>
                        <a:pt x="6" y="6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5" name="Freeform 20"/>
                <p:cNvSpPr>
                  <a:spLocks/>
                </p:cNvSpPr>
                <p:nvPr/>
              </p:nvSpPr>
              <p:spPr bwMode="auto">
                <a:xfrm>
                  <a:off x="6403976" y="1549400"/>
                  <a:ext cx="4714875" cy="1352550"/>
                </a:xfrm>
                <a:custGeom>
                  <a:avLst/>
                  <a:gdLst>
                    <a:gd name="T0" fmla="*/ 649 w 1015"/>
                    <a:gd name="T1" fmla="*/ 130 h 291"/>
                    <a:gd name="T2" fmla="*/ 523 w 1015"/>
                    <a:gd name="T3" fmla="*/ 254 h 291"/>
                    <a:gd name="T4" fmla="*/ 503 w 1015"/>
                    <a:gd name="T5" fmla="*/ 281 h 291"/>
                    <a:gd name="T6" fmla="*/ 483 w 1015"/>
                    <a:gd name="T7" fmla="*/ 254 h 291"/>
                    <a:gd name="T8" fmla="*/ 357 w 1015"/>
                    <a:gd name="T9" fmla="*/ 130 h 291"/>
                    <a:gd name="T10" fmla="*/ 0 w 1015"/>
                    <a:gd name="T11" fmla="*/ 4 h 291"/>
                    <a:gd name="T12" fmla="*/ 0 w 1015"/>
                    <a:gd name="T13" fmla="*/ 10 h 291"/>
                    <a:gd name="T14" fmla="*/ 354 w 1015"/>
                    <a:gd name="T15" fmla="*/ 135 h 291"/>
                    <a:gd name="T16" fmla="*/ 478 w 1015"/>
                    <a:gd name="T17" fmla="*/ 258 h 291"/>
                    <a:gd name="T18" fmla="*/ 503 w 1015"/>
                    <a:gd name="T19" fmla="*/ 291 h 291"/>
                    <a:gd name="T20" fmla="*/ 528 w 1015"/>
                    <a:gd name="T21" fmla="*/ 258 h 291"/>
                    <a:gd name="T22" fmla="*/ 653 w 1015"/>
                    <a:gd name="T23" fmla="*/ 135 h 291"/>
                    <a:gd name="T24" fmla="*/ 1015 w 1015"/>
                    <a:gd name="T25" fmla="*/ 6 h 291"/>
                    <a:gd name="T26" fmla="*/ 1015 w 1015"/>
                    <a:gd name="T27" fmla="*/ 0 h 291"/>
                    <a:gd name="T28" fmla="*/ 649 w 1015"/>
                    <a:gd name="T29" fmla="*/ 13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5" h="291">
                      <a:moveTo>
                        <a:pt x="649" y="130"/>
                      </a:moveTo>
                      <a:cubicBezTo>
                        <a:pt x="600" y="166"/>
                        <a:pt x="558" y="208"/>
                        <a:pt x="523" y="254"/>
                      </a:cubicBezTo>
                      <a:cubicBezTo>
                        <a:pt x="503" y="281"/>
                        <a:pt x="503" y="281"/>
                        <a:pt x="503" y="281"/>
                      </a:cubicBezTo>
                      <a:cubicBezTo>
                        <a:pt x="483" y="254"/>
                        <a:pt x="483" y="254"/>
                        <a:pt x="483" y="254"/>
                      </a:cubicBezTo>
                      <a:cubicBezTo>
                        <a:pt x="449" y="208"/>
                        <a:pt x="406" y="166"/>
                        <a:pt x="357" y="130"/>
                      </a:cubicBezTo>
                      <a:cubicBezTo>
                        <a:pt x="266" y="63"/>
                        <a:pt x="142" y="19"/>
                        <a:pt x="0" y="4"/>
                      </a:cubicBezTo>
                      <a:cubicBezTo>
                        <a:pt x="0" y="10"/>
                        <a:pt x="0" y="10"/>
                        <a:pt x="0" y="10"/>
                      </a:cubicBezTo>
                      <a:cubicBezTo>
                        <a:pt x="141" y="25"/>
                        <a:pt x="263" y="68"/>
                        <a:pt x="354" y="135"/>
                      </a:cubicBezTo>
                      <a:cubicBezTo>
                        <a:pt x="402" y="171"/>
                        <a:pt x="444" y="212"/>
                        <a:pt x="478" y="258"/>
                      </a:cubicBezTo>
                      <a:cubicBezTo>
                        <a:pt x="503" y="291"/>
                        <a:pt x="503" y="291"/>
                        <a:pt x="503" y="291"/>
                      </a:cubicBezTo>
                      <a:cubicBezTo>
                        <a:pt x="528" y="258"/>
                        <a:pt x="528" y="258"/>
                        <a:pt x="528" y="258"/>
                      </a:cubicBezTo>
                      <a:cubicBezTo>
                        <a:pt x="562" y="212"/>
                        <a:pt x="604" y="171"/>
                        <a:pt x="653" y="135"/>
                      </a:cubicBezTo>
                      <a:cubicBezTo>
                        <a:pt x="740" y="70"/>
                        <a:pt x="874" y="23"/>
                        <a:pt x="1015" y="6"/>
                      </a:cubicBezTo>
                      <a:cubicBezTo>
                        <a:pt x="1015" y="0"/>
                        <a:pt x="1015" y="0"/>
                        <a:pt x="1015" y="0"/>
                      </a:cubicBezTo>
                      <a:cubicBezTo>
                        <a:pt x="872" y="17"/>
                        <a:pt x="737" y="65"/>
                        <a:pt x="649" y="1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grpSp>
          <p:nvGrpSpPr>
            <p:cNvPr id="51" name="Group 50"/>
            <p:cNvGrpSpPr/>
            <p:nvPr/>
          </p:nvGrpSpPr>
          <p:grpSpPr>
            <a:xfrm>
              <a:off x="1293812" y="1709738"/>
              <a:ext cx="5562600" cy="4531042"/>
              <a:chOff x="1293812" y="1701332"/>
              <a:chExt cx="5562600" cy="4531042"/>
            </a:xfrm>
          </p:grpSpPr>
          <p:grpSp>
            <p:nvGrpSpPr>
              <p:cNvPr id="21" name="Group 20"/>
              <p:cNvGrpSpPr/>
              <p:nvPr/>
            </p:nvGrpSpPr>
            <p:grpSpPr>
              <a:xfrm>
                <a:off x="1293812" y="4191000"/>
                <a:ext cx="5562600" cy="2041374"/>
                <a:chOff x="8360655" y="3099268"/>
                <a:chExt cx="5562600" cy="2041374"/>
              </a:xfrm>
            </p:grpSpPr>
            <p:sp>
              <p:nvSpPr>
                <p:cNvPr id="29" name="TextBox 28"/>
                <p:cNvSpPr txBox="1"/>
                <p:nvPr/>
              </p:nvSpPr>
              <p:spPr>
                <a:xfrm>
                  <a:off x="8360655" y="3570982"/>
                  <a:ext cx="5562600" cy="1569660"/>
                </a:xfrm>
                <a:prstGeom prst="rect">
                  <a:avLst/>
                </a:prstGeom>
                <a:noFill/>
              </p:spPr>
              <p:txBody>
                <a:bodyPr wrap="square" rtlCol="0">
                  <a:spAutoFit/>
                </a:bodyPr>
                <a:lstStyle/>
                <a:p>
                  <a:pPr marL="285750" lvl="0" indent="-285750" defTabSz="1218987">
                    <a:buFont typeface="Arial" panose="020B0604020202020204" pitchFamily="34" charset="0"/>
                    <a:buChar char="•"/>
                  </a:pPr>
                  <a:r>
                    <a:rPr lang="en-US" sz="1600" kern="0" dirty="0">
                      <a:solidFill>
                        <a:prstClr val="black">
                          <a:lumMod val="75000"/>
                          <a:lumOff val="25000"/>
                        </a:prstClr>
                      </a:solidFill>
                      <a:latin typeface="Josefin Sans" panose="020B0604020202020204" charset="0"/>
                      <a:cs typeface="Arial" panose="020B0604020202020204" pitchFamily="34" charset="0"/>
                    </a:rPr>
                    <a:t>Most previous studies have been aimed at gap acceptance representation through defining the critical gaps.</a:t>
                  </a:r>
                </a:p>
                <a:p>
                  <a:pPr marL="285750" lvl="0" indent="-285750" defTabSz="1218987">
                    <a:buFont typeface="Arial" panose="020B0604020202020204" pitchFamily="34" charset="0"/>
                    <a:buChar char="•"/>
                  </a:pPr>
                  <a:r>
                    <a:rPr lang="en-US" sz="1600" kern="0" dirty="0">
                      <a:solidFill>
                        <a:prstClr val="black">
                          <a:lumMod val="75000"/>
                          <a:lumOff val="25000"/>
                        </a:prstClr>
                      </a:solidFill>
                      <a:latin typeface="Josefin Sans" panose="020B0604020202020204" charset="0"/>
                      <a:cs typeface="Arial" panose="020B0604020202020204" pitchFamily="34" charset="0"/>
                    </a:rPr>
                    <a:t>Gap acceptance models were primarily constructed to approximate the capabilities of non-signalized intersections. </a:t>
                  </a:r>
                </a:p>
              </p:txBody>
            </p:sp>
            <p:sp>
              <p:nvSpPr>
                <p:cNvPr id="30" name="TextBox 29"/>
                <p:cNvSpPr txBox="1"/>
                <p:nvPr/>
              </p:nvSpPr>
              <p:spPr>
                <a:xfrm>
                  <a:off x="8360655" y="3099268"/>
                  <a:ext cx="5410200" cy="400110"/>
                </a:xfrm>
                <a:prstGeom prst="rect">
                  <a:avLst/>
                </a:prstGeom>
                <a:noFill/>
              </p:spPr>
              <p:txBody>
                <a:bodyPr wrap="square" rtlCol="0">
                  <a:spAutoFit/>
                </a:bodyPr>
                <a:lstStyle/>
                <a:p>
                  <a:pPr lvl="0" defTabSz="1218987"/>
                  <a:r>
                    <a:rPr lang="en-US" sz="2000" dirty="0" smtClean="0">
                      <a:solidFill>
                        <a:prstClr val="black">
                          <a:lumMod val="75000"/>
                          <a:lumOff val="25000"/>
                        </a:prstClr>
                      </a:solidFill>
                      <a:latin typeface="Josefin Sans" panose="020B0604020202020204" charset="0"/>
                      <a:cs typeface="Arial" panose="020B0604020202020204" pitchFamily="34" charset="0"/>
                    </a:rPr>
                    <a:t>Literature on the Merging </a:t>
                  </a:r>
                  <a:r>
                    <a:rPr lang="en-US" sz="2000" dirty="0">
                      <a:solidFill>
                        <a:prstClr val="black">
                          <a:lumMod val="75000"/>
                          <a:lumOff val="25000"/>
                        </a:prstClr>
                      </a:solidFill>
                      <a:latin typeface="Josefin Sans" panose="020B0604020202020204" charset="0"/>
                      <a:cs typeface="Arial" panose="020B0604020202020204" pitchFamily="34" charset="0"/>
                    </a:rPr>
                    <a:t>Process</a:t>
                  </a:r>
                  <a:endParaRPr kumimoji="0" lang="en-US" sz="2000" b="0" i="0" u="none" strike="noStrike" kern="1200" cap="none" spc="0" normalizeH="0" baseline="0" noProof="0" dirty="0">
                    <a:ln>
                      <a:noFill/>
                    </a:ln>
                    <a:solidFill>
                      <a:prstClr val="black">
                        <a:lumMod val="75000"/>
                        <a:lumOff val="25000"/>
                      </a:prstClr>
                    </a:solidFill>
                    <a:effectLst/>
                    <a:uLnTx/>
                    <a:uFillTx/>
                    <a:latin typeface="Josefin Sans" panose="020B0604020202020204" charset="0"/>
                    <a:cs typeface="Arial" panose="020B0604020202020204" pitchFamily="34" charset="0"/>
                  </a:endParaRPr>
                </a:p>
              </p:txBody>
            </p:sp>
          </p:grpSp>
          <p:grpSp>
            <p:nvGrpSpPr>
              <p:cNvPr id="47" name="Group 46"/>
              <p:cNvGrpSpPr/>
              <p:nvPr/>
            </p:nvGrpSpPr>
            <p:grpSpPr>
              <a:xfrm>
                <a:off x="1446212" y="1701332"/>
                <a:ext cx="1993536" cy="1989348"/>
                <a:chOff x="8140701" y="1890712"/>
                <a:chExt cx="1511300" cy="1508125"/>
              </a:xfrm>
            </p:grpSpPr>
            <p:sp>
              <p:nvSpPr>
                <p:cNvPr id="48"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E39F16"/>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9"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0" name="Freeform 30"/>
                <p:cNvSpPr>
                  <a:spLocks/>
                </p:cNvSpPr>
                <p:nvPr/>
              </p:nvSpPr>
              <p:spPr bwMode="auto">
                <a:xfrm>
                  <a:off x="8501063" y="2446338"/>
                  <a:ext cx="774700" cy="573088"/>
                </a:xfrm>
                <a:custGeom>
                  <a:avLst/>
                  <a:gdLst>
                    <a:gd name="T0" fmla="*/ 206 w 206"/>
                    <a:gd name="T1" fmla="*/ 33 h 152"/>
                    <a:gd name="T2" fmla="*/ 161 w 206"/>
                    <a:gd name="T3" fmla="*/ 0 h 152"/>
                    <a:gd name="T4" fmla="*/ 161 w 206"/>
                    <a:gd name="T5" fmla="*/ 22 h 152"/>
                    <a:gd name="T6" fmla="*/ 101 w 206"/>
                    <a:gd name="T7" fmla="*/ 64 h 152"/>
                    <a:gd name="T8" fmla="*/ 45 w 206"/>
                    <a:gd name="T9" fmla="*/ 24 h 152"/>
                    <a:gd name="T10" fmla="*/ 45 w 206"/>
                    <a:gd name="T11" fmla="*/ 0 h 152"/>
                    <a:gd name="T12" fmla="*/ 0 w 206"/>
                    <a:gd name="T13" fmla="*/ 33 h 152"/>
                    <a:gd name="T14" fmla="*/ 45 w 206"/>
                    <a:gd name="T15" fmla="*/ 66 h 152"/>
                    <a:gd name="T16" fmla="*/ 45 w 206"/>
                    <a:gd name="T17" fmla="*/ 51 h 152"/>
                    <a:gd name="T18" fmla="*/ 89 w 206"/>
                    <a:gd name="T19" fmla="*/ 106 h 152"/>
                    <a:gd name="T20" fmla="*/ 89 w 206"/>
                    <a:gd name="T21" fmla="*/ 107 h 152"/>
                    <a:gd name="T22" fmla="*/ 89 w 206"/>
                    <a:gd name="T23" fmla="*/ 152 h 152"/>
                    <a:gd name="T24" fmla="*/ 114 w 206"/>
                    <a:gd name="T25" fmla="*/ 152 h 152"/>
                    <a:gd name="T26" fmla="*/ 114 w 206"/>
                    <a:gd name="T27" fmla="*/ 150 h 152"/>
                    <a:gd name="T28" fmla="*/ 115 w 206"/>
                    <a:gd name="T29" fmla="*/ 150 h 152"/>
                    <a:gd name="T30" fmla="*/ 115 w 206"/>
                    <a:gd name="T31" fmla="*/ 106 h 152"/>
                    <a:gd name="T32" fmla="*/ 115 w 206"/>
                    <a:gd name="T33" fmla="*/ 104 h 152"/>
                    <a:gd name="T34" fmla="*/ 161 w 206"/>
                    <a:gd name="T35" fmla="*/ 48 h 152"/>
                    <a:gd name="T36" fmla="*/ 161 w 206"/>
                    <a:gd name="T37" fmla="*/ 66 h 152"/>
                    <a:gd name="T38" fmla="*/ 206 w 206"/>
                    <a:gd name="T39" fmla="*/ 3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6" h="152">
                      <a:moveTo>
                        <a:pt x="206" y="33"/>
                      </a:moveTo>
                      <a:cubicBezTo>
                        <a:pt x="161" y="0"/>
                        <a:pt x="161" y="0"/>
                        <a:pt x="161" y="0"/>
                      </a:cubicBezTo>
                      <a:cubicBezTo>
                        <a:pt x="161" y="22"/>
                        <a:pt x="161" y="22"/>
                        <a:pt x="161" y="22"/>
                      </a:cubicBezTo>
                      <a:cubicBezTo>
                        <a:pt x="147" y="26"/>
                        <a:pt x="118" y="38"/>
                        <a:pt x="101" y="64"/>
                      </a:cubicBezTo>
                      <a:cubicBezTo>
                        <a:pt x="86" y="41"/>
                        <a:pt x="60" y="30"/>
                        <a:pt x="45" y="24"/>
                      </a:cubicBezTo>
                      <a:cubicBezTo>
                        <a:pt x="45" y="0"/>
                        <a:pt x="45" y="0"/>
                        <a:pt x="45" y="0"/>
                      </a:cubicBezTo>
                      <a:cubicBezTo>
                        <a:pt x="0" y="33"/>
                        <a:pt x="0" y="33"/>
                        <a:pt x="0" y="33"/>
                      </a:cubicBezTo>
                      <a:cubicBezTo>
                        <a:pt x="45" y="66"/>
                        <a:pt x="45" y="66"/>
                        <a:pt x="45" y="66"/>
                      </a:cubicBezTo>
                      <a:cubicBezTo>
                        <a:pt x="45" y="51"/>
                        <a:pt x="45" y="51"/>
                        <a:pt x="45" y="51"/>
                      </a:cubicBezTo>
                      <a:cubicBezTo>
                        <a:pt x="63" y="59"/>
                        <a:pt x="89" y="75"/>
                        <a:pt x="89" y="106"/>
                      </a:cubicBezTo>
                      <a:cubicBezTo>
                        <a:pt x="89" y="106"/>
                        <a:pt x="89" y="107"/>
                        <a:pt x="89" y="107"/>
                      </a:cubicBezTo>
                      <a:cubicBezTo>
                        <a:pt x="89" y="115"/>
                        <a:pt x="89" y="128"/>
                        <a:pt x="89" y="152"/>
                      </a:cubicBezTo>
                      <a:cubicBezTo>
                        <a:pt x="114" y="152"/>
                        <a:pt x="114" y="152"/>
                        <a:pt x="114" y="152"/>
                      </a:cubicBezTo>
                      <a:cubicBezTo>
                        <a:pt x="114" y="152"/>
                        <a:pt x="114" y="151"/>
                        <a:pt x="114" y="150"/>
                      </a:cubicBezTo>
                      <a:cubicBezTo>
                        <a:pt x="115" y="150"/>
                        <a:pt x="115" y="150"/>
                        <a:pt x="115" y="150"/>
                      </a:cubicBezTo>
                      <a:cubicBezTo>
                        <a:pt x="115" y="126"/>
                        <a:pt x="115" y="113"/>
                        <a:pt x="115" y="106"/>
                      </a:cubicBezTo>
                      <a:cubicBezTo>
                        <a:pt x="115" y="105"/>
                        <a:pt x="115" y="105"/>
                        <a:pt x="115" y="104"/>
                      </a:cubicBezTo>
                      <a:cubicBezTo>
                        <a:pt x="115" y="72"/>
                        <a:pt x="143" y="55"/>
                        <a:pt x="161" y="48"/>
                      </a:cubicBezTo>
                      <a:cubicBezTo>
                        <a:pt x="161" y="66"/>
                        <a:pt x="161" y="66"/>
                        <a:pt x="161" y="66"/>
                      </a:cubicBezTo>
                      <a:lnTo>
                        <a:pt x="206" y="33"/>
                      </a:ln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grpSp>
      <p:sp>
        <p:nvSpPr>
          <p:cNvPr id="31" name="Title 1"/>
          <p:cNvSpPr txBox="1">
            <a:spLocks/>
          </p:cNvSpPr>
          <p:nvPr/>
        </p:nvSpPr>
        <p:spPr bwMode="black">
          <a:xfrm>
            <a:off x="1099506" y="160938"/>
            <a:ext cx="10018713" cy="89410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smtClean="0">
                <a:latin typeface="Josefin Sans" panose="020B0604020202020204" charset="0"/>
                <a:cs typeface="Times New Roman" panose="02020603050405020304" pitchFamily="18" charset="0"/>
              </a:rPr>
              <a:t>1.8 Modeling The Merging Process</a:t>
            </a:r>
            <a:endParaRPr lang="en-US" dirty="0">
              <a:latin typeface="Josefin Sans" panose="020B0604020202020204" charset="0"/>
              <a:cs typeface="Times New Roman" panose="02020603050405020304" pitchFamily="18" charset="0"/>
            </a:endParaRPr>
          </a:p>
        </p:txBody>
      </p:sp>
    </p:spTree>
    <p:extLst>
      <p:ext uri="{BB962C8B-B14F-4D97-AF65-F5344CB8AC3E}">
        <p14:creationId xmlns:p14="http://schemas.microsoft.com/office/powerpoint/2010/main" val="17367552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53491" y="959610"/>
            <a:ext cx="8445568" cy="1276514"/>
          </a:xfrm>
        </p:spPr>
        <p:txBody>
          <a:bodyPr/>
          <a:lstStyle/>
          <a:p>
            <a:r>
              <a:rPr lang="en-US" dirty="0" smtClean="0">
                <a:latin typeface="Josefin Sans" panose="020B0604020202020204" charset="0"/>
                <a:cs typeface="Times New Roman" panose="02020603050405020304" pitchFamily="18" charset="0"/>
              </a:rPr>
              <a:t>1.9 Merging Process Modeling History</a:t>
            </a:r>
            <a:endParaRPr lang="en-US" dirty="0">
              <a:latin typeface="Josefin Sans" panose="020B0604020202020204" charset="0"/>
              <a:cs typeface="Times New Roman" panose="02020603050405020304" pitchFamily="18" charset="0"/>
            </a:endParaRPr>
          </a:p>
        </p:txBody>
      </p:sp>
      <p:sp>
        <p:nvSpPr>
          <p:cNvPr id="3" name="Content Placeholder 2"/>
          <p:cNvSpPr>
            <a:spLocks noGrp="1"/>
          </p:cNvSpPr>
          <p:nvPr>
            <p:ph idx="1"/>
          </p:nvPr>
        </p:nvSpPr>
        <p:spPr>
          <a:xfrm>
            <a:off x="1953491" y="2468880"/>
            <a:ext cx="8445567" cy="3507971"/>
          </a:xfrm>
        </p:spPr>
        <p:txBody>
          <a:bodyPr>
            <a:normAutofit lnSpcReduction="10000"/>
          </a:bodyPr>
          <a:lstStyle/>
          <a:p>
            <a:r>
              <a:rPr lang="en-US" sz="2000" dirty="0">
                <a:latin typeface="Josefin Sans" panose="020B0604020202020204" charset="0"/>
                <a:cs typeface="Times New Roman" panose="02020603050405020304" pitchFamily="18" charset="0"/>
              </a:rPr>
              <a:t>An exponential distribution was supposed by Herman and Weiss (1961</a:t>
            </a:r>
            <a:r>
              <a:rPr lang="en-US" sz="2000" dirty="0" smtClean="0">
                <a:latin typeface="Josefin Sans" panose="020B0604020202020204" charset="0"/>
                <a:cs typeface="Times New Roman" panose="02020603050405020304" pitchFamily="18" charset="0"/>
              </a:rPr>
              <a:t>)</a:t>
            </a:r>
          </a:p>
          <a:p>
            <a:r>
              <a:rPr lang="en-US" sz="2000" dirty="0">
                <a:latin typeface="Josefin Sans" panose="020B0604020202020204" charset="0"/>
                <a:cs typeface="Times New Roman" panose="02020603050405020304" pitchFamily="18" charset="0"/>
              </a:rPr>
              <a:t>L</a:t>
            </a:r>
            <a:r>
              <a:rPr lang="en-US" sz="2000" dirty="0" smtClean="0">
                <a:latin typeface="Josefin Sans" panose="020B0604020202020204" charset="0"/>
                <a:cs typeface="Times New Roman" panose="02020603050405020304" pitchFamily="18" charset="0"/>
              </a:rPr>
              <a:t>ognormal </a:t>
            </a:r>
            <a:r>
              <a:rPr lang="en-US" sz="2000" dirty="0">
                <a:latin typeface="Josefin Sans" panose="020B0604020202020204" charset="0"/>
                <a:cs typeface="Times New Roman" panose="02020603050405020304" pitchFamily="18" charset="0"/>
              </a:rPr>
              <a:t>distribution was supposed by Drew et al. (</a:t>
            </a:r>
            <a:r>
              <a:rPr lang="en-US" sz="2000" dirty="0" smtClean="0">
                <a:latin typeface="Josefin Sans" panose="020B0604020202020204" charset="0"/>
                <a:cs typeface="Times New Roman" panose="02020603050405020304" pitchFamily="18" charset="0"/>
              </a:rPr>
              <a:t>1967)</a:t>
            </a:r>
          </a:p>
          <a:p>
            <a:r>
              <a:rPr lang="en-US" sz="2000" dirty="0">
                <a:latin typeface="Josefin Sans" panose="020B0604020202020204" charset="0"/>
                <a:cs typeface="Times New Roman" panose="02020603050405020304" pitchFamily="18" charset="0"/>
              </a:rPr>
              <a:t>N</a:t>
            </a:r>
            <a:r>
              <a:rPr lang="en-US" sz="2000" dirty="0" smtClean="0">
                <a:latin typeface="Josefin Sans" panose="020B0604020202020204" charset="0"/>
                <a:cs typeface="Times New Roman" panose="02020603050405020304" pitchFamily="18" charset="0"/>
              </a:rPr>
              <a:t>ormal </a:t>
            </a:r>
            <a:r>
              <a:rPr lang="en-US" sz="2000" dirty="0">
                <a:latin typeface="Josefin Sans" panose="020B0604020202020204" charset="0"/>
                <a:cs typeface="Times New Roman" panose="02020603050405020304" pitchFamily="18" charset="0"/>
              </a:rPr>
              <a:t>distribution for critical gaps was supposed by Miller (1972). </a:t>
            </a:r>
            <a:endParaRPr lang="en-US" sz="2000" dirty="0" smtClean="0">
              <a:latin typeface="Josefin Sans" panose="020B0604020202020204" charset="0"/>
              <a:cs typeface="Times New Roman" panose="02020603050405020304" pitchFamily="18" charset="0"/>
            </a:endParaRPr>
          </a:p>
          <a:p>
            <a:r>
              <a:rPr lang="en-US" sz="2000" dirty="0" err="1" smtClean="0">
                <a:latin typeface="Josefin Sans" panose="020B0604020202020204" charset="0"/>
                <a:cs typeface="Times New Roman" panose="02020603050405020304" pitchFamily="18" charset="0"/>
              </a:rPr>
              <a:t>Gipps</a:t>
            </a:r>
            <a:r>
              <a:rPr lang="en-US" sz="2000" dirty="0" smtClean="0">
                <a:latin typeface="Josefin Sans" panose="020B0604020202020204" charset="0"/>
                <a:cs typeface="Times New Roman" panose="02020603050405020304" pitchFamily="18" charset="0"/>
              </a:rPr>
              <a:t> </a:t>
            </a:r>
            <a:r>
              <a:rPr lang="en-US" sz="2000" dirty="0">
                <a:latin typeface="Josefin Sans" panose="020B0604020202020204" charset="0"/>
                <a:cs typeface="Times New Roman" panose="02020603050405020304" pitchFamily="18" charset="0"/>
              </a:rPr>
              <a:t>(1986) was donned to be the earliest to utilize the gap acceptance concept to develop a comprehensive structure for lane-changing </a:t>
            </a:r>
            <a:r>
              <a:rPr lang="en-US" sz="2000" dirty="0" smtClean="0">
                <a:latin typeface="Josefin Sans" panose="020B0604020202020204" charset="0"/>
                <a:cs typeface="Times New Roman" panose="02020603050405020304" pitchFamily="18" charset="0"/>
              </a:rPr>
              <a:t>models.</a:t>
            </a:r>
          </a:p>
          <a:p>
            <a:r>
              <a:rPr lang="en-US" sz="2000" dirty="0">
                <a:latin typeface="Josefin Sans" panose="020B0604020202020204" charset="0"/>
                <a:cs typeface="Times New Roman" panose="02020603050405020304" pitchFamily="18" charset="0"/>
              </a:rPr>
              <a:t>A</a:t>
            </a:r>
            <a:r>
              <a:rPr lang="en-US" sz="2000" dirty="0" smtClean="0">
                <a:latin typeface="Josefin Sans" panose="020B0604020202020204" charset="0"/>
                <a:cs typeface="Times New Roman" panose="02020603050405020304" pitchFamily="18" charset="0"/>
              </a:rPr>
              <a:t>n </a:t>
            </a:r>
            <a:r>
              <a:rPr lang="en-US" sz="2000" dirty="0">
                <a:latin typeface="Josefin Sans" panose="020B0604020202020204" charset="0"/>
                <a:cs typeface="Times New Roman" panose="02020603050405020304" pitchFamily="18" charset="0"/>
              </a:rPr>
              <a:t>outline for merging process with latent plans was presented by Choudhury et al. (2007). Normal merge, merge with courtesy, and forced merge were measured in this outline.</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FilmGrain/>
                    </a14:imgEffect>
                  </a14:imgLayer>
                </a14:imgProps>
              </a:ext>
            </a:extLst>
          </a:blip>
          <a:stretch>
            <a:fillRect/>
          </a:stretch>
        </p:blipFill>
        <p:spPr>
          <a:xfrm>
            <a:off x="10399058" y="5089961"/>
            <a:ext cx="1792941" cy="1768039"/>
          </a:xfrm>
          <a:prstGeom prst="rect">
            <a:avLst/>
          </a:prstGeom>
        </p:spPr>
      </p:pic>
    </p:spTree>
    <p:extLst>
      <p:ext uri="{BB962C8B-B14F-4D97-AF65-F5344CB8AC3E}">
        <p14:creationId xmlns:p14="http://schemas.microsoft.com/office/powerpoint/2010/main" val="32158787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94807" y="884743"/>
            <a:ext cx="8104910" cy="1185127"/>
          </a:xfrm>
        </p:spPr>
        <p:txBody>
          <a:bodyPr/>
          <a:lstStyle/>
          <a:p>
            <a:r>
              <a:rPr lang="en-US" dirty="0" smtClean="0">
                <a:latin typeface="Josefin Sans" panose="020B0604020202020204" charset="0"/>
                <a:cs typeface="Times New Roman" panose="02020603050405020304" pitchFamily="18" charset="0"/>
              </a:rPr>
              <a:t>1.10 Modeling the Diverging Process</a:t>
            </a:r>
            <a:endParaRPr lang="en-US" dirty="0">
              <a:latin typeface="Josefin Sans" panose="020B0604020202020204" charset="0"/>
              <a:cs typeface="Times New Roman" panose="02020603050405020304" pitchFamily="18" charset="0"/>
            </a:endParaRPr>
          </a:p>
        </p:txBody>
      </p:sp>
      <p:sp>
        <p:nvSpPr>
          <p:cNvPr id="3" name="Content Placeholder 2"/>
          <p:cNvSpPr>
            <a:spLocks noGrp="1"/>
          </p:cNvSpPr>
          <p:nvPr>
            <p:ph idx="1"/>
          </p:nvPr>
        </p:nvSpPr>
        <p:spPr>
          <a:xfrm>
            <a:off x="1837692" y="2532416"/>
            <a:ext cx="8742879" cy="2961109"/>
          </a:xfrm>
        </p:spPr>
        <p:txBody>
          <a:bodyPr>
            <a:normAutofit lnSpcReduction="10000"/>
          </a:bodyPr>
          <a:lstStyle/>
          <a:p>
            <a:r>
              <a:rPr lang="en-US" sz="2000" dirty="0">
                <a:latin typeface="Josefin Sans" panose="020B0604020202020204" charset="0"/>
                <a:cs typeface="Times New Roman" panose="02020603050405020304" pitchFamily="18" charset="0"/>
              </a:rPr>
              <a:t>Bham (2009) </a:t>
            </a:r>
            <a:r>
              <a:rPr lang="en-US" sz="2000" dirty="0" smtClean="0">
                <a:latin typeface="Josefin Sans" panose="020B0604020202020204" charset="0"/>
                <a:cs typeface="Times New Roman" panose="02020603050405020304" pitchFamily="18" charset="0"/>
              </a:rPr>
              <a:t> </a:t>
            </a:r>
            <a:r>
              <a:rPr lang="en-US" sz="2000" dirty="0">
                <a:latin typeface="Josefin Sans" panose="020B0604020202020204" charset="0"/>
                <a:cs typeface="Times New Roman" panose="02020603050405020304" pitchFamily="18" charset="0"/>
              </a:rPr>
              <a:t>conducted the only study about diverging process in which the critical gaps of both merging and diverging behavior were projected through a method of the median rejected, mean rejected, and the largest rejected gaps less than the accepted gaps (LRLA</a:t>
            </a:r>
            <a:r>
              <a:rPr lang="en-US" sz="2000" dirty="0" smtClean="0">
                <a:latin typeface="Josefin Sans" panose="020B0604020202020204" charset="0"/>
                <a:cs typeface="Times New Roman" panose="02020603050405020304" pitchFamily="18" charset="0"/>
              </a:rPr>
              <a:t>).</a:t>
            </a:r>
          </a:p>
          <a:p>
            <a:r>
              <a:rPr lang="en-US" sz="2000" dirty="0" smtClean="0">
                <a:latin typeface="Josefin Sans" panose="020B0604020202020204" charset="0"/>
                <a:cs typeface="Times New Roman" panose="02020603050405020304" pitchFamily="18" charset="0"/>
              </a:rPr>
              <a:t>There are no previous studies that have </a:t>
            </a:r>
            <a:r>
              <a:rPr lang="en-US" sz="2000" dirty="0">
                <a:latin typeface="Josefin Sans" panose="020B0604020202020204" charset="0"/>
                <a:cs typeface="Times New Roman" panose="02020603050405020304" pitchFamily="18" charset="0"/>
              </a:rPr>
              <a:t>attempted to investigate the diverging process</a:t>
            </a:r>
            <a:r>
              <a:rPr lang="en-US" sz="2000" dirty="0" smtClean="0">
                <a:latin typeface="Josefin Sans" panose="020B0604020202020204" charset="0"/>
                <a:cs typeface="Times New Roman" panose="02020603050405020304" pitchFamily="18" charset="0"/>
              </a:rPr>
              <a:t>.</a:t>
            </a:r>
          </a:p>
          <a:p>
            <a:r>
              <a:rPr lang="en-US" sz="2000" dirty="0" smtClean="0">
                <a:latin typeface="Josefin Sans" panose="020B0604020202020204" charset="0"/>
                <a:cs typeface="Times New Roman" panose="02020603050405020304" pitchFamily="18" charset="0"/>
              </a:rPr>
              <a:t>Most </a:t>
            </a:r>
            <a:r>
              <a:rPr lang="en-US" sz="2000" dirty="0">
                <a:latin typeface="Josefin Sans" panose="020B0604020202020204" charset="0"/>
                <a:cs typeface="Times New Roman" panose="02020603050405020304" pitchFamily="18" charset="0"/>
              </a:rPr>
              <a:t>previous studies </a:t>
            </a:r>
            <a:r>
              <a:rPr lang="en-US" sz="2000" dirty="0" smtClean="0">
                <a:latin typeface="Josefin Sans" panose="020B0604020202020204" charset="0"/>
                <a:cs typeface="Times New Roman" panose="02020603050405020304" pitchFamily="18" charset="0"/>
              </a:rPr>
              <a:t>that involved an observation of the diverging process were </a:t>
            </a:r>
            <a:r>
              <a:rPr lang="en-US" sz="2000" dirty="0">
                <a:latin typeface="Josefin Sans" panose="020B0604020202020204" charset="0"/>
                <a:cs typeface="Times New Roman" panose="02020603050405020304" pitchFamily="18" charset="0"/>
              </a:rPr>
              <a:t>dedicated to the relationships between crash rates, and the geometrical components of deceleration lanes and exit ramps.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655" y="5235388"/>
            <a:ext cx="2249345" cy="1607779"/>
          </a:xfrm>
          <a:prstGeom prst="rect">
            <a:avLst/>
          </a:prstGeom>
        </p:spPr>
      </p:pic>
    </p:spTree>
    <p:extLst>
      <p:ext uri="{BB962C8B-B14F-4D97-AF65-F5344CB8AC3E}">
        <p14:creationId xmlns:p14="http://schemas.microsoft.com/office/powerpoint/2010/main" val="2902680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Josefin Sans" panose="020B0604020202020204" charset="0"/>
                <a:cs typeface="Times New Roman" panose="02020603050405020304" pitchFamily="18" charset="0"/>
              </a:rPr>
              <a:t>1.11 The Problem</a:t>
            </a:r>
            <a:endParaRPr lang="en-US" dirty="0">
              <a:latin typeface="Josefin Sans" panose="020B0604020202020204"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a:latin typeface="Josefin Sans" panose="020B0604020202020204" charset="0"/>
                <a:cs typeface="Times New Roman" panose="02020603050405020304" pitchFamily="18" charset="0"/>
              </a:rPr>
              <a:t>Driver heterogeneity is now deemed as a crucial component of driver behavior. </a:t>
            </a:r>
          </a:p>
          <a:p>
            <a:r>
              <a:rPr lang="en-US" sz="2000" dirty="0" smtClean="0">
                <a:latin typeface="Josefin Sans" panose="020B0604020202020204" charset="0"/>
                <a:cs typeface="Times New Roman" panose="02020603050405020304" pitchFamily="18" charset="0"/>
              </a:rPr>
              <a:t>Heterogeneity </a:t>
            </a:r>
            <a:r>
              <a:rPr lang="en-US" sz="2000" dirty="0">
                <a:latin typeface="Josefin Sans" panose="020B0604020202020204" charset="0"/>
                <a:cs typeface="Times New Roman" panose="02020603050405020304" pitchFamily="18" charset="0"/>
              </a:rPr>
              <a:t>in lane-changing models has not been acknowledged in equal emphasis as in car-following </a:t>
            </a:r>
            <a:r>
              <a:rPr lang="en-US" sz="2000" dirty="0" smtClean="0">
                <a:latin typeface="Josefin Sans" panose="020B0604020202020204" charset="0"/>
                <a:cs typeface="Times New Roman" panose="02020603050405020304" pitchFamily="18" charset="0"/>
              </a:rPr>
              <a:t>models. </a:t>
            </a:r>
          </a:p>
          <a:p>
            <a:r>
              <a:rPr lang="en-US" sz="2000" dirty="0" smtClean="0">
                <a:latin typeface="Josefin Sans" panose="020B0604020202020204" charset="0"/>
                <a:cs typeface="Times New Roman" panose="02020603050405020304" pitchFamily="18" charset="0"/>
              </a:rPr>
              <a:t>Defining driver </a:t>
            </a:r>
            <a:r>
              <a:rPr lang="en-US" sz="2000" dirty="0">
                <a:latin typeface="Josefin Sans" panose="020B0604020202020204" charset="0"/>
                <a:cs typeface="Times New Roman" panose="02020603050405020304" pitchFamily="18" charset="0"/>
              </a:rPr>
              <a:t>gap selection behavior during the merging and diverging processes, while bearing in mind the heterogeneity between drivers’ characteristics, and merging and diverging strategies.</a:t>
            </a:r>
          </a:p>
        </p:txBody>
      </p:sp>
      <p:grpSp>
        <p:nvGrpSpPr>
          <p:cNvPr id="5" name="Group 4"/>
          <p:cNvGrpSpPr/>
          <p:nvPr/>
        </p:nvGrpSpPr>
        <p:grpSpPr>
          <a:xfrm>
            <a:off x="9591870" y="4189035"/>
            <a:ext cx="2486718" cy="2568438"/>
            <a:chOff x="6780212" y="1828800"/>
            <a:chExt cx="4362171" cy="4052409"/>
          </a:xfrm>
        </p:grpSpPr>
        <p:sp>
          <p:nvSpPr>
            <p:cNvPr id="6" name="Freeform 5"/>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5"/>
            <p:cNvSpPr>
              <a:spLocks noEditPoints="1"/>
            </p:cNvSpPr>
            <p:nvPr/>
          </p:nvSpPr>
          <p:spPr bwMode="auto">
            <a:xfrm>
              <a:off x="6780212" y="3276600"/>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5"/>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6358617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CE9E5">
            <a:alpha val="30000"/>
          </a:srgbClr>
        </a:solidFill>
        <a:effectLst/>
      </p:bgPr>
    </p:bg>
    <p:spTree>
      <p:nvGrpSpPr>
        <p:cNvPr id="1" name="Shape 262"/>
        <p:cNvGrpSpPr/>
        <p:nvPr/>
      </p:nvGrpSpPr>
      <p:grpSpPr>
        <a:xfrm>
          <a:off x="0" y="0"/>
          <a:ext cx="0" cy="0"/>
          <a:chOff x="0" y="0"/>
          <a:chExt cx="0" cy="0"/>
        </a:xfrm>
      </p:grpSpPr>
      <p:sp>
        <p:nvSpPr>
          <p:cNvPr id="263" name="Google Shape;263;p23"/>
          <p:cNvSpPr txBox="1"/>
          <p:nvPr/>
        </p:nvSpPr>
        <p:spPr>
          <a:xfrm>
            <a:off x="3621167" y="2149832"/>
            <a:ext cx="1770000" cy="608000"/>
          </a:xfrm>
          <a:prstGeom prst="rect">
            <a:avLst/>
          </a:prstGeom>
          <a:noFill/>
          <a:ln>
            <a:noFill/>
          </a:ln>
        </p:spPr>
        <p:txBody>
          <a:bodyPr spcFirstLastPara="1" wrap="square" lIns="121900" tIns="121900" rIns="121900" bIns="121900" anchor="t" anchorCtr="0">
            <a:noAutofit/>
          </a:bodyPr>
          <a:lstStyle/>
          <a:p>
            <a:pPr algn="ctr" defTabSz="1219170">
              <a:spcAft>
                <a:spcPts val="2133"/>
              </a:spcAft>
              <a:buClr>
                <a:srgbClr val="000000"/>
              </a:buClr>
            </a:pPr>
            <a:r>
              <a:rPr lang="es" sz="1467" kern="0" dirty="0" smtClean="0">
                <a:solidFill>
                  <a:srgbClr val="338987"/>
                </a:solidFill>
                <a:latin typeface="Josefin Slab SemiBold"/>
                <a:ea typeface="Josefin Slab SemiBold"/>
                <a:cs typeface="Josefin Slab SemiBold"/>
                <a:sym typeface="Josefin Slab SemiBold"/>
              </a:rPr>
              <a:t>Collection of NGSIM Data</a:t>
            </a:r>
            <a:endParaRPr sz="1467" kern="0" dirty="0">
              <a:solidFill>
                <a:srgbClr val="338987"/>
              </a:solidFill>
              <a:latin typeface="Josefin Slab SemiBold"/>
              <a:ea typeface="Josefin Slab SemiBold"/>
              <a:cs typeface="Josefin Slab SemiBold"/>
              <a:sym typeface="Josefin Slab SemiBold"/>
            </a:endParaRPr>
          </a:p>
        </p:txBody>
      </p:sp>
      <p:sp>
        <p:nvSpPr>
          <p:cNvPr id="264" name="Google Shape;264;p23"/>
          <p:cNvSpPr txBox="1">
            <a:spLocks noGrp="1"/>
          </p:cNvSpPr>
          <p:nvPr>
            <p:ph type="ctrTitle" idx="4294967295"/>
          </p:nvPr>
        </p:nvSpPr>
        <p:spPr>
          <a:xfrm>
            <a:off x="3621167" y="1836789"/>
            <a:ext cx="1770000" cy="348400"/>
          </a:xfrm>
          <a:prstGeom prst="rect">
            <a:avLst/>
          </a:prstGeom>
        </p:spPr>
        <p:txBody>
          <a:bodyPr spcFirstLastPara="1" wrap="square" lIns="121900" tIns="121900" rIns="121900" bIns="121900" anchor="t" anchorCtr="0">
            <a:noAutofit/>
          </a:bodyPr>
          <a:lstStyle/>
          <a:p>
            <a:pPr algn="ctr"/>
            <a:r>
              <a:rPr lang="es" sz="1600">
                <a:solidFill>
                  <a:srgbClr val="338987"/>
                </a:solidFill>
              </a:rPr>
              <a:t>Research</a:t>
            </a:r>
            <a:endParaRPr sz="1600">
              <a:solidFill>
                <a:srgbClr val="338987"/>
              </a:solidFill>
            </a:endParaRPr>
          </a:p>
        </p:txBody>
      </p:sp>
      <p:grpSp>
        <p:nvGrpSpPr>
          <p:cNvPr id="265" name="Google Shape;265;p23"/>
          <p:cNvGrpSpPr/>
          <p:nvPr/>
        </p:nvGrpSpPr>
        <p:grpSpPr>
          <a:xfrm>
            <a:off x="4352873" y="1730718"/>
            <a:ext cx="306585" cy="161033"/>
            <a:chOff x="2080675" y="352325"/>
            <a:chExt cx="485000" cy="254800"/>
          </a:xfrm>
        </p:grpSpPr>
        <p:sp>
          <p:nvSpPr>
            <p:cNvPr id="266" name="Google Shape;266;p23"/>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267" name="Google Shape;267;p23"/>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grpSp>
      <p:grpSp>
        <p:nvGrpSpPr>
          <p:cNvPr id="268" name="Google Shape;268;p23"/>
          <p:cNvGrpSpPr/>
          <p:nvPr/>
        </p:nvGrpSpPr>
        <p:grpSpPr>
          <a:xfrm>
            <a:off x="5199647" y="5086954"/>
            <a:ext cx="256381" cy="253732"/>
            <a:chOff x="3282325" y="2035675"/>
            <a:chExt cx="459575" cy="454825"/>
          </a:xfrm>
        </p:grpSpPr>
        <p:sp>
          <p:nvSpPr>
            <p:cNvPr id="269" name="Google Shape;269;p23"/>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270" name="Google Shape;270;p23"/>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271" name="Google Shape;271;p23"/>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272" name="Google Shape;272;p23"/>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grpSp>
      <p:grpSp>
        <p:nvGrpSpPr>
          <p:cNvPr id="273" name="Google Shape;273;p23"/>
          <p:cNvGrpSpPr/>
          <p:nvPr/>
        </p:nvGrpSpPr>
        <p:grpSpPr>
          <a:xfrm>
            <a:off x="5988709" y="699259"/>
            <a:ext cx="274852" cy="270079"/>
            <a:chOff x="-60988625" y="2310475"/>
            <a:chExt cx="316650" cy="311150"/>
          </a:xfrm>
        </p:grpSpPr>
        <p:sp>
          <p:nvSpPr>
            <p:cNvPr id="274" name="Google Shape;274;p23"/>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5" name="Google Shape;275;p23"/>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6" name="Google Shape;276;p23"/>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7" name="Google Shape;277;p23"/>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8" name="Google Shape;278;p23"/>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9" name="Google Shape;279;p23"/>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80" name="Google Shape;280;p23"/>
          <p:cNvGrpSpPr/>
          <p:nvPr/>
        </p:nvGrpSpPr>
        <p:grpSpPr>
          <a:xfrm>
            <a:off x="6775262" y="4717773"/>
            <a:ext cx="325500" cy="327004"/>
            <a:chOff x="-1333975" y="2365850"/>
            <a:chExt cx="292225" cy="293575"/>
          </a:xfrm>
        </p:grpSpPr>
        <p:sp>
          <p:nvSpPr>
            <p:cNvPr id="281" name="Google Shape;281;p23"/>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2" name="Google Shape;282;p23"/>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3" name="Google Shape;283;p23"/>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4" name="Google Shape;284;p23"/>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23"/>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6" name="Google Shape;286;p23"/>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7" name="Google Shape;287;p23"/>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8" name="Google Shape;288;p23"/>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89" name="Google Shape;289;p23"/>
          <p:cNvSpPr txBox="1">
            <a:spLocks noGrp="1"/>
          </p:cNvSpPr>
          <p:nvPr>
            <p:ph type="sldNum" idx="12"/>
          </p:nvPr>
        </p:nvSpPr>
        <p:spPr>
          <a:xfrm>
            <a:off x="10516819" y="63084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s" kern="0">
                <a:solidFill>
                  <a:srgbClr val="338987"/>
                </a:solidFill>
              </a:rPr>
              <a:pPr defTabSz="1219170">
                <a:buClr>
                  <a:srgbClr val="000000"/>
                </a:buClr>
              </a:pPr>
              <a:t>17</a:t>
            </a:fld>
            <a:endParaRPr kern="0">
              <a:solidFill>
                <a:srgbClr val="338987"/>
              </a:solidFill>
            </a:endParaRPr>
          </a:p>
        </p:txBody>
      </p:sp>
      <p:sp>
        <p:nvSpPr>
          <p:cNvPr id="290" name="Google Shape;290;p23"/>
          <p:cNvSpPr/>
          <p:nvPr/>
        </p:nvSpPr>
        <p:spPr>
          <a:xfrm>
            <a:off x="131" y="5398397"/>
            <a:ext cx="38128" cy="43"/>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1" name="Google Shape;291;p23"/>
          <p:cNvSpPr/>
          <p:nvPr/>
        </p:nvSpPr>
        <p:spPr>
          <a:xfrm>
            <a:off x="5600865" y="2107202"/>
            <a:ext cx="1061995" cy="108236"/>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rgbClr val="338987"/>
            </a:solidFill>
            <a:prstDash val="solid"/>
            <a:miter lim="8921"/>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2" name="Google Shape;292;p23"/>
          <p:cNvSpPr/>
          <p:nvPr/>
        </p:nvSpPr>
        <p:spPr>
          <a:xfrm>
            <a:off x="4797913" y="4841659"/>
            <a:ext cx="1060116" cy="79245"/>
          </a:xfrm>
          <a:custGeom>
            <a:avLst/>
            <a:gdLst/>
            <a:ahLst/>
            <a:cxnLst/>
            <a:rect l="l" t="t" r="r" b="b"/>
            <a:pathLst>
              <a:path w="24829" h="1856" fill="none" extrusionOk="0">
                <a:moveTo>
                  <a:pt x="24828" y="1856"/>
                </a:moveTo>
                <a:lnTo>
                  <a:pt x="14685" y="1856"/>
                </a:lnTo>
                <a:lnTo>
                  <a:pt x="12410" y="0"/>
                </a:lnTo>
                <a:lnTo>
                  <a:pt x="10144" y="1856"/>
                </a:lnTo>
                <a:lnTo>
                  <a:pt x="1" y="1856"/>
                </a:lnTo>
              </a:path>
            </a:pathLst>
          </a:custGeom>
          <a:noFill/>
          <a:ln w="19050" cap="flat" cmpd="sng">
            <a:solidFill>
              <a:srgbClr val="338987"/>
            </a:solidFill>
            <a:prstDash val="solid"/>
            <a:miter lim="8921"/>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3" name="Google Shape;293;p23"/>
          <p:cNvSpPr/>
          <p:nvPr/>
        </p:nvSpPr>
        <p:spPr>
          <a:xfrm>
            <a:off x="6407236" y="4465716"/>
            <a:ext cx="1061609" cy="107809"/>
          </a:xfrm>
          <a:custGeom>
            <a:avLst/>
            <a:gdLst/>
            <a:ahLst/>
            <a:cxnLst/>
            <a:rect l="l" t="t" r="r" b="b"/>
            <a:pathLst>
              <a:path w="24864" h="2525" fill="none" extrusionOk="0">
                <a:moveTo>
                  <a:pt x="24863" y="2525"/>
                </a:moveTo>
                <a:lnTo>
                  <a:pt x="14684" y="2525"/>
                </a:lnTo>
                <a:lnTo>
                  <a:pt x="12454" y="0"/>
                </a:lnTo>
                <a:lnTo>
                  <a:pt x="10179" y="2525"/>
                </a:lnTo>
                <a:lnTo>
                  <a:pt x="0" y="2525"/>
                </a:lnTo>
              </a:path>
            </a:pathLst>
          </a:custGeom>
          <a:noFill/>
          <a:ln w="19050" cap="flat" cmpd="sng">
            <a:solidFill>
              <a:srgbClr val="338987"/>
            </a:solidFill>
            <a:prstDash val="solid"/>
            <a:miter lim="8921"/>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4" name="Google Shape;294;p23"/>
          <p:cNvSpPr txBox="1"/>
          <p:nvPr/>
        </p:nvSpPr>
        <p:spPr>
          <a:xfrm>
            <a:off x="5223383" y="1236443"/>
            <a:ext cx="1892432" cy="569819"/>
          </a:xfrm>
          <a:prstGeom prst="rect">
            <a:avLst/>
          </a:prstGeom>
          <a:noFill/>
          <a:ln>
            <a:noFill/>
          </a:ln>
        </p:spPr>
        <p:txBody>
          <a:bodyPr spcFirstLastPara="1" wrap="square" lIns="121900" tIns="121900" rIns="121900" bIns="121900" anchor="t" anchorCtr="0">
            <a:noAutofit/>
          </a:bodyPr>
          <a:lstStyle/>
          <a:p>
            <a:pPr algn="ctr" defTabSz="1219170">
              <a:spcAft>
                <a:spcPts val="2133"/>
              </a:spcAft>
              <a:buClr>
                <a:srgbClr val="000000"/>
              </a:buClr>
            </a:pPr>
            <a:r>
              <a:rPr lang="es" sz="1467" kern="0" dirty="0" smtClean="0">
                <a:solidFill>
                  <a:srgbClr val="338987"/>
                </a:solidFill>
                <a:latin typeface="Josefin Slab SemiBold"/>
                <a:ea typeface="Josefin Slab SemiBold"/>
                <a:cs typeface="Josefin Slab SemiBold"/>
                <a:sym typeface="Josefin Slab SemiBold"/>
              </a:rPr>
              <a:t>Creation &amp; Analysis of Multinomial Logit Model</a:t>
            </a:r>
            <a:endParaRPr sz="1467" kern="0" dirty="0">
              <a:solidFill>
                <a:srgbClr val="338987"/>
              </a:solidFill>
              <a:latin typeface="Josefin Slab SemiBold"/>
              <a:ea typeface="Josefin Slab SemiBold"/>
              <a:cs typeface="Josefin Slab SemiBold"/>
              <a:sym typeface="Josefin Slab SemiBold"/>
            </a:endParaRPr>
          </a:p>
        </p:txBody>
      </p:sp>
      <p:sp>
        <p:nvSpPr>
          <p:cNvPr id="295" name="Google Shape;295;p23"/>
          <p:cNvSpPr txBox="1">
            <a:spLocks noGrp="1"/>
          </p:cNvSpPr>
          <p:nvPr>
            <p:ph type="ctrTitle" idx="4294967295"/>
          </p:nvPr>
        </p:nvSpPr>
        <p:spPr>
          <a:xfrm>
            <a:off x="5241140" y="914393"/>
            <a:ext cx="1770000" cy="348400"/>
          </a:xfrm>
          <a:prstGeom prst="rect">
            <a:avLst/>
          </a:prstGeom>
        </p:spPr>
        <p:txBody>
          <a:bodyPr spcFirstLastPara="1" wrap="square" lIns="121900" tIns="121900" rIns="121900" bIns="121900" anchor="t" anchorCtr="0">
            <a:noAutofit/>
          </a:bodyPr>
          <a:lstStyle/>
          <a:p>
            <a:pPr algn="ctr"/>
            <a:r>
              <a:rPr lang="es" sz="1600" dirty="0">
                <a:solidFill>
                  <a:srgbClr val="338987"/>
                </a:solidFill>
              </a:rPr>
              <a:t>Analysis</a:t>
            </a:r>
            <a:endParaRPr sz="1600" dirty="0">
              <a:solidFill>
                <a:srgbClr val="338987"/>
              </a:solidFill>
            </a:endParaRPr>
          </a:p>
        </p:txBody>
      </p:sp>
      <p:grpSp>
        <p:nvGrpSpPr>
          <p:cNvPr id="296" name="Google Shape;296;p23"/>
          <p:cNvGrpSpPr/>
          <p:nvPr/>
        </p:nvGrpSpPr>
        <p:grpSpPr>
          <a:xfrm>
            <a:off x="131" y="1292729"/>
            <a:ext cx="12210175" cy="4272571"/>
            <a:chOff x="98" y="969547"/>
            <a:chExt cx="9157631" cy="3204428"/>
          </a:xfrm>
        </p:grpSpPr>
        <p:sp>
          <p:nvSpPr>
            <p:cNvPr id="297" name="Google Shape;297;p23"/>
            <p:cNvSpPr/>
            <p:nvPr/>
          </p:nvSpPr>
          <p:spPr>
            <a:xfrm>
              <a:off x="13832" y="969547"/>
              <a:ext cx="9143897" cy="3182972"/>
            </a:xfrm>
            <a:custGeom>
              <a:avLst/>
              <a:gdLst/>
              <a:ahLst/>
              <a:cxnLst/>
              <a:rect l="l" t="t" r="r" b="b"/>
              <a:pathLst>
                <a:path w="285546" h="99398" extrusionOk="0">
                  <a:moveTo>
                    <a:pt x="178751" y="0"/>
                  </a:moveTo>
                  <a:cubicBezTo>
                    <a:pt x="171953" y="0"/>
                    <a:pt x="166449" y="5540"/>
                    <a:pt x="166449" y="12302"/>
                  </a:cubicBezTo>
                  <a:lnTo>
                    <a:pt x="166449" y="58691"/>
                  </a:lnTo>
                  <a:cubicBezTo>
                    <a:pt x="166449" y="61930"/>
                    <a:pt x="163809" y="64570"/>
                    <a:pt x="160579" y="64570"/>
                  </a:cubicBezTo>
                  <a:lnTo>
                    <a:pt x="160320" y="64570"/>
                  </a:lnTo>
                  <a:cubicBezTo>
                    <a:pt x="157082" y="64570"/>
                    <a:pt x="154486" y="61930"/>
                    <a:pt x="154486" y="58691"/>
                  </a:cubicBezTo>
                  <a:lnTo>
                    <a:pt x="154486" y="36094"/>
                  </a:lnTo>
                  <a:cubicBezTo>
                    <a:pt x="154486" y="29288"/>
                    <a:pt x="148946" y="23757"/>
                    <a:pt x="142139" y="23757"/>
                  </a:cubicBezTo>
                  <a:lnTo>
                    <a:pt x="141916" y="23757"/>
                  </a:lnTo>
                  <a:cubicBezTo>
                    <a:pt x="135118" y="23757"/>
                    <a:pt x="129579" y="29288"/>
                    <a:pt x="129579" y="36094"/>
                  </a:cubicBezTo>
                  <a:lnTo>
                    <a:pt x="129579" y="68058"/>
                  </a:lnTo>
                  <a:cubicBezTo>
                    <a:pt x="129579" y="71297"/>
                    <a:pt x="126938" y="73937"/>
                    <a:pt x="123708" y="73937"/>
                  </a:cubicBezTo>
                  <a:lnTo>
                    <a:pt x="123218" y="73937"/>
                  </a:lnTo>
                  <a:cubicBezTo>
                    <a:pt x="119988" y="73937"/>
                    <a:pt x="117383" y="71297"/>
                    <a:pt x="117383" y="68058"/>
                  </a:cubicBezTo>
                  <a:lnTo>
                    <a:pt x="117383" y="57130"/>
                  </a:lnTo>
                  <a:cubicBezTo>
                    <a:pt x="117383" y="50332"/>
                    <a:pt x="111843" y="44828"/>
                    <a:pt x="105046" y="44828"/>
                  </a:cubicBezTo>
                  <a:cubicBezTo>
                    <a:pt x="98239" y="44828"/>
                    <a:pt x="92744" y="50332"/>
                    <a:pt x="92744" y="57130"/>
                  </a:cubicBezTo>
                  <a:lnTo>
                    <a:pt x="92744" y="90102"/>
                  </a:lnTo>
                  <a:cubicBezTo>
                    <a:pt x="92744" y="91663"/>
                    <a:pt x="91441" y="92930"/>
                    <a:pt x="89880" y="92930"/>
                  </a:cubicBezTo>
                  <a:lnTo>
                    <a:pt x="0" y="92966"/>
                  </a:lnTo>
                  <a:lnTo>
                    <a:pt x="0" y="99398"/>
                  </a:lnTo>
                  <a:lnTo>
                    <a:pt x="89880" y="99398"/>
                  </a:lnTo>
                  <a:cubicBezTo>
                    <a:pt x="95009" y="99398"/>
                    <a:pt x="99176" y="95232"/>
                    <a:pt x="99176" y="90102"/>
                  </a:cubicBezTo>
                  <a:lnTo>
                    <a:pt x="99176" y="57130"/>
                  </a:lnTo>
                  <a:cubicBezTo>
                    <a:pt x="99176" y="53901"/>
                    <a:pt x="101807" y="51260"/>
                    <a:pt x="105046" y="51260"/>
                  </a:cubicBezTo>
                  <a:cubicBezTo>
                    <a:pt x="108275" y="51260"/>
                    <a:pt x="110916" y="53901"/>
                    <a:pt x="110916" y="57130"/>
                  </a:cubicBezTo>
                  <a:lnTo>
                    <a:pt x="110916" y="68058"/>
                  </a:lnTo>
                  <a:cubicBezTo>
                    <a:pt x="110916" y="74865"/>
                    <a:pt x="116456" y="80405"/>
                    <a:pt x="123218" y="80405"/>
                  </a:cubicBezTo>
                  <a:lnTo>
                    <a:pt x="123708" y="80405"/>
                  </a:lnTo>
                  <a:cubicBezTo>
                    <a:pt x="130506" y="80405"/>
                    <a:pt x="136046" y="74865"/>
                    <a:pt x="136046" y="68058"/>
                  </a:cubicBezTo>
                  <a:lnTo>
                    <a:pt x="136046" y="36094"/>
                  </a:lnTo>
                  <a:cubicBezTo>
                    <a:pt x="136046" y="32856"/>
                    <a:pt x="138687" y="30224"/>
                    <a:pt x="141916" y="30224"/>
                  </a:cubicBezTo>
                  <a:lnTo>
                    <a:pt x="142139" y="30224"/>
                  </a:lnTo>
                  <a:cubicBezTo>
                    <a:pt x="145378" y="30224"/>
                    <a:pt x="148018" y="32856"/>
                    <a:pt x="148018" y="36094"/>
                  </a:cubicBezTo>
                  <a:lnTo>
                    <a:pt x="148018" y="58691"/>
                  </a:lnTo>
                  <a:cubicBezTo>
                    <a:pt x="148018" y="65498"/>
                    <a:pt x="153549" y="71038"/>
                    <a:pt x="160320" y="71038"/>
                  </a:cubicBezTo>
                  <a:lnTo>
                    <a:pt x="160579" y="71038"/>
                  </a:lnTo>
                  <a:cubicBezTo>
                    <a:pt x="167377" y="71038"/>
                    <a:pt x="172881" y="65498"/>
                    <a:pt x="172881" y="58691"/>
                  </a:cubicBezTo>
                  <a:lnTo>
                    <a:pt x="172881" y="12302"/>
                  </a:lnTo>
                  <a:cubicBezTo>
                    <a:pt x="172881" y="9073"/>
                    <a:pt x="175522" y="6468"/>
                    <a:pt x="178751" y="6468"/>
                  </a:cubicBezTo>
                  <a:lnTo>
                    <a:pt x="179019" y="6468"/>
                  </a:lnTo>
                  <a:cubicBezTo>
                    <a:pt x="182248" y="6468"/>
                    <a:pt x="184889" y="9073"/>
                    <a:pt x="184889" y="12302"/>
                  </a:cubicBezTo>
                  <a:lnTo>
                    <a:pt x="184889" y="33490"/>
                  </a:lnTo>
                  <a:cubicBezTo>
                    <a:pt x="184889" y="38699"/>
                    <a:pt x="189091" y="42892"/>
                    <a:pt x="194292" y="42892"/>
                  </a:cubicBezTo>
                  <a:lnTo>
                    <a:pt x="285545" y="42892"/>
                  </a:lnTo>
                  <a:lnTo>
                    <a:pt x="285545" y="36505"/>
                  </a:lnTo>
                  <a:lnTo>
                    <a:pt x="194292" y="36469"/>
                  </a:lnTo>
                  <a:cubicBezTo>
                    <a:pt x="192659" y="36469"/>
                    <a:pt x="191321" y="35131"/>
                    <a:pt x="191321" y="33490"/>
                  </a:cubicBezTo>
                  <a:lnTo>
                    <a:pt x="191321" y="12302"/>
                  </a:lnTo>
                  <a:cubicBezTo>
                    <a:pt x="191321" y="5540"/>
                    <a:pt x="185781" y="0"/>
                    <a:pt x="179019" y="0"/>
                  </a:cubicBezTo>
                  <a:close/>
                </a:path>
              </a:pathLst>
            </a:custGeom>
            <a:solidFill>
              <a:srgbClr val="FFB8A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8" name="Google Shape;298;p23"/>
            <p:cNvSpPr/>
            <p:nvPr/>
          </p:nvSpPr>
          <p:spPr>
            <a:xfrm>
              <a:off x="98" y="990970"/>
              <a:ext cx="9143897" cy="2975883"/>
            </a:xfrm>
            <a:custGeom>
              <a:avLst/>
              <a:gdLst/>
              <a:ahLst/>
              <a:cxnLst/>
              <a:rect l="l" t="t" r="r" b="b"/>
              <a:pathLst>
                <a:path w="285546" h="92931" fill="none" extrusionOk="0">
                  <a:moveTo>
                    <a:pt x="285545" y="36469"/>
                  </a:moveTo>
                  <a:lnTo>
                    <a:pt x="195630" y="36469"/>
                  </a:lnTo>
                  <a:cubicBezTo>
                    <a:pt x="193997" y="36469"/>
                    <a:pt x="192659" y="35131"/>
                    <a:pt x="192659" y="33490"/>
                  </a:cubicBezTo>
                  <a:lnTo>
                    <a:pt x="192659" y="12302"/>
                  </a:lnTo>
                  <a:cubicBezTo>
                    <a:pt x="192659" y="5540"/>
                    <a:pt x="187119" y="0"/>
                    <a:pt x="180357" y="0"/>
                  </a:cubicBezTo>
                  <a:lnTo>
                    <a:pt x="180089" y="0"/>
                  </a:lnTo>
                  <a:cubicBezTo>
                    <a:pt x="173292" y="0"/>
                    <a:pt x="167787" y="5540"/>
                    <a:pt x="167787" y="12302"/>
                  </a:cubicBezTo>
                  <a:lnTo>
                    <a:pt x="167787" y="58691"/>
                  </a:lnTo>
                  <a:cubicBezTo>
                    <a:pt x="167787" y="61930"/>
                    <a:pt x="165147" y="64570"/>
                    <a:pt x="161917" y="64570"/>
                  </a:cubicBezTo>
                  <a:lnTo>
                    <a:pt x="161659" y="64570"/>
                  </a:lnTo>
                  <a:cubicBezTo>
                    <a:pt x="158420" y="64570"/>
                    <a:pt x="155824" y="61930"/>
                    <a:pt x="155824" y="58691"/>
                  </a:cubicBezTo>
                  <a:lnTo>
                    <a:pt x="155824" y="36095"/>
                  </a:lnTo>
                  <a:cubicBezTo>
                    <a:pt x="155824" y="29288"/>
                    <a:pt x="150284" y="23757"/>
                    <a:pt x="143477" y="23757"/>
                  </a:cubicBezTo>
                  <a:lnTo>
                    <a:pt x="143254" y="23757"/>
                  </a:lnTo>
                  <a:cubicBezTo>
                    <a:pt x="136457" y="23757"/>
                    <a:pt x="130917" y="29288"/>
                    <a:pt x="130917" y="36095"/>
                  </a:cubicBezTo>
                  <a:lnTo>
                    <a:pt x="130917" y="68059"/>
                  </a:lnTo>
                  <a:cubicBezTo>
                    <a:pt x="130917" y="71297"/>
                    <a:pt x="128276" y="73937"/>
                    <a:pt x="125047" y="73937"/>
                  </a:cubicBezTo>
                  <a:lnTo>
                    <a:pt x="124556" y="73937"/>
                  </a:lnTo>
                  <a:cubicBezTo>
                    <a:pt x="121327" y="73937"/>
                    <a:pt x="118686" y="71297"/>
                    <a:pt x="118686" y="68059"/>
                  </a:cubicBezTo>
                  <a:lnTo>
                    <a:pt x="118686" y="57130"/>
                  </a:lnTo>
                  <a:cubicBezTo>
                    <a:pt x="118686" y="50332"/>
                    <a:pt x="113182" y="44793"/>
                    <a:pt x="106384" y="44793"/>
                  </a:cubicBezTo>
                  <a:cubicBezTo>
                    <a:pt x="99577" y="44793"/>
                    <a:pt x="94082" y="50332"/>
                    <a:pt x="94082" y="57130"/>
                  </a:cubicBezTo>
                  <a:lnTo>
                    <a:pt x="94082" y="90102"/>
                  </a:lnTo>
                  <a:cubicBezTo>
                    <a:pt x="94082" y="91664"/>
                    <a:pt x="92779" y="92930"/>
                    <a:pt x="91218" y="92930"/>
                  </a:cubicBezTo>
                  <a:lnTo>
                    <a:pt x="0" y="92930"/>
                  </a:lnTo>
                </a:path>
              </a:pathLst>
            </a:custGeom>
            <a:noFill/>
            <a:ln w="19050" cap="flat" cmpd="sng">
              <a:solidFill>
                <a:srgbClr val="338987"/>
              </a:solidFill>
              <a:prstDash val="solid"/>
              <a:miter lim="8921"/>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99" name="Google Shape;299;p23"/>
            <p:cNvSpPr/>
            <p:nvPr/>
          </p:nvSpPr>
          <p:spPr>
            <a:xfrm>
              <a:off x="98" y="1198059"/>
              <a:ext cx="9143897" cy="2975915"/>
            </a:xfrm>
            <a:custGeom>
              <a:avLst/>
              <a:gdLst/>
              <a:ahLst/>
              <a:cxnLst/>
              <a:rect l="l" t="t" r="r" b="b"/>
              <a:pathLst>
                <a:path w="285546" h="92932" fill="none" extrusionOk="0">
                  <a:moveTo>
                    <a:pt x="285545" y="36425"/>
                  </a:moveTo>
                  <a:lnTo>
                    <a:pt x="195630" y="36425"/>
                  </a:lnTo>
                  <a:cubicBezTo>
                    <a:pt x="190429" y="36425"/>
                    <a:pt x="186191" y="32188"/>
                    <a:pt x="186191" y="27023"/>
                  </a:cubicBezTo>
                  <a:lnTo>
                    <a:pt x="186191" y="5835"/>
                  </a:lnTo>
                  <a:cubicBezTo>
                    <a:pt x="186191" y="2606"/>
                    <a:pt x="183587" y="1"/>
                    <a:pt x="180357" y="1"/>
                  </a:cubicBezTo>
                  <a:lnTo>
                    <a:pt x="180089" y="1"/>
                  </a:lnTo>
                  <a:cubicBezTo>
                    <a:pt x="176860" y="1"/>
                    <a:pt x="174219" y="2606"/>
                    <a:pt x="174219" y="5835"/>
                  </a:cubicBezTo>
                  <a:lnTo>
                    <a:pt x="174219" y="52224"/>
                  </a:lnTo>
                  <a:cubicBezTo>
                    <a:pt x="174219" y="59031"/>
                    <a:pt x="168715" y="64527"/>
                    <a:pt x="161917" y="64527"/>
                  </a:cubicBezTo>
                  <a:lnTo>
                    <a:pt x="161659" y="64527"/>
                  </a:lnTo>
                  <a:cubicBezTo>
                    <a:pt x="154888" y="64527"/>
                    <a:pt x="149356" y="59031"/>
                    <a:pt x="149356" y="52224"/>
                  </a:cubicBezTo>
                  <a:lnTo>
                    <a:pt x="149356" y="29628"/>
                  </a:lnTo>
                  <a:cubicBezTo>
                    <a:pt x="149356" y="26389"/>
                    <a:pt x="146716" y="23757"/>
                    <a:pt x="143477" y="23757"/>
                  </a:cubicBezTo>
                  <a:lnTo>
                    <a:pt x="143254" y="23757"/>
                  </a:lnTo>
                  <a:cubicBezTo>
                    <a:pt x="140025" y="23757"/>
                    <a:pt x="137384" y="26389"/>
                    <a:pt x="137384" y="29628"/>
                  </a:cubicBezTo>
                  <a:lnTo>
                    <a:pt x="137384" y="61592"/>
                  </a:lnTo>
                  <a:cubicBezTo>
                    <a:pt x="137384" y="68398"/>
                    <a:pt x="131844" y="73938"/>
                    <a:pt x="125047" y="73938"/>
                  </a:cubicBezTo>
                  <a:lnTo>
                    <a:pt x="124556" y="73938"/>
                  </a:lnTo>
                  <a:cubicBezTo>
                    <a:pt x="117794" y="73938"/>
                    <a:pt x="112254" y="68398"/>
                    <a:pt x="112254" y="61592"/>
                  </a:cubicBezTo>
                  <a:lnTo>
                    <a:pt x="112254" y="50663"/>
                  </a:lnTo>
                  <a:cubicBezTo>
                    <a:pt x="112254" y="47434"/>
                    <a:pt x="109613" y="44793"/>
                    <a:pt x="106384" y="44793"/>
                  </a:cubicBezTo>
                  <a:cubicBezTo>
                    <a:pt x="103145" y="44793"/>
                    <a:pt x="100514" y="47434"/>
                    <a:pt x="100514" y="50663"/>
                  </a:cubicBezTo>
                  <a:lnTo>
                    <a:pt x="100514" y="83635"/>
                  </a:lnTo>
                  <a:cubicBezTo>
                    <a:pt x="100514" y="88765"/>
                    <a:pt x="96348" y="92931"/>
                    <a:pt x="91218" y="92931"/>
                  </a:cubicBezTo>
                  <a:lnTo>
                    <a:pt x="0" y="92931"/>
                  </a:lnTo>
                </a:path>
              </a:pathLst>
            </a:custGeom>
            <a:noFill/>
            <a:ln w="19050" cap="flat" cmpd="sng">
              <a:solidFill>
                <a:srgbClr val="338987"/>
              </a:solidFill>
              <a:prstDash val="solid"/>
              <a:miter lim="8921"/>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0" name="Google Shape;300;p23"/>
            <p:cNvSpPr/>
            <p:nvPr/>
          </p:nvSpPr>
          <p:spPr>
            <a:xfrm>
              <a:off x="9115399" y="2240776"/>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01" name="Google Shape;301;p23"/>
          <p:cNvSpPr/>
          <p:nvPr/>
        </p:nvSpPr>
        <p:spPr>
          <a:xfrm>
            <a:off x="172381" y="1452896"/>
            <a:ext cx="11955004" cy="3973051"/>
          </a:xfrm>
          <a:custGeom>
            <a:avLst/>
            <a:gdLst/>
            <a:ahLst/>
            <a:cxnLst/>
            <a:rect l="l" t="t" r="r" b="b"/>
            <a:pathLst>
              <a:path w="280086" h="93082" extrusionOk="0">
                <a:moveTo>
                  <a:pt x="176191" y="0"/>
                </a:moveTo>
                <a:lnTo>
                  <a:pt x="176191" y="152"/>
                </a:lnTo>
                <a:lnTo>
                  <a:pt x="176637" y="152"/>
                </a:lnTo>
                <a:cubicBezTo>
                  <a:pt x="177083" y="152"/>
                  <a:pt x="177529" y="187"/>
                  <a:pt x="177975" y="223"/>
                </a:cubicBezTo>
                <a:lnTo>
                  <a:pt x="177975" y="80"/>
                </a:lnTo>
                <a:cubicBezTo>
                  <a:pt x="177529" y="36"/>
                  <a:pt x="177083" y="0"/>
                  <a:pt x="176637" y="0"/>
                </a:cubicBezTo>
                <a:close/>
                <a:moveTo>
                  <a:pt x="174407" y="223"/>
                </a:moveTo>
                <a:cubicBezTo>
                  <a:pt x="173809" y="339"/>
                  <a:pt x="173256" y="526"/>
                  <a:pt x="172694" y="785"/>
                </a:cubicBezTo>
                <a:lnTo>
                  <a:pt x="172775" y="892"/>
                </a:lnTo>
                <a:cubicBezTo>
                  <a:pt x="173292" y="669"/>
                  <a:pt x="173845" y="482"/>
                  <a:pt x="174443" y="375"/>
                </a:cubicBezTo>
                <a:lnTo>
                  <a:pt x="174407" y="223"/>
                </a:lnTo>
                <a:close/>
                <a:moveTo>
                  <a:pt x="179724" y="526"/>
                </a:moveTo>
                <a:lnTo>
                  <a:pt x="179688" y="669"/>
                </a:lnTo>
                <a:cubicBezTo>
                  <a:pt x="180241" y="856"/>
                  <a:pt x="180759" y="1115"/>
                  <a:pt x="181285" y="1418"/>
                </a:cubicBezTo>
                <a:lnTo>
                  <a:pt x="181357" y="1303"/>
                </a:lnTo>
                <a:cubicBezTo>
                  <a:pt x="180839" y="972"/>
                  <a:pt x="180277" y="705"/>
                  <a:pt x="179724" y="526"/>
                </a:cubicBezTo>
                <a:close/>
                <a:moveTo>
                  <a:pt x="171133" y="1677"/>
                </a:moveTo>
                <a:cubicBezTo>
                  <a:pt x="170651" y="2007"/>
                  <a:pt x="170170" y="2382"/>
                  <a:pt x="169759" y="2828"/>
                </a:cubicBezTo>
                <a:lnTo>
                  <a:pt x="169875" y="2935"/>
                </a:lnTo>
                <a:cubicBezTo>
                  <a:pt x="170277" y="2489"/>
                  <a:pt x="170723" y="2123"/>
                  <a:pt x="171213" y="1784"/>
                </a:cubicBezTo>
                <a:lnTo>
                  <a:pt x="171133" y="1677"/>
                </a:lnTo>
                <a:close/>
                <a:moveTo>
                  <a:pt x="182766" y="2382"/>
                </a:moveTo>
                <a:lnTo>
                  <a:pt x="182695" y="2453"/>
                </a:lnTo>
                <a:cubicBezTo>
                  <a:pt x="183141" y="2864"/>
                  <a:pt x="183515" y="3310"/>
                  <a:pt x="183881" y="3791"/>
                </a:cubicBezTo>
                <a:lnTo>
                  <a:pt x="183997" y="3684"/>
                </a:lnTo>
                <a:cubicBezTo>
                  <a:pt x="183623" y="3203"/>
                  <a:pt x="183212" y="2757"/>
                  <a:pt x="182766" y="2382"/>
                </a:cubicBezTo>
                <a:close/>
                <a:moveTo>
                  <a:pt x="168644" y="4238"/>
                </a:moveTo>
                <a:cubicBezTo>
                  <a:pt x="168350" y="4764"/>
                  <a:pt x="168046" y="5281"/>
                  <a:pt x="167868" y="5834"/>
                </a:cubicBezTo>
                <a:lnTo>
                  <a:pt x="167975" y="5915"/>
                </a:lnTo>
                <a:cubicBezTo>
                  <a:pt x="168198" y="5353"/>
                  <a:pt x="168457" y="4835"/>
                  <a:pt x="168796" y="4318"/>
                </a:cubicBezTo>
                <a:lnTo>
                  <a:pt x="168644" y="4238"/>
                </a:lnTo>
                <a:close/>
                <a:moveTo>
                  <a:pt x="184925" y="5246"/>
                </a:moveTo>
                <a:lnTo>
                  <a:pt x="184773" y="5281"/>
                </a:lnTo>
                <a:cubicBezTo>
                  <a:pt x="185041" y="5834"/>
                  <a:pt x="185264" y="6396"/>
                  <a:pt x="185371" y="6950"/>
                </a:cubicBezTo>
                <a:lnTo>
                  <a:pt x="185523" y="6914"/>
                </a:lnTo>
                <a:cubicBezTo>
                  <a:pt x="185371" y="6361"/>
                  <a:pt x="185184" y="5763"/>
                  <a:pt x="184925" y="5246"/>
                </a:cubicBezTo>
                <a:close/>
                <a:moveTo>
                  <a:pt x="167377" y="7583"/>
                </a:moveTo>
                <a:cubicBezTo>
                  <a:pt x="167270" y="8109"/>
                  <a:pt x="167235" y="8627"/>
                  <a:pt x="167235" y="9144"/>
                </a:cubicBezTo>
                <a:lnTo>
                  <a:pt x="167235" y="9367"/>
                </a:lnTo>
                <a:lnTo>
                  <a:pt x="167377" y="9367"/>
                </a:lnTo>
                <a:lnTo>
                  <a:pt x="167377" y="9144"/>
                </a:lnTo>
                <a:cubicBezTo>
                  <a:pt x="167377" y="8627"/>
                  <a:pt x="167422" y="8109"/>
                  <a:pt x="167529" y="7583"/>
                </a:cubicBezTo>
                <a:close/>
                <a:moveTo>
                  <a:pt x="185630" y="8698"/>
                </a:moveTo>
                <a:cubicBezTo>
                  <a:pt x="185665" y="8850"/>
                  <a:pt x="185665" y="9001"/>
                  <a:pt x="185665" y="9144"/>
                </a:cubicBezTo>
                <a:lnTo>
                  <a:pt x="185665" y="10482"/>
                </a:lnTo>
                <a:lnTo>
                  <a:pt x="185817" y="10482"/>
                </a:lnTo>
                <a:lnTo>
                  <a:pt x="185817" y="9144"/>
                </a:lnTo>
                <a:cubicBezTo>
                  <a:pt x="185817" y="9001"/>
                  <a:pt x="185817" y="8850"/>
                  <a:pt x="185781" y="8698"/>
                </a:cubicBezTo>
                <a:close/>
                <a:moveTo>
                  <a:pt x="167235" y="11151"/>
                </a:moveTo>
                <a:lnTo>
                  <a:pt x="167235" y="12936"/>
                </a:lnTo>
                <a:lnTo>
                  <a:pt x="167377" y="12936"/>
                </a:lnTo>
                <a:lnTo>
                  <a:pt x="167377" y="11151"/>
                </a:lnTo>
                <a:close/>
                <a:moveTo>
                  <a:pt x="185665" y="12266"/>
                </a:moveTo>
                <a:lnTo>
                  <a:pt x="185665" y="14051"/>
                </a:lnTo>
                <a:lnTo>
                  <a:pt x="185817" y="14051"/>
                </a:lnTo>
                <a:lnTo>
                  <a:pt x="185817" y="12266"/>
                </a:lnTo>
                <a:close/>
                <a:moveTo>
                  <a:pt x="167235" y="14720"/>
                </a:moveTo>
                <a:lnTo>
                  <a:pt x="167235" y="16504"/>
                </a:lnTo>
                <a:lnTo>
                  <a:pt x="167377" y="16504"/>
                </a:lnTo>
                <a:lnTo>
                  <a:pt x="167377" y="14720"/>
                </a:lnTo>
                <a:close/>
                <a:moveTo>
                  <a:pt x="185665" y="15835"/>
                </a:moveTo>
                <a:lnTo>
                  <a:pt x="185665" y="17619"/>
                </a:lnTo>
                <a:lnTo>
                  <a:pt x="185817" y="17619"/>
                </a:lnTo>
                <a:lnTo>
                  <a:pt x="185817" y="15835"/>
                </a:lnTo>
                <a:close/>
                <a:moveTo>
                  <a:pt x="167235" y="18288"/>
                </a:moveTo>
                <a:lnTo>
                  <a:pt x="167235" y="20072"/>
                </a:lnTo>
                <a:lnTo>
                  <a:pt x="167377" y="20072"/>
                </a:lnTo>
                <a:lnTo>
                  <a:pt x="167377" y="18288"/>
                </a:lnTo>
                <a:close/>
                <a:moveTo>
                  <a:pt x="185665" y="19403"/>
                </a:moveTo>
                <a:lnTo>
                  <a:pt x="185665" y="21187"/>
                </a:lnTo>
                <a:lnTo>
                  <a:pt x="185817" y="21187"/>
                </a:lnTo>
                <a:lnTo>
                  <a:pt x="185817" y="19403"/>
                </a:lnTo>
                <a:close/>
                <a:moveTo>
                  <a:pt x="167235" y="21857"/>
                </a:moveTo>
                <a:lnTo>
                  <a:pt x="167235" y="23641"/>
                </a:lnTo>
                <a:lnTo>
                  <a:pt x="167377" y="23641"/>
                </a:lnTo>
                <a:lnTo>
                  <a:pt x="167377" y="21857"/>
                </a:lnTo>
                <a:close/>
                <a:moveTo>
                  <a:pt x="139205" y="23757"/>
                </a:moveTo>
                <a:cubicBezTo>
                  <a:pt x="138607" y="23792"/>
                  <a:pt x="138018" y="23864"/>
                  <a:pt x="137456" y="24015"/>
                </a:cubicBezTo>
                <a:lnTo>
                  <a:pt x="137456" y="24167"/>
                </a:lnTo>
                <a:cubicBezTo>
                  <a:pt x="138054" y="24015"/>
                  <a:pt x="138652" y="23944"/>
                  <a:pt x="139240" y="23899"/>
                </a:cubicBezTo>
                <a:lnTo>
                  <a:pt x="139205" y="23757"/>
                </a:lnTo>
                <a:close/>
                <a:moveTo>
                  <a:pt x="141025" y="23828"/>
                </a:moveTo>
                <a:lnTo>
                  <a:pt x="140989" y="23980"/>
                </a:lnTo>
                <a:cubicBezTo>
                  <a:pt x="141587" y="24087"/>
                  <a:pt x="142140" y="24203"/>
                  <a:pt x="142702" y="24390"/>
                </a:cubicBezTo>
                <a:lnTo>
                  <a:pt x="142773" y="24274"/>
                </a:lnTo>
                <a:cubicBezTo>
                  <a:pt x="142220" y="24051"/>
                  <a:pt x="141622" y="23944"/>
                  <a:pt x="141025" y="23828"/>
                </a:cubicBezTo>
                <a:close/>
                <a:moveTo>
                  <a:pt x="185665" y="22972"/>
                </a:moveTo>
                <a:lnTo>
                  <a:pt x="185665" y="24756"/>
                </a:lnTo>
                <a:lnTo>
                  <a:pt x="185817" y="24756"/>
                </a:lnTo>
                <a:lnTo>
                  <a:pt x="185817" y="22972"/>
                </a:lnTo>
                <a:close/>
                <a:moveTo>
                  <a:pt x="135752" y="24569"/>
                </a:moveTo>
                <a:cubicBezTo>
                  <a:pt x="135190" y="24836"/>
                  <a:pt x="134673" y="25131"/>
                  <a:pt x="134191" y="25505"/>
                </a:cubicBezTo>
                <a:lnTo>
                  <a:pt x="134262" y="25612"/>
                </a:lnTo>
                <a:cubicBezTo>
                  <a:pt x="134744" y="25282"/>
                  <a:pt x="135262" y="24979"/>
                  <a:pt x="135788" y="24720"/>
                </a:cubicBezTo>
                <a:lnTo>
                  <a:pt x="135752" y="24569"/>
                </a:lnTo>
                <a:close/>
                <a:moveTo>
                  <a:pt x="144406" y="25015"/>
                </a:moveTo>
                <a:lnTo>
                  <a:pt x="144334" y="25131"/>
                </a:lnTo>
                <a:cubicBezTo>
                  <a:pt x="144816" y="25425"/>
                  <a:pt x="145298" y="25800"/>
                  <a:pt x="145744" y="26174"/>
                </a:cubicBezTo>
                <a:lnTo>
                  <a:pt x="145860" y="26058"/>
                </a:lnTo>
                <a:cubicBezTo>
                  <a:pt x="145414" y="25648"/>
                  <a:pt x="144932" y="25318"/>
                  <a:pt x="144406" y="25015"/>
                </a:cubicBezTo>
                <a:close/>
                <a:moveTo>
                  <a:pt x="167235" y="25425"/>
                </a:moveTo>
                <a:lnTo>
                  <a:pt x="167235" y="27209"/>
                </a:lnTo>
                <a:lnTo>
                  <a:pt x="167377" y="27209"/>
                </a:lnTo>
                <a:lnTo>
                  <a:pt x="167377" y="25425"/>
                </a:lnTo>
                <a:close/>
                <a:moveTo>
                  <a:pt x="132853" y="26656"/>
                </a:moveTo>
                <a:cubicBezTo>
                  <a:pt x="132442" y="27102"/>
                  <a:pt x="132068" y="27584"/>
                  <a:pt x="131738" y="28101"/>
                </a:cubicBezTo>
                <a:lnTo>
                  <a:pt x="131880" y="28182"/>
                </a:lnTo>
                <a:cubicBezTo>
                  <a:pt x="132184" y="27691"/>
                  <a:pt x="132550" y="27209"/>
                  <a:pt x="132960" y="26763"/>
                </a:cubicBezTo>
                <a:lnTo>
                  <a:pt x="132853" y="26656"/>
                </a:lnTo>
                <a:close/>
                <a:moveTo>
                  <a:pt x="185665" y="26540"/>
                </a:moveTo>
                <a:lnTo>
                  <a:pt x="185665" y="28324"/>
                </a:lnTo>
                <a:lnTo>
                  <a:pt x="185817" y="28324"/>
                </a:lnTo>
                <a:lnTo>
                  <a:pt x="185817" y="26540"/>
                </a:lnTo>
                <a:close/>
                <a:moveTo>
                  <a:pt x="147082" y="27361"/>
                </a:moveTo>
                <a:lnTo>
                  <a:pt x="146975" y="27468"/>
                </a:lnTo>
                <a:cubicBezTo>
                  <a:pt x="147305" y="27914"/>
                  <a:pt x="147644" y="28440"/>
                  <a:pt x="147903" y="28958"/>
                </a:cubicBezTo>
                <a:lnTo>
                  <a:pt x="148019" y="28922"/>
                </a:lnTo>
                <a:cubicBezTo>
                  <a:pt x="147751" y="28360"/>
                  <a:pt x="147457" y="27843"/>
                  <a:pt x="147082" y="27361"/>
                </a:cubicBezTo>
                <a:close/>
                <a:moveTo>
                  <a:pt x="167235" y="28993"/>
                </a:moveTo>
                <a:lnTo>
                  <a:pt x="167235" y="30778"/>
                </a:lnTo>
                <a:lnTo>
                  <a:pt x="167377" y="30778"/>
                </a:lnTo>
                <a:lnTo>
                  <a:pt x="167377" y="28993"/>
                </a:lnTo>
                <a:close/>
                <a:moveTo>
                  <a:pt x="130953" y="29698"/>
                </a:moveTo>
                <a:cubicBezTo>
                  <a:pt x="130730" y="30260"/>
                  <a:pt x="130578" y="30858"/>
                  <a:pt x="130507" y="31447"/>
                </a:cubicBezTo>
                <a:lnTo>
                  <a:pt x="130658" y="31482"/>
                </a:lnTo>
                <a:cubicBezTo>
                  <a:pt x="130730" y="30894"/>
                  <a:pt x="130881" y="30296"/>
                  <a:pt x="131104" y="29778"/>
                </a:cubicBezTo>
                <a:lnTo>
                  <a:pt x="130953" y="29698"/>
                </a:lnTo>
                <a:close/>
                <a:moveTo>
                  <a:pt x="185665" y="30108"/>
                </a:moveTo>
                <a:lnTo>
                  <a:pt x="185665" y="30332"/>
                </a:lnTo>
                <a:cubicBezTo>
                  <a:pt x="185665" y="30858"/>
                  <a:pt x="185710" y="31375"/>
                  <a:pt x="185853" y="31893"/>
                </a:cubicBezTo>
                <a:lnTo>
                  <a:pt x="186004" y="31857"/>
                </a:lnTo>
                <a:cubicBezTo>
                  <a:pt x="185853" y="31375"/>
                  <a:pt x="185817" y="30858"/>
                  <a:pt x="185817" y="30332"/>
                </a:cubicBezTo>
                <a:lnTo>
                  <a:pt x="185817" y="30108"/>
                </a:lnTo>
                <a:close/>
                <a:moveTo>
                  <a:pt x="148643" y="30590"/>
                </a:moveTo>
                <a:lnTo>
                  <a:pt x="148500" y="30635"/>
                </a:lnTo>
                <a:cubicBezTo>
                  <a:pt x="148643" y="31188"/>
                  <a:pt x="148759" y="31786"/>
                  <a:pt x="148795" y="32374"/>
                </a:cubicBezTo>
                <a:lnTo>
                  <a:pt x="148946" y="32339"/>
                </a:lnTo>
                <a:cubicBezTo>
                  <a:pt x="148911" y="31750"/>
                  <a:pt x="148795" y="31152"/>
                  <a:pt x="148643" y="30590"/>
                </a:cubicBezTo>
                <a:close/>
                <a:moveTo>
                  <a:pt x="167235" y="32562"/>
                </a:moveTo>
                <a:lnTo>
                  <a:pt x="167235" y="34346"/>
                </a:lnTo>
                <a:lnTo>
                  <a:pt x="167377" y="34346"/>
                </a:lnTo>
                <a:lnTo>
                  <a:pt x="167377" y="32562"/>
                </a:lnTo>
                <a:close/>
                <a:moveTo>
                  <a:pt x="186638" y="33490"/>
                </a:moveTo>
                <a:lnTo>
                  <a:pt x="186522" y="33570"/>
                </a:lnTo>
                <a:cubicBezTo>
                  <a:pt x="186825" y="34087"/>
                  <a:pt x="187191" y="34569"/>
                  <a:pt x="187637" y="34979"/>
                </a:cubicBezTo>
                <a:lnTo>
                  <a:pt x="187753" y="34872"/>
                </a:lnTo>
                <a:cubicBezTo>
                  <a:pt x="187307" y="34498"/>
                  <a:pt x="186932" y="34016"/>
                  <a:pt x="186638" y="33490"/>
                </a:cubicBezTo>
                <a:close/>
                <a:moveTo>
                  <a:pt x="130355" y="33231"/>
                </a:moveTo>
                <a:lnTo>
                  <a:pt x="130355" y="35015"/>
                </a:lnTo>
                <a:lnTo>
                  <a:pt x="130507" y="35015"/>
                </a:lnTo>
                <a:lnTo>
                  <a:pt x="130507" y="33231"/>
                </a:lnTo>
                <a:close/>
                <a:moveTo>
                  <a:pt x="148795" y="34159"/>
                </a:moveTo>
                <a:lnTo>
                  <a:pt x="148795" y="35943"/>
                </a:lnTo>
                <a:lnTo>
                  <a:pt x="148946" y="35943"/>
                </a:lnTo>
                <a:lnTo>
                  <a:pt x="148946" y="34159"/>
                </a:lnTo>
                <a:close/>
                <a:moveTo>
                  <a:pt x="189198" y="35871"/>
                </a:moveTo>
                <a:lnTo>
                  <a:pt x="189127" y="36023"/>
                </a:lnTo>
                <a:cubicBezTo>
                  <a:pt x="189644" y="36282"/>
                  <a:pt x="190242" y="36433"/>
                  <a:pt x="190840" y="36541"/>
                </a:cubicBezTo>
                <a:lnTo>
                  <a:pt x="190875" y="36389"/>
                </a:lnTo>
                <a:cubicBezTo>
                  <a:pt x="190278" y="36318"/>
                  <a:pt x="189725" y="36130"/>
                  <a:pt x="189198" y="35871"/>
                </a:cubicBezTo>
                <a:close/>
                <a:moveTo>
                  <a:pt x="192624" y="36469"/>
                </a:moveTo>
                <a:lnTo>
                  <a:pt x="192624" y="36612"/>
                </a:lnTo>
                <a:lnTo>
                  <a:pt x="194408" y="36612"/>
                </a:lnTo>
                <a:lnTo>
                  <a:pt x="194408" y="36469"/>
                </a:lnTo>
                <a:close/>
                <a:moveTo>
                  <a:pt x="196192" y="36469"/>
                </a:moveTo>
                <a:lnTo>
                  <a:pt x="196192" y="36612"/>
                </a:lnTo>
                <a:lnTo>
                  <a:pt x="197976" y="36612"/>
                </a:lnTo>
                <a:lnTo>
                  <a:pt x="197976" y="36469"/>
                </a:lnTo>
                <a:close/>
                <a:moveTo>
                  <a:pt x="199761" y="36469"/>
                </a:moveTo>
                <a:lnTo>
                  <a:pt x="199761" y="36612"/>
                </a:lnTo>
                <a:lnTo>
                  <a:pt x="201545" y="36612"/>
                </a:lnTo>
                <a:lnTo>
                  <a:pt x="201545" y="36469"/>
                </a:lnTo>
                <a:close/>
                <a:moveTo>
                  <a:pt x="203329" y="36469"/>
                </a:moveTo>
                <a:lnTo>
                  <a:pt x="203329" y="36612"/>
                </a:lnTo>
                <a:lnTo>
                  <a:pt x="205113" y="36612"/>
                </a:lnTo>
                <a:lnTo>
                  <a:pt x="205113" y="36469"/>
                </a:lnTo>
                <a:close/>
                <a:moveTo>
                  <a:pt x="206898" y="36469"/>
                </a:moveTo>
                <a:lnTo>
                  <a:pt x="206898" y="36612"/>
                </a:lnTo>
                <a:lnTo>
                  <a:pt x="208682" y="36612"/>
                </a:lnTo>
                <a:lnTo>
                  <a:pt x="208682" y="36469"/>
                </a:lnTo>
                <a:close/>
                <a:moveTo>
                  <a:pt x="210466" y="36469"/>
                </a:moveTo>
                <a:lnTo>
                  <a:pt x="210466" y="36612"/>
                </a:lnTo>
                <a:lnTo>
                  <a:pt x="212286" y="36612"/>
                </a:lnTo>
                <a:lnTo>
                  <a:pt x="212286" y="36469"/>
                </a:lnTo>
                <a:close/>
                <a:moveTo>
                  <a:pt x="214070" y="36469"/>
                </a:moveTo>
                <a:lnTo>
                  <a:pt x="214070" y="36612"/>
                </a:lnTo>
                <a:lnTo>
                  <a:pt x="215854" y="36612"/>
                </a:lnTo>
                <a:lnTo>
                  <a:pt x="215854" y="36469"/>
                </a:lnTo>
                <a:close/>
                <a:moveTo>
                  <a:pt x="217638" y="36469"/>
                </a:moveTo>
                <a:lnTo>
                  <a:pt x="217638" y="36612"/>
                </a:lnTo>
                <a:lnTo>
                  <a:pt x="219423" y="36612"/>
                </a:lnTo>
                <a:lnTo>
                  <a:pt x="219423" y="36469"/>
                </a:lnTo>
                <a:close/>
                <a:moveTo>
                  <a:pt x="221207" y="36469"/>
                </a:moveTo>
                <a:lnTo>
                  <a:pt x="221207" y="36612"/>
                </a:lnTo>
                <a:lnTo>
                  <a:pt x="222991" y="36612"/>
                </a:lnTo>
                <a:lnTo>
                  <a:pt x="222991" y="36469"/>
                </a:lnTo>
                <a:close/>
                <a:moveTo>
                  <a:pt x="224775" y="36469"/>
                </a:moveTo>
                <a:lnTo>
                  <a:pt x="224775" y="36612"/>
                </a:lnTo>
                <a:lnTo>
                  <a:pt x="226560" y="36612"/>
                </a:lnTo>
                <a:lnTo>
                  <a:pt x="226560" y="36469"/>
                </a:lnTo>
                <a:close/>
                <a:moveTo>
                  <a:pt x="228344" y="36469"/>
                </a:moveTo>
                <a:lnTo>
                  <a:pt x="228344" y="36612"/>
                </a:lnTo>
                <a:lnTo>
                  <a:pt x="230128" y="36612"/>
                </a:lnTo>
                <a:lnTo>
                  <a:pt x="230128" y="36469"/>
                </a:lnTo>
                <a:close/>
                <a:moveTo>
                  <a:pt x="231912" y="36469"/>
                </a:moveTo>
                <a:lnTo>
                  <a:pt x="231912" y="36612"/>
                </a:lnTo>
                <a:lnTo>
                  <a:pt x="233696" y="36612"/>
                </a:lnTo>
                <a:lnTo>
                  <a:pt x="233696" y="36469"/>
                </a:lnTo>
                <a:close/>
                <a:moveTo>
                  <a:pt x="235481" y="36469"/>
                </a:moveTo>
                <a:lnTo>
                  <a:pt x="235481" y="36612"/>
                </a:lnTo>
                <a:lnTo>
                  <a:pt x="237265" y="36612"/>
                </a:lnTo>
                <a:lnTo>
                  <a:pt x="237265" y="36469"/>
                </a:lnTo>
                <a:close/>
                <a:moveTo>
                  <a:pt x="239049" y="36469"/>
                </a:moveTo>
                <a:lnTo>
                  <a:pt x="239049" y="36612"/>
                </a:lnTo>
                <a:lnTo>
                  <a:pt x="240833" y="36612"/>
                </a:lnTo>
                <a:lnTo>
                  <a:pt x="240833" y="36469"/>
                </a:lnTo>
                <a:close/>
                <a:moveTo>
                  <a:pt x="242617" y="36469"/>
                </a:moveTo>
                <a:lnTo>
                  <a:pt x="242617" y="36612"/>
                </a:lnTo>
                <a:lnTo>
                  <a:pt x="244402" y="36612"/>
                </a:lnTo>
                <a:lnTo>
                  <a:pt x="244402" y="36469"/>
                </a:lnTo>
                <a:close/>
                <a:moveTo>
                  <a:pt x="246186" y="36469"/>
                </a:moveTo>
                <a:lnTo>
                  <a:pt x="246186" y="36612"/>
                </a:lnTo>
                <a:lnTo>
                  <a:pt x="247970" y="36612"/>
                </a:lnTo>
                <a:lnTo>
                  <a:pt x="247970" y="36469"/>
                </a:lnTo>
                <a:close/>
                <a:moveTo>
                  <a:pt x="249754" y="36469"/>
                </a:moveTo>
                <a:lnTo>
                  <a:pt x="249754" y="36612"/>
                </a:lnTo>
                <a:lnTo>
                  <a:pt x="251538" y="36612"/>
                </a:lnTo>
                <a:lnTo>
                  <a:pt x="251538" y="36469"/>
                </a:lnTo>
                <a:close/>
                <a:moveTo>
                  <a:pt x="253323" y="36469"/>
                </a:moveTo>
                <a:lnTo>
                  <a:pt x="253323" y="36612"/>
                </a:lnTo>
                <a:lnTo>
                  <a:pt x="255107" y="36612"/>
                </a:lnTo>
                <a:lnTo>
                  <a:pt x="255107" y="36469"/>
                </a:lnTo>
                <a:close/>
                <a:moveTo>
                  <a:pt x="256891" y="36469"/>
                </a:moveTo>
                <a:lnTo>
                  <a:pt x="256891" y="36612"/>
                </a:lnTo>
                <a:lnTo>
                  <a:pt x="258675" y="36612"/>
                </a:lnTo>
                <a:lnTo>
                  <a:pt x="258675" y="36469"/>
                </a:lnTo>
                <a:close/>
                <a:moveTo>
                  <a:pt x="260459" y="36469"/>
                </a:moveTo>
                <a:lnTo>
                  <a:pt x="260459" y="36612"/>
                </a:lnTo>
                <a:lnTo>
                  <a:pt x="262244" y="36612"/>
                </a:lnTo>
                <a:lnTo>
                  <a:pt x="262244" y="36469"/>
                </a:lnTo>
                <a:close/>
                <a:moveTo>
                  <a:pt x="264028" y="36469"/>
                </a:moveTo>
                <a:lnTo>
                  <a:pt x="264028" y="36612"/>
                </a:lnTo>
                <a:lnTo>
                  <a:pt x="265812" y="36612"/>
                </a:lnTo>
                <a:lnTo>
                  <a:pt x="265812" y="36469"/>
                </a:lnTo>
                <a:close/>
                <a:moveTo>
                  <a:pt x="267596" y="36469"/>
                </a:moveTo>
                <a:lnTo>
                  <a:pt x="267596" y="36612"/>
                </a:lnTo>
                <a:lnTo>
                  <a:pt x="269381" y="36612"/>
                </a:lnTo>
                <a:lnTo>
                  <a:pt x="269381" y="36469"/>
                </a:lnTo>
                <a:close/>
                <a:moveTo>
                  <a:pt x="271165" y="36469"/>
                </a:moveTo>
                <a:lnTo>
                  <a:pt x="271165" y="36612"/>
                </a:lnTo>
                <a:lnTo>
                  <a:pt x="272949" y="36612"/>
                </a:lnTo>
                <a:lnTo>
                  <a:pt x="272949" y="36469"/>
                </a:lnTo>
                <a:close/>
                <a:moveTo>
                  <a:pt x="274733" y="36469"/>
                </a:moveTo>
                <a:lnTo>
                  <a:pt x="274733" y="36612"/>
                </a:lnTo>
                <a:lnTo>
                  <a:pt x="276517" y="36612"/>
                </a:lnTo>
                <a:lnTo>
                  <a:pt x="276517" y="36469"/>
                </a:lnTo>
                <a:close/>
                <a:moveTo>
                  <a:pt x="278302" y="36469"/>
                </a:moveTo>
                <a:lnTo>
                  <a:pt x="278302" y="36612"/>
                </a:lnTo>
                <a:lnTo>
                  <a:pt x="280086" y="36612"/>
                </a:lnTo>
                <a:lnTo>
                  <a:pt x="280086" y="36469"/>
                </a:lnTo>
                <a:close/>
                <a:moveTo>
                  <a:pt x="167235" y="36130"/>
                </a:moveTo>
                <a:lnTo>
                  <a:pt x="167235" y="37914"/>
                </a:lnTo>
                <a:lnTo>
                  <a:pt x="167377" y="37914"/>
                </a:lnTo>
                <a:lnTo>
                  <a:pt x="167377" y="36130"/>
                </a:lnTo>
                <a:close/>
                <a:moveTo>
                  <a:pt x="130355" y="36799"/>
                </a:moveTo>
                <a:lnTo>
                  <a:pt x="130355" y="38583"/>
                </a:lnTo>
                <a:lnTo>
                  <a:pt x="130507" y="38583"/>
                </a:lnTo>
                <a:lnTo>
                  <a:pt x="130507" y="36799"/>
                </a:lnTo>
                <a:close/>
                <a:moveTo>
                  <a:pt x="148795" y="37727"/>
                </a:moveTo>
                <a:lnTo>
                  <a:pt x="148795" y="39511"/>
                </a:lnTo>
                <a:lnTo>
                  <a:pt x="148946" y="39511"/>
                </a:lnTo>
                <a:lnTo>
                  <a:pt x="148946" y="37727"/>
                </a:lnTo>
                <a:close/>
                <a:moveTo>
                  <a:pt x="167235" y="39699"/>
                </a:moveTo>
                <a:lnTo>
                  <a:pt x="167235" y="41483"/>
                </a:lnTo>
                <a:lnTo>
                  <a:pt x="167377" y="41483"/>
                </a:lnTo>
                <a:lnTo>
                  <a:pt x="167377" y="39699"/>
                </a:lnTo>
                <a:close/>
                <a:moveTo>
                  <a:pt x="130355" y="40368"/>
                </a:moveTo>
                <a:lnTo>
                  <a:pt x="130355" y="42152"/>
                </a:lnTo>
                <a:lnTo>
                  <a:pt x="130507" y="42152"/>
                </a:lnTo>
                <a:lnTo>
                  <a:pt x="130507" y="40368"/>
                </a:lnTo>
                <a:close/>
                <a:moveTo>
                  <a:pt x="148795" y="41295"/>
                </a:moveTo>
                <a:lnTo>
                  <a:pt x="148795" y="43080"/>
                </a:lnTo>
                <a:lnTo>
                  <a:pt x="148946" y="43080"/>
                </a:lnTo>
                <a:lnTo>
                  <a:pt x="148946" y="41295"/>
                </a:lnTo>
                <a:close/>
                <a:moveTo>
                  <a:pt x="167235" y="43267"/>
                </a:moveTo>
                <a:lnTo>
                  <a:pt x="167235" y="45051"/>
                </a:lnTo>
                <a:lnTo>
                  <a:pt x="167377" y="45051"/>
                </a:lnTo>
                <a:lnTo>
                  <a:pt x="167377" y="43267"/>
                </a:lnTo>
                <a:close/>
                <a:moveTo>
                  <a:pt x="102967" y="44792"/>
                </a:moveTo>
                <a:cubicBezTo>
                  <a:pt x="102370" y="44792"/>
                  <a:pt x="101772" y="44828"/>
                  <a:pt x="101183" y="44944"/>
                </a:cubicBezTo>
                <a:lnTo>
                  <a:pt x="101183" y="45087"/>
                </a:lnTo>
                <a:cubicBezTo>
                  <a:pt x="101772" y="44980"/>
                  <a:pt x="102370" y="44944"/>
                  <a:pt x="102967" y="44944"/>
                </a:cubicBezTo>
                <a:lnTo>
                  <a:pt x="102967" y="44792"/>
                </a:lnTo>
                <a:close/>
                <a:moveTo>
                  <a:pt x="130355" y="43936"/>
                </a:moveTo>
                <a:lnTo>
                  <a:pt x="130355" y="45720"/>
                </a:lnTo>
                <a:lnTo>
                  <a:pt x="130507" y="45720"/>
                </a:lnTo>
                <a:lnTo>
                  <a:pt x="130507" y="43936"/>
                </a:lnTo>
                <a:close/>
                <a:moveTo>
                  <a:pt x="104752" y="45051"/>
                </a:moveTo>
                <a:lnTo>
                  <a:pt x="104707" y="45203"/>
                </a:lnTo>
                <a:cubicBezTo>
                  <a:pt x="105305" y="45310"/>
                  <a:pt x="105867" y="45497"/>
                  <a:pt x="106384" y="45756"/>
                </a:cubicBezTo>
                <a:lnTo>
                  <a:pt x="106455" y="45613"/>
                </a:lnTo>
                <a:cubicBezTo>
                  <a:pt x="105902" y="45354"/>
                  <a:pt x="105340" y="45167"/>
                  <a:pt x="104752" y="45051"/>
                </a:cubicBezTo>
                <a:close/>
                <a:moveTo>
                  <a:pt x="99435" y="45390"/>
                </a:moveTo>
                <a:cubicBezTo>
                  <a:pt x="98873" y="45613"/>
                  <a:pt x="98355" y="45872"/>
                  <a:pt x="97838" y="46202"/>
                </a:cubicBezTo>
                <a:lnTo>
                  <a:pt x="97909" y="46318"/>
                </a:lnTo>
                <a:cubicBezTo>
                  <a:pt x="98391" y="46024"/>
                  <a:pt x="98953" y="45756"/>
                  <a:pt x="99506" y="45533"/>
                </a:cubicBezTo>
                <a:lnTo>
                  <a:pt x="99435" y="45390"/>
                </a:lnTo>
                <a:close/>
                <a:moveTo>
                  <a:pt x="148795" y="44864"/>
                </a:moveTo>
                <a:lnTo>
                  <a:pt x="148795" y="46648"/>
                </a:lnTo>
                <a:lnTo>
                  <a:pt x="148946" y="46648"/>
                </a:lnTo>
                <a:lnTo>
                  <a:pt x="148946" y="44864"/>
                </a:lnTo>
                <a:close/>
                <a:moveTo>
                  <a:pt x="108017" y="46505"/>
                </a:moveTo>
                <a:lnTo>
                  <a:pt x="107910" y="46612"/>
                </a:lnTo>
                <a:cubicBezTo>
                  <a:pt x="108391" y="46987"/>
                  <a:pt x="108837" y="47362"/>
                  <a:pt x="109248" y="47808"/>
                </a:cubicBezTo>
                <a:lnTo>
                  <a:pt x="109355" y="47692"/>
                </a:lnTo>
                <a:cubicBezTo>
                  <a:pt x="108944" y="47246"/>
                  <a:pt x="108498" y="46871"/>
                  <a:pt x="108017" y="46505"/>
                </a:cubicBezTo>
                <a:close/>
                <a:moveTo>
                  <a:pt x="167235" y="46835"/>
                </a:moveTo>
                <a:lnTo>
                  <a:pt x="167235" y="48620"/>
                </a:lnTo>
                <a:lnTo>
                  <a:pt x="167377" y="48620"/>
                </a:lnTo>
                <a:lnTo>
                  <a:pt x="167377" y="46835"/>
                </a:lnTo>
                <a:close/>
                <a:moveTo>
                  <a:pt x="96419" y="47281"/>
                </a:moveTo>
                <a:cubicBezTo>
                  <a:pt x="95973" y="47692"/>
                  <a:pt x="95563" y="48138"/>
                  <a:pt x="95233" y="48655"/>
                </a:cubicBezTo>
                <a:lnTo>
                  <a:pt x="95340" y="48736"/>
                </a:lnTo>
                <a:cubicBezTo>
                  <a:pt x="95679" y="48254"/>
                  <a:pt x="96089" y="47808"/>
                  <a:pt x="96500" y="47397"/>
                </a:cubicBezTo>
                <a:lnTo>
                  <a:pt x="96419" y="47281"/>
                </a:lnTo>
                <a:close/>
                <a:moveTo>
                  <a:pt x="130355" y="47504"/>
                </a:moveTo>
                <a:lnTo>
                  <a:pt x="130355" y="49289"/>
                </a:lnTo>
                <a:lnTo>
                  <a:pt x="130507" y="49289"/>
                </a:lnTo>
                <a:lnTo>
                  <a:pt x="130507" y="47504"/>
                </a:lnTo>
                <a:close/>
                <a:moveTo>
                  <a:pt x="148795" y="48432"/>
                </a:moveTo>
                <a:lnTo>
                  <a:pt x="148795" y="50216"/>
                </a:lnTo>
                <a:lnTo>
                  <a:pt x="148946" y="50216"/>
                </a:lnTo>
                <a:lnTo>
                  <a:pt x="148946" y="48432"/>
                </a:lnTo>
                <a:close/>
                <a:moveTo>
                  <a:pt x="110470" y="49101"/>
                </a:moveTo>
                <a:lnTo>
                  <a:pt x="110327" y="49182"/>
                </a:lnTo>
                <a:cubicBezTo>
                  <a:pt x="110657" y="49699"/>
                  <a:pt x="110916" y="50216"/>
                  <a:pt x="111103" y="50778"/>
                </a:cubicBezTo>
                <a:lnTo>
                  <a:pt x="111255" y="50707"/>
                </a:lnTo>
                <a:cubicBezTo>
                  <a:pt x="111032" y="50145"/>
                  <a:pt x="110773" y="49628"/>
                  <a:pt x="110470" y="49101"/>
                </a:cubicBezTo>
                <a:close/>
                <a:moveTo>
                  <a:pt x="94341" y="50181"/>
                </a:moveTo>
                <a:cubicBezTo>
                  <a:pt x="94082" y="50743"/>
                  <a:pt x="93895" y="51296"/>
                  <a:pt x="93743" y="51894"/>
                </a:cubicBezTo>
                <a:lnTo>
                  <a:pt x="93895" y="51929"/>
                </a:lnTo>
                <a:cubicBezTo>
                  <a:pt x="94046" y="51376"/>
                  <a:pt x="94225" y="50814"/>
                  <a:pt x="94448" y="50261"/>
                </a:cubicBezTo>
                <a:lnTo>
                  <a:pt x="94341" y="50181"/>
                </a:lnTo>
                <a:close/>
                <a:moveTo>
                  <a:pt x="167235" y="50404"/>
                </a:moveTo>
                <a:lnTo>
                  <a:pt x="167235" y="52188"/>
                </a:lnTo>
                <a:lnTo>
                  <a:pt x="167377" y="52188"/>
                </a:lnTo>
                <a:lnTo>
                  <a:pt x="167377" y="50404"/>
                </a:lnTo>
                <a:close/>
                <a:moveTo>
                  <a:pt x="130355" y="51073"/>
                </a:moveTo>
                <a:lnTo>
                  <a:pt x="130355" y="52857"/>
                </a:lnTo>
                <a:lnTo>
                  <a:pt x="130507" y="52857"/>
                </a:lnTo>
                <a:lnTo>
                  <a:pt x="130507" y="51073"/>
                </a:lnTo>
                <a:close/>
                <a:moveTo>
                  <a:pt x="148795" y="52001"/>
                </a:moveTo>
                <a:lnTo>
                  <a:pt x="148795" y="53785"/>
                </a:lnTo>
                <a:lnTo>
                  <a:pt x="148946" y="53785"/>
                </a:lnTo>
                <a:lnTo>
                  <a:pt x="148946" y="52001"/>
                </a:lnTo>
                <a:close/>
                <a:moveTo>
                  <a:pt x="111737" y="52447"/>
                </a:moveTo>
                <a:lnTo>
                  <a:pt x="111585" y="52491"/>
                </a:lnTo>
                <a:cubicBezTo>
                  <a:pt x="111665" y="52973"/>
                  <a:pt x="111701" y="53455"/>
                  <a:pt x="111701" y="53972"/>
                </a:cubicBezTo>
                <a:lnTo>
                  <a:pt x="111701" y="54231"/>
                </a:lnTo>
                <a:lnTo>
                  <a:pt x="111844" y="54231"/>
                </a:lnTo>
                <a:lnTo>
                  <a:pt x="111844" y="53972"/>
                </a:lnTo>
                <a:cubicBezTo>
                  <a:pt x="111844" y="53455"/>
                  <a:pt x="111808" y="52973"/>
                  <a:pt x="111737" y="52447"/>
                </a:cubicBezTo>
                <a:close/>
                <a:moveTo>
                  <a:pt x="93520" y="53678"/>
                </a:moveTo>
                <a:lnTo>
                  <a:pt x="93520" y="53972"/>
                </a:lnTo>
                <a:lnTo>
                  <a:pt x="93520" y="55462"/>
                </a:lnTo>
                <a:lnTo>
                  <a:pt x="93672" y="55462"/>
                </a:lnTo>
                <a:lnTo>
                  <a:pt x="93672" y="53972"/>
                </a:lnTo>
                <a:lnTo>
                  <a:pt x="93672" y="53678"/>
                </a:lnTo>
                <a:close/>
                <a:moveTo>
                  <a:pt x="167235" y="53972"/>
                </a:moveTo>
                <a:lnTo>
                  <a:pt x="167235" y="55533"/>
                </a:lnTo>
                <a:lnTo>
                  <a:pt x="167235" y="55756"/>
                </a:lnTo>
                <a:lnTo>
                  <a:pt x="167377" y="55756"/>
                </a:lnTo>
                <a:lnTo>
                  <a:pt x="167377" y="55533"/>
                </a:lnTo>
                <a:lnTo>
                  <a:pt x="167377" y="53972"/>
                </a:lnTo>
                <a:close/>
                <a:moveTo>
                  <a:pt x="130355" y="54641"/>
                </a:moveTo>
                <a:lnTo>
                  <a:pt x="130355" y="56425"/>
                </a:lnTo>
                <a:lnTo>
                  <a:pt x="130507" y="56425"/>
                </a:lnTo>
                <a:lnTo>
                  <a:pt x="130507" y="54641"/>
                </a:lnTo>
                <a:close/>
                <a:moveTo>
                  <a:pt x="148795" y="55569"/>
                </a:moveTo>
                <a:cubicBezTo>
                  <a:pt x="148795" y="56167"/>
                  <a:pt x="148866" y="56764"/>
                  <a:pt x="148982" y="57353"/>
                </a:cubicBezTo>
                <a:lnTo>
                  <a:pt x="149134" y="57318"/>
                </a:lnTo>
                <a:cubicBezTo>
                  <a:pt x="149018" y="56764"/>
                  <a:pt x="148946" y="56167"/>
                  <a:pt x="148946" y="55569"/>
                </a:cubicBezTo>
                <a:close/>
                <a:moveTo>
                  <a:pt x="111701" y="56015"/>
                </a:moveTo>
                <a:lnTo>
                  <a:pt x="111701" y="57799"/>
                </a:lnTo>
                <a:lnTo>
                  <a:pt x="111844" y="57799"/>
                </a:lnTo>
                <a:lnTo>
                  <a:pt x="111844" y="56015"/>
                </a:lnTo>
                <a:close/>
                <a:moveTo>
                  <a:pt x="93520" y="57246"/>
                </a:moveTo>
                <a:lnTo>
                  <a:pt x="93520" y="59030"/>
                </a:lnTo>
                <a:lnTo>
                  <a:pt x="93672" y="59030"/>
                </a:lnTo>
                <a:lnTo>
                  <a:pt x="93672" y="57246"/>
                </a:lnTo>
                <a:close/>
                <a:moveTo>
                  <a:pt x="167012" y="57505"/>
                </a:moveTo>
                <a:cubicBezTo>
                  <a:pt x="166896" y="58103"/>
                  <a:pt x="166708" y="58656"/>
                  <a:pt x="166449" y="59218"/>
                </a:cubicBezTo>
                <a:lnTo>
                  <a:pt x="166601" y="59253"/>
                </a:lnTo>
                <a:cubicBezTo>
                  <a:pt x="166824" y="58691"/>
                  <a:pt x="167012" y="58138"/>
                  <a:pt x="167154" y="57541"/>
                </a:cubicBezTo>
                <a:lnTo>
                  <a:pt x="167012" y="57505"/>
                </a:lnTo>
                <a:close/>
                <a:moveTo>
                  <a:pt x="130355" y="58210"/>
                </a:moveTo>
                <a:lnTo>
                  <a:pt x="130355" y="59994"/>
                </a:lnTo>
                <a:lnTo>
                  <a:pt x="130507" y="59994"/>
                </a:lnTo>
                <a:lnTo>
                  <a:pt x="130507" y="58210"/>
                </a:lnTo>
                <a:close/>
                <a:moveTo>
                  <a:pt x="149651" y="59030"/>
                </a:moveTo>
                <a:lnTo>
                  <a:pt x="149500" y="59066"/>
                </a:lnTo>
                <a:cubicBezTo>
                  <a:pt x="149723" y="59628"/>
                  <a:pt x="150026" y="60146"/>
                  <a:pt x="150356" y="60663"/>
                </a:cubicBezTo>
                <a:lnTo>
                  <a:pt x="150472" y="60556"/>
                </a:lnTo>
                <a:cubicBezTo>
                  <a:pt x="150169" y="60074"/>
                  <a:pt x="149874" y="59548"/>
                  <a:pt x="149651" y="59030"/>
                </a:cubicBezTo>
                <a:close/>
                <a:moveTo>
                  <a:pt x="111701" y="59584"/>
                </a:moveTo>
                <a:lnTo>
                  <a:pt x="111701" y="61368"/>
                </a:lnTo>
                <a:lnTo>
                  <a:pt x="111844" y="61368"/>
                </a:lnTo>
                <a:lnTo>
                  <a:pt x="111844" y="59584"/>
                </a:lnTo>
                <a:close/>
                <a:moveTo>
                  <a:pt x="165593" y="60743"/>
                </a:moveTo>
                <a:cubicBezTo>
                  <a:pt x="165227" y="61225"/>
                  <a:pt x="164853" y="61671"/>
                  <a:pt x="164442" y="62081"/>
                </a:cubicBezTo>
                <a:lnTo>
                  <a:pt x="164523" y="62188"/>
                </a:lnTo>
                <a:cubicBezTo>
                  <a:pt x="164969" y="61778"/>
                  <a:pt x="165370" y="61296"/>
                  <a:pt x="165709" y="60815"/>
                </a:cubicBezTo>
                <a:lnTo>
                  <a:pt x="165593" y="60743"/>
                </a:lnTo>
                <a:close/>
                <a:moveTo>
                  <a:pt x="93520" y="60815"/>
                </a:moveTo>
                <a:lnTo>
                  <a:pt x="93520" y="62599"/>
                </a:lnTo>
                <a:lnTo>
                  <a:pt x="93672" y="62599"/>
                </a:lnTo>
                <a:lnTo>
                  <a:pt x="93672" y="60815"/>
                </a:lnTo>
                <a:close/>
                <a:moveTo>
                  <a:pt x="151623" y="61930"/>
                </a:moveTo>
                <a:lnTo>
                  <a:pt x="151507" y="62037"/>
                </a:lnTo>
                <a:cubicBezTo>
                  <a:pt x="151917" y="62447"/>
                  <a:pt x="152399" y="62858"/>
                  <a:pt x="152881" y="63152"/>
                </a:cubicBezTo>
                <a:lnTo>
                  <a:pt x="152961" y="63045"/>
                </a:lnTo>
                <a:cubicBezTo>
                  <a:pt x="152479" y="62706"/>
                  <a:pt x="152033" y="62340"/>
                  <a:pt x="151623" y="61930"/>
                </a:cubicBezTo>
                <a:close/>
                <a:moveTo>
                  <a:pt x="130355" y="61778"/>
                </a:moveTo>
                <a:lnTo>
                  <a:pt x="130355" y="63562"/>
                </a:lnTo>
                <a:lnTo>
                  <a:pt x="130507" y="63562"/>
                </a:lnTo>
                <a:lnTo>
                  <a:pt x="130507" y="61778"/>
                </a:lnTo>
                <a:close/>
                <a:moveTo>
                  <a:pt x="163033" y="63152"/>
                </a:moveTo>
                <a:cubicBezTo>
                  <a:pt x="162551" y="63491"/>
                  <a:pt x="161989" y="63750"/>
                  <a:pt x="161472" y="63973"/>
                </a:cubicBezTo>
                <a:lnTo>
                  <a:pt x="161507" y="64089"/>
                </a:lnTo>
                <a:cubicBezTo>
                  <a:pt x="162069" y="63866"/>
                  <a:pt x="162622" y="63598"/>
                  <a:pt x="163104" y="63304"/>
                </a:cubicBezTo>
                <a:lnTo>
                  <a:pt x="163033" y="63152"/>
                </a:lnTo>
                <a:close/>
                <a:moveTo>
                  <a:pt x="154522" y="63901"/>
                </a:moveTo>
                <a:lnTo>
                  <a:pt x="154486" y="64008"/>
                </a:lnTo>
                <a:cubicBezTo>
                  <a:pt x="155039" y="64231"/>
                  <a:pt x="155602" y="64419"/>
                  <a:pt x="156190" y="64535"/>
                </a:cubicBezTo>
                <a:lnTo>
                  <a:pt x="156226" y="64383"/>
                </a:lnTo>
                <a:cubicBezTo>
                  <a:pt x="155637" y="64267"/>
                  <a:pt x="155075" y="64124"/>
                  <a:pt x="154522" y="63901"/>
                </a:cubicBezTo>
                <a:close/>
                <a:moveTo>
                  <a:pt x="159759" y="64419"/>
                </a:moveTo>
                <a:cubicBezTo>
                  <a:pt x="159241" y="64535"/>
                  <a:pt x="158724" y="64570"/>
                  <a:pt x="158198" y="64570"/>
                </a:cubicBezTo>
                <a:lnTo>
                  <a:pt x="157975" y="64570"/>
                </a:lnTo>
                <a:lnTo>
                  <a:pt x="157975" y="64713"/>
                </a:lnTo>
                <a:lnTo>
                  <a:pt x="158198" y="64713"/>
                </a:lnTo>
                <a:cubicBezTo>
                  <a:pt x="158724" y="64713"/>
                  <a:pt x="159277" y="64642"/>
                  <a:pt x="159759" y="64570"/>
                </a:cubicBezTo>
                <a:lnTo>
                  <a:pt x="159759" y="64419"/>
                </a:lnTo>
                <a:close/>
                <a:moveTo>
                  <a:pt x="111701" y="63152"/>
                </a:moveTo>
                <a:lnTo>
                  <a:pt x="111701" y="64936"/>
                </a:lnTo>
                <a:lnTo>
                  <a:pt x="111844" y="64936"/>
                </a:lnTo>
                <a:lnTo>
                  <a:pt x="111844" y="63152"/>
                </a:lnTo>
                <a:close/>
                <a:moveTo>
                  <a:pt x="93520" y="64383"/>
                </a:moveTo>
                <a:lnTo>
                  <a:pt x="93520" y="66167"/>
                </a:lnTo>
                <a:lnTo>
                  <a:pt x="93672" y="66167"/>
                </a:lnTo>
                <a:lnTo>
                  <a:pt x="93672" y="64383"/>
                </a:lnTo>
                <a:close/>
                <a:moveTo>
                  <a:pt x="130355" y="65347"/>
                </a:moveTo>
                <a:cubicBezTo>
                  <a:pt x="130319" y="65944"/>
                  <a:pt x="130248" y="66542"/>
                  <a:pt x="130096" y="67095"/>
                </a:cubicBezTo>
                <a:lnTo>
                  <a:pt x="130248" y="67131"/>
                </a:lnTo>
                <a:cubicBezTo>
                  <a:pt x="130400" y="66578"/>
                  <a:pt x="130471" y="65980"/>
                  <a:pt x="130507" y="65347"/>
                </a:cubicBezTo>
                <a:close/>
                <a:moveTo>
                  <a:pt x="111888" y="66720"/>
                </a:moveTo>
                <a:cubicBezTo>
                  <a:pt x="111995" y="67318"/>
                  <a:pt x="112183" y="67916"/>
                  <a:pt x="112406" y="68469"/>
                </a:cubicBezTo>
                <a:lnTo>
                  <a:pt x="112557" y="68397"/>
                </a:lnTo>
                <a:cubicBezTo>
                  <a:pt x="112334" y="67835"/>
                  <a:pt x="112147" y="67282"/>
                  <a:pt x="112031" y="66720"/>
                </a:cubicBezTo>
                <a:close/>
                <a:moveTo>
                  <a:pt x="93520" y="67951"/>
                </a:moveTo>
                <a:lnTo>
                  <a:pt x="93520" y="69736"/>
                </a:lnTo>
                <a:lnTo>
                  <a:pt x="93672" y="69736"/>
                </a:lnTo>
                <a:lnTo>
                  <a:pt x="93672" y="67951"/>
                </a:lnTo>
                <a:close/>
                <a:moveTo>
                  <a:pt x="129507" y="68772"/>
                </a:moveTo>
                <a:cubicBezTo>
                  <a:pt x="129240" y="69290"/>
                  <a:pt x="128945" y="69807"/>
                  <a:pt x="128615" y="70289"/>
                </a:cubicBezTo>
                <a:lnTo>
                  <a:pt x="128722" y="70369"/>
                </a:lnTo>
                <a:cubicBezTo>
                  <a:pt x="129061" y="69887"/>
                  <a:pt x="129391" y="69361"/>
                  <a:pt x="129650" y="68844"/>
                </a:cubicBezTo>
                <a:lnTo>
                  <a:pt x="129507" y="68772"/>
                </a:lnTo>
                <a:close/>
                <a:moveTo>
                  <a:pt x="113405" y="69959"/>
                </a:moveTo>
                <a:lnTo>
                  <a:pt x="113262" y="70030"/>
                </a:lnTo>
                <a:cubicBezTo>
                  <a:pt x="113592" y="70512"/>
                  <a:pt x="114003" y="71002"/>
                  <a:pt x="114413" y="71404"/>
                </a:cubicBezTo>
                <a:lnTo>
                  <a:pt x="114520" y="71297"/>
                </a:lnTo>
                <a:cubicBezTo>
                  <a:pt x="114119" y="70886"/>
                  <a:pt x="113708" y="70440"/>
                  <a:pt x="113405" y="69959"/>
                </a:cubicBezTo>
                <a:close/>
                <a:moveTo>
                  <a:pt x="127420" y="71591"/>
                </a:moveTo>
                <a:cubicBezTo>
                  <a:pt x="126974" y="72002"/>
                  <a:pt x="126492" y="72341"/>
                  <a:pt x="125975" y="72635"/>
                </a:cubicBezTo>
                <a:lnTo>
                  <a:pt x="126046" y="72787"/>
                </a:lnTo>
                <a:cubicBezTo>
                  <a:pt x="126564" y="72448"/>
                  <a:pt x="127054" y="72118"/>
                  <a:pt x="127500" y="71707"/>
                </a:cubicBezTo>
                <a:lnTo>
                  <a:pt x="127420" y="71591"/>
                </a:lnTo>
                <a:close/>
                <a:moveTo>
                  <a:pt x="93520" y="71520"/>
                </a:moveTo>
                <a:lnTo>
                  <a:pt x="93520" y="73304"/>
                </a:lnTo>
                <a:lnTo>
                  <a:pt x="93672" y="73304"/>
                </a:lnTo>
                <a:lnTo>
                  <a:pt x="93672" y="71520"/>
                </a:lnTo>
                <a:close/>
                <a:moveTo>
                  <a:pt x="115903" y="72412"/>
                </a:moveTo>
                <a:lnTo>
                  <a:pt x="115823" y="72564"/>
                </a:lnTo>
                <a:cubicBezTo>
                  <a:pt x="116304" y="72894"/>
                  <a:pt x="116831" y="73152"/>
                  <a:pt x="117384" y="73375"/>
                </a:cubicBezTo>
                <a:lnTo>
                  <a:pt x="117464" y="73268"/>
                </a:lnTo>
                <a:cubicBezTo>
                  <a:pt x="116902" y="73045"/>
                  <a:pt x="116385" y="72742"/>
                  <a:pt x="115903" y="72412"/>
                </a:cubicBezTo>
                <a:close/>
                <a:moveTo>
                  <a:pt x="124378" y="73411"/>
                </a:moveTo>
                <a:cubicBezTo>
                  <a:pt x="123852" y="73598"/>
                  <a:pt x="123263" y="73750"/>
                  <a:pt x="122665" y="73821"/>
                </a:cubicBezTo>
                <a:lnTo>
                  <a:pt x="122701" y="73973"/>
                </a:lnTo>
                <a:cubicBezTo>
                  <a:pt x="123298" y="73902"/>
                  <a:pt x="123887" y="73750"/>
                  <a:pt x="124449" y="73527"/>
                </a:cubicBezTo>
                <a:lnTo>
                  <a:pt x="124378" y="73411"/>
                </a:lnTo>
                <a:close/>
                <a:moveTo>
                  <a:pt x="119132" y="73750"/>
                </a:moveTo>
                <a:lnTo>
                  <a:pt x="119132" y="73902"/>
                </a:lnTo>
                <a:cubicBezTo>
                  <a:pt x="119694" y="74009"/>
                  <a:pt x="120283" y="74080"/>
                  <a:pt x="120881" y="74080"/>
                </a:cubicBezTo>
                <a:lnTo>
                  <a:pt x="120916" y="74080"/>
                </a:lnTo>
                <a:lnTo>
                  <a:pt x="120916" y="73937"/>
                </a:lnTo>
                <a:lnTo>
                  <a:pt x="120881" y="73937"/>
                </a:lnTo>
                <a:cubicBezTo>
                  <a:pt x="120283" y="73937"/>
                  <a:pt x="119730" y="73857"/>
                  <a:pt x="119132" y="73750"/>
                </a:cubicBezTo>
                <a:close/>
                <a:moveTo>
                  <a:pt x="93520" y="75088"/>
                </a:moveTo>
                <a:lnTo>
                  <a:pt x="93520" y="76872"/>
                </a:lnTo>
                <a:lnTo>
                  <a:pt x="93672" y="76872"/>
                </a:lnTo>
                <a:lnTo>
                  <a:pt x="93672" y="75088"/>
                </a:lnTo>
                <a:close/>
                <a:moveTo>
                  <a:pt x="93520" y="78657"/>
                </a:moveTo>
                <a:lnTo>
                  <a:pt x="93520" y="80441"/>
                </a:lnTo>
                <a:lnTo>
                  <a:pt x="93672" y="80441"/>
                </a:lnTo>
                <a:lnTo>
                  <a:pt x="93672" y="78657"/>
                </a:lnTo>
                <a:close/>
                <a:moveTo>
                  <a:pt x="93520" y="82225"/>
                </a:moveTo>
                <a:lnTo>
                  <a:pt x="93520" y="84009"/>
                </a:lnTo>
                <a:lnTo>
                  <a:pt x="93672" y="84009"/>
                </a:lnTo>
                <a:lnTo>
                  <a:pt x="93672" y="82225"/>
                </a:lnTo>
                <a:close/>
                <a:moveTo>
                  <a:pt x="93520" y="85829"/>
                </a:moveTo>
                <a:lnTo>
                  <a:pt x="93520" y="86944"/>
                </a:lnTo>
                <a:cubicBezTo>
                  <a:pt x="93520" y="87132"/>
                  <a:pt x="93484" y="87355"/>
                  <a:pt x="93484" y="87578"/>
                </a:cubicBezTo>
                <a:lnTo>
                  <a:pt x="93636" y="87613"/>
                </a:lnTo>
                <a:cubicBezTo>
                  <a:pt x="93636" y="87390"/>
                  <a:pt x="93672" y="87167"/>
                  <a:pt x="93672" y="86944"/>
                </a:cubicBezTo>
                <a:lnTo>
                  <a:pt x="93672" y="85829"/>
                </a:lnTo>
                <a:close/>
                <a:moveTo>
                  <a:pt x="93038" y="89291"/>
                </a:moveTo>
                <a:cubicBezTo>
                  <a:pt x="92815" y="89844"/>
                  <a:pt x="92485" y="90325"/>
                  <a:pt x="92110" y="90771"/>
                </a:cubicBezTo>
                <a:lnTo>
                  <a:pt x="92217" y="90887"/>
                </a:lnTo>
                <a:cubicBezTo>
                  <a:pt x="92628" y="90406"/>
                  <a:pt x="92931" y="89879"/>
                  <a:pt x="93190" y="89362"/>
                </a:cubicBezTo>
                <a:lnTo>
                  <a:pt x="93038" y="89291"/>
                </a:lnTo>
                <a:close/>
                <a:moveTo>
                  <a:pt x="90808" y="91967"/>
                </a:moveTo>
                <a:cubicBezTo>
                  <a:pt x="90326" y="92261"/>
                  <a:pt x="89764" y="92520"/>
                  <a:pt x="89211" y="92707"/>
                </a:cubicBezTo>
                <a:lnTo>
                  <a:pt x="89247" y="92814"/>
                </a:lnTo>
                <a:cubicBezTo>
                  <a:pt x="89844" y="92672"/>
                  <a:pt x="90398" y="92413"/>
                  <a:pt x="90879" y="92074"/>
                </a:cubicBezTo>
                <a:lnTo>
                  <a:pt x="90808" y="91967"/>
                </a:lnTo>
                <a:close/>
                <a:moveTo>
                  <a:pt x="1" y="92930"/>
                </a:moveTo>
                <a:lnTo>
                  <a:pt x="1" y="93082"/>
                </a:lnTo>
                <a:lnTo>
                  <a:pt x="1785" y="93082"/>
                </a:lnTo>
                <a:lnTo>
                  <a:pt x="1785" y="92930"/>
                </a:lnTo>
                <a:close/>
                <a:moveTo>
                  <a:pt x="3569" y="92930"/>
                </a:moveTo>
                <a:lnTo>
                  <a:pt x="3569" y="93082"/>
                </a:lnTo>
                <a:lnTo>
                  <a:pt x="5353" y="93082"/>
                </a:lnTo>
                <a:lnTo>
                  <a:pt x="5353" y="92930"/>
                </a:lnTo>
                <a:close/>
                <a:moveTo>
                  <a:pt x="7137" y="92930"/>
                </a:moveTo>
                <a:lnTo>
                  <a:pt x="7137" y="93082"/>
                </a:lnTo>
                <a:lnTo>
                  <a:pt x="8922" y="93082"/>
                </a:lnTo>
                <a:lnTo>
                  <a:pt x="8922" y="92930"/>
                </a:lnTo>
                <a:close/>
                <a:moveTo>
                  <a:pt x="10706" y="92930"/>
                </a:moveTo>
                <a:lnTo>
                  <a:pt x="10706" y="93082"/>
                </a:lnTo>
                <a:lnTo>
                  <a:pt x="12490" y="93082"/>
                </a:lnTo>
                <a:lnTo>
                  <a:pt x="12490" y="92930"/>
                </a:lnTo>
                <a:close/>
                <a:moveTo>
                  <a:pt x="14274" y="92930"/>
                </a:moveTo>
                <a:lnTo>
                  <a:pt x="14274" y="93082"/>
                </a:lnTo>
                <a:lnTo>
                  <a:pt x="16094" y="93082"/>
                </a:lnTo>
                <a:lnTo>
                  <a:pt x="16094" y="92930"/>
                </a:lnTo>
                <a:close/>
                <a:moveTo>
                  <a:pt x="17878" y="92930"/>
                </a:moveTo>
                <a:lnTo>
                  <a:pt x="17878" y="93082"/>
                </a:lnTo>
                <a:lnTo>
                  <a:pt x="19663" y="93082"/>
                </a:lnTo>
                <a:lnTo>
                  <a:pt x="19663" y="92930"/>
                </a:lnTo>
                <a:close/>
                <a:moveTo>
                  <a:pt x="21447" y="92930"/>
                </a:moveTo>
                <a:lnTo>
                  <a:pt x="21447" y="93082"/>
                </a:lnTo>
                <a:lnTo>
                  <a:pt x="23231" y="93082"/>
                </a:lnTo>
                <a:lnTo>
                  <a:pt x="23231" y="92930"/>
                </a:lnTo>
                <a:close/>
                <a:moveTo>
                  <a:pt x="25015" y="92930"/>
                </a:moveTo>
                <a:lnTo>
                  <a:pt x="25015" y="93082"/>
                </a:lnTo>
                <a:lnTo>
                  <a:pt x="26799" y="93082"/>
                </a:lnTo>
                <a:lnTo>
                  <a:pt x="26799" y="92930"/>
                </a:lnTo>
                <a:close/>
                <a:moveTo>
                  <a:pt x="28584" y="92930"/>
                </a:moveTo>
                <a:lnTo>
                  <a:pt x="28584" y="93082"/>
                </a:lnTo>
                <a:lnTo>
                  <a:pt x="30368" y="93082"/>
                </a:lnTo>
                <a:lnTo>
                  <a:pt x="30368" y="92930"/>
                </a:lnTo>
                <a:close/>
                <a:moveTo>
                  <a:pt x="32152" y="92930"/>
                </a:moveTo>
                <a:lnTo>
                  <a:pt x="32152" y="93082"/>
                </a:lnTo>
                <a:lnTo>
                  <a:pt x="33936" y="93082"/>
                </a:lnTo>
                <a:lnTo>
                  <a:pt x="33936" y="92930"/>
                </a:lnTo>
                <a:close/>
                <a:moveTo>
                  <a:pt x="35720" y="92930"/>
                </a:moveTo>
                <a:lnTo>
                  <a:pt x="35720" y="93082"/>
                </a:lnTo>
                <a:lnTo>
                  <a:pt x="37505" y="93082"/>
                </a:lnTo>
                <a:lnTo>
                  <a:pt x="37505" y="92930"/>
                </a:lnTo>
                <a:close/>
                <a:moveTo>
                  <a:pt x="39289" y="92930"/>
                </a:moveTo>
                <a:lnTo>
                  <a:pt x="39289" y="93082"/>
                </a:lnTo>
                <a:lnTo>
                  <a:pt x="41073" y="93082"/>
                </a:lnTo>
                <a:lnTo>
                  <a:pt x="41073" y="92930"/>
                </a:lnTo>
                <a:close/>
                <a:moveTo>
                  <a:pt x="42857" y="92930"/>
                </a:moveTo>
                <a:lnTo>
                  <a:pt x="42857" y="93082"/>
                </a:lnTo>
                <a:lnTo>
                  <a:pt x="44642" y="93082"/>
                </a:lnTo>
                <a:lnTo>
                  <a:pt x="44642" y="92930"/>
                </a:lnTo>
                <a:close/>
                <a:moveTo>
                  <a:pt x="46426" y="92930"/>
                </a:moveTo>
                <a:lnTo>
                  <a:pt x="46426" y="93082"/>
                </a:lnTo>
                <a:lnTo>
                  <a:pt x="48210" y="93082"/>
                </a:lnTo>
                <a:lnTo>
                  <a:pt x="48210" y="92930"/>
                </a:lnTo>
                <a:close/>
                <a:moveTo>
                  <a:pt x="49994" y="92930"/>
                </a:moveTo>
                <a:lnTo>
                  <a:pt x="49994" y="93082"/>
                </a:lnTo>
                <a:lnTo>
                  <a:pt x="51778" y="93082"/>
                </a:lnTo>
                <a:lnTo>
                  <a:pt x="51778" y="92930"/>
                </a:lnTo>
                <a:close/>
                <a:moveTo>
                  <a:pt x="53563" y="92930"/>
                </a:moveTo>
                <a:lnTo>
                  <a:pt x="53563" y="93082"/>
                </a:lnTo>
                <a:lnTo>
                  <a:pt x="55347" y="93082"/>
                </a:lnTo>
                <a:lnTo>
                  <a:pt x="55347" y="92930"/>
                </a:lnTo>
                <a:close/>
                <a:moveTo>
                  <a:pt x="57131" y="92930"/>
                </a:moveTo>
                <a:lnTo>
                  <a:pt x="57131" y="93082"/>
                </a:lnTo>
                <a:lnTo>
                  <a:pt x="58915" y="93082"/>
                </a:lnTo>
                <a:lnTo>
                  <a:pt x="58915" y="92930"/>
                </a:lnTo>
                <a:close/>
                <a:moveTo>
                  <a:pt x="60699" y="92930"/>
                </a:moveTo>
                <a:lnTo>
                  <a:pt x="60699" y="93082"/>
                </a:lnTo>
                <a:lnTo>
                  <a:pt x="62484" y="93082"/>
                </a:lnTo>
                <a:lnTo>
                  <a:pt x="62484" y="92930"/>
                </a:lnTo>
                <a:close/>
                <a:moveTo>
                  <a:pt x="64268" y="92930"/>
                </a:moveTo>
                <a:lnTo>
                  <a:pt x="64268" y="93082"/>
                </a:lnTo>
                <a:lnTo>
                  <a:pt x="66052" y="93082"/>
                </a:lnTo>
                <a:lnTo>
                  <a:pt x="66052" y="92930"/>
                </a:lnTo>
                <a:close/>
                <a:moveTo>
                  <a:pt x="67836" y="92930"/>
                </a:moveTo>
                <a:lnTo>
                  <a:pt x="67836" y="93082"/>
                </a:lnTo>
                <a:lnTo>
                  <a:pt x="69620" y="93082"/>
                </a:lnTo>
                <a:lnTo>
                  <a:pt x="69620" y="92930"/>
                </a:lnTo>
                <a:close/>
                <a:moveTo>
                  <a:pt x="71405" y="92930"/>
                </a:moveTo>
                <a:lnTo>
                  <a:pt x="71405" y="93082"/>
                </a:lnTo>
                <a:lnTo>
                  <a:pt x="73189" y="93082"/>
                </a:lnTo>
                <a:lnTo>
                  <a:pt x="73189" y="92930"/>
                </a:lnTo>
                <a:close/>
                <a:moveTo>
                  <a:pt x="74973" y="92930"/>
                </a:moveTo>
                <a:lnTo>
                  <a:pt x="74973" y="93082"/>
                </a:lnTo>
                <a:lnTo>
                  <a:pt x="76757" y="93082"/>
                </a:lnTo>
                <a:lnTo>
                  <a:pt x="76757" y="92930"/>
                </a:lnTo>
                <a:close/>
                <a:moveTo>
                  <a:pt x="78542" y="92930"/>
                </a:moveTo>
                <a:lnTo>
                  <a:pt x="78542" y="93082"/>
                </a:lnTo>
                <a:lnTo>
                  <a:pt x="80326" y="93082"/>
                </a:lnTo>
                <a:lnTo>
                  <a:pt x="80326" y="92930"/>
                </a:lnTo>
                <a:close/>
                <a:moveTo>
                  <a:pt x="82110" y="92930"/>
                </a:moveTo>
                <a:lnTo>
                  <a:pt x="82110" y="93082"/>
                </a:lnTo>
                <a:lnTo>
                  <a:pt x="83894" y="93082"/>
                </a:lnTo>
                <a:lnTo>
                  <a:pt x="83894" y="92930"/>
                </a:lnTo>
                <a:close/>
                <a:moveTo>
                  <a:pt x="85678" y="92930"/>
                </a:moveTo>
                <a:lnTo>
                  <a:pt x="85678" y="93082"/>
                </a:lnTo>
                <a:lnTo>
                  <a:pt x="87463" y="93082"/>
                </a:lnTo>
                <a:lnTo>
                  <a:pt x="87463" y="92930"/>
                </a:lnTo>
                <a:close/>
              </a:path>
            </a:pathLst>
          </a:custGeom>
          <a:solidFill>
            <a:srgbClr val="338987"/>
          </a:solidFill>
          <a:ln w="9525" cap="flat" cmpd="sng">
            <a:solidFill>
              <a:srgbClr val="338987"/>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2" name="Google Shape;302;p23"/>
          <p:cNvSpPr/>
          <p:nvPr/>
        </p:nvSpPr>
        <p:spPr>
          <a:xfrm>
            <a:off x="3975165" y="3005387"/>
            <a:ext cx="1061995" cy="108236"/>
          </a:xfrm>
          <a:custGeom>
            <a:avLst/>
            <a:gdLst/>
            <a:ahLst/>
            <a:cxnLst/>
            <a:rect l="l" t="t" r="r" b="b"/>
            <a:pathLst>
              <a:path w="24873" h="2535" fill="none" extrusionOk="0">
                <a:moveTo>
                  <a:pt x="0" y="1"/>
                </a:moveTo>
                <a:lnTo>
                  <a:pt x="10188" y="1"/>
                </a:lnTo>
                <a:lnTo>
                  <a:pt x="12454" y="2534"/>
                </a:lnTo>
                <a:lnTo>
                  <a:pt x="14720" y="1"/>
                </a:lnTo>
                <a:lnTo>
                  <a:pt x="24872" y="1"/>
                </a:lnTo>
              </a:path>
            </a:pathLst>
          </a:custGeom>
          <a:noFill/>
          <a:ln w="19050" cap="flat" cmpd="sng">
            <a:solidFill>
              <a:srgbClr val="338987"/>
            </a:solidFill>
            <a:prstDash val="solid"/>
            <a:miter lim="8921"/>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3" name="Google Shape;303;p23"/>
          <p:cNvSpPr txBox="1">
            <a:spLocks noGrp="1"/>
          </p:cNvSpPr>
          <p:nvPr>
            <p:ph type="ctrTitle"/>
          </p:nvPr>
        </p:nvSpPr>
        <p:spPr>
          <a:xfrm>
            <a:off x="7425973" y="172833"/>
            <a:ext cx="3822400" cy="641600"/>
          </a:xfrm>
          <a:prstGeom prst="rect">
            <a:avLst/>
          </a:prstGeom>
        </p:spPr>
        <p:txBody>
          <a:bodyPr spcFirstLastPara="1" wrap="square" lIns="121900" tIns="121900" rIns="121900" bIns="121900" anchor="b" anchorCtr="0">
            <a:noAutofit/>
          </a:bodyPr>
          <a:lstStyle/>
          <a:p>
            <a:r>
              <a:rPr lang="es"/>
              <a:t>Methodology</a:t>
            </a:r>
            <a:endParaRPr/>
          </a:p>
        </p:txBody>
      </p:sp>
      <p:sp>
        <p:nvSpPr>
          <p:cNvPr id="304" name="Google Shape;304;p23"/>
          <p:cNvSpPr txBox="1"/>
          <p:nvPr/>
        </p:nvSpPr>
        <p:spPr>
          <a:xfrm>
            <a:off x="6189674" y="5255214"/>
            <a:ext cx="1609874" cy="618917"/>
          </a:xfrm>
          <a:prstGeom prst="rect">
            <a:avLst/>
          </a:prstGeom>
          <a:noFill/>
          <a:ln>
            <a:noFill/>
          </a:ln>
        </p:spPr>
        <p:txBody>
          <a:bodyPr spcFirstLastPara="1" wrap="square" lIns="121900" tIns="121900" rIns="121900" bIns="121900" anchor="t" anchorCtr="0">
            <a:noAutofit/>
          </a:bodyPr>
          <a:lstStyle/>
          <a:p>
            <a:pPr algn="ctr" defTabSz="1219170">
              <a:spcAft>
                <a:spcPts val="2133"/>
              </a:spcAft>
              <a:buClr>
                <a:srgbClr val="000000"/>
              </a:buClr>
            </a:pPr>
            <a:r>
              <a:rPr lang="es" sz="1467" kern="0" dirty="0" smtClean="0">
                <a:solidFill>
                  <a:srgbClr val="338987"/>
                </a:solidFill>
                <a:latin typeface="Josefin Slab SemiBold"/>
                <a:ea typeface="Josefin Slab SemiBold"/>
                <a:cs typeface="Josefin Slab SemiBold"/>
                <a:sym typeface="Josefin Slab SemiBold"/>
              </a:rPr>
              <a:t>Defining of heterogeneious driver class</a:t>
            </a:r>
            <a:endParaRPr sz="1467" kern="0" dirty="0">
              <a:solidFill>
                <a:srgbClr val="338987"/>
              </a:solidFill>
              <a:latin typeface="Josefin Slab SemiBold"/>
              <a:ea typeface="Josefin Slab SemiBold"/>
              <a:cs typeface="Josefin Slab SemiBold"/>
              <a:sym typeface="Josefin Slab SemiBold"/>
            </a:endParaRPr>
          </a:p>
        </p:txBody>
      </p:sp>
      <p:sp>
        <p:nvSpPr>
          <p:cNvPr id="305" name="Google Shape;305;p23"/>
          <p:cNvSpPr txBox="1">
            <a:spLocks noGrp="1"/>
          </p:cNvSpPr>
          <p:nvPr>
            <p:ph type="ctrTitle" idx="4294967295"/>
          </p:nvPr>
        </p:nvSpPr>
        <p:spPr>
          <a:xfrm>
            <a:off x="6053007" y="4948363"/>
            <a:ext cx="1770000" cy="348400"/>
          </a:xfrm>
          <a:prstGeom prst="rect">
            <a:avLst/>
          </a:prstGeom>
        </p:spPr>
        <p:txBody>
          <a:bodyPr spcFirstLastPara="1" wrap="square" lIns="121900" tIns="121900" rIns="121900" bIns="121900" anchor="t" anchorCtr="0">
            <a:noAutofit/>
          </a:bodyPr>
          <a:lstStyle/>
          <a:p>
            <a:pPr algn="ctr"/>
            <a:r>
              <a:rPr lang="es" sz="1600">
                <a:solidFill>
                  <a:srgbClr val="338987"/>
                </a:solidFill>
              </a:rPr>
              <a:t>Comparison</a:t>
            </a:r>
            <a:endParaRPr sz="1600">
              <a:solidFill>
                <a:srgbClr val="338987"/>
              </a:solidFill>
            </a:endParaRPr>
          </a:p>
        </p:txBody>
      </p:sp>
      <p:sp>
        <p:nvSpPr>
          <p:cNvPr id="306" name="Google Shape;306;p23"/>
          <p:cNvSpPr txBox="1"/>
          <p:nvPr/>
        </p:nvSpPr>
        <p:spPr>
          <a:xfrm>
            <a:off x="4602933" y="5534235"/>
            <a:ext cx="1450000" cy="608000"/>
          </a:xfrm>
          <a:prstGeom prst="rect">
            <a:avLst/>
          </a:prstGeom>
          <a:noFill/>
          <a:ln>
            <a:noFill/>
          </a:ln>
        </p:spPr>
        <p:txBody>
          <a:bodyPr spcFirstLastPara="1" wrap="square" lIns="121900" tIns="121900" rIns="121900" bIns="121900" anchor="t" anchorCtr="0">
            <a:noAutofit/>
          </a:bodyPr>
          <a:lstStyle/>
          <a:p>
            <a:pPr algn="ctr" defTabSz="1219170">
              <a:spcAft>
                <a:spcPts val="2133"/>
              </a:spcAft>
              <a:buClr>
                <a:srgbClr val="000000"/>
              </a:buClr>
            </a:pPr>
            <a:r>
              <a:rPr lang="es" sz="1467" kern="0" dirty="0" smtClean="0">
                <a:solidFill>
                  <a:srgbClr val="338987"/>
                </a:solidFill>
                <a:latin typeface="Josefin Slab SemiBold"/>
                <a:ea typeface="Josefin Slab SemiBold"/>
                <a:cs typeface="Josefin Slab SemiBold"/>
                <a:sym typeface="Josefin Slab SemiBold"/>
              </a:rPr>
              <a:t>Processing of NGSIM Data in Alteryx &amp; SPSS</a:t>
            </a:r>
            <a:endParaRPr sz="1467" kern="0" dirty="0">
              <a:solidFill>
                <a:srgbClr val="338987"/>
              </a:solidFill>
              <a:latin typeface="Josefin Slab SemiBold"/>
              <a:ea typeface="Josefin Slab SemiBold"/>
              <a:cs typeface="Josefin Slab SemiBold"/>
              <a:sym typeface="Josefin Slab SemiBold"/>
            </a:endParaRPr>
          </a:p>
        </p:txBody>
      </p:sp>
      <p:sp>
        <p:nvSpPr>
          <p:cNvPr id="307" name="Google Shape;307;p23"/>
          <p:cNvSpPr txBox="1">
            <a:spLocks noGrp="1"/>
          </p:cNvSpPr>
          <p:nvPr>
            <p:ph type="ctrTitle" idx="4294967295"/>
          </p:nvPr>
        </p:nvSpPr>
        <p:spPr>
          <a:xfrm>
            <a:off x="4442840" y="5295729"/>
            <a:ext cx="1770000" cy="348400"/>
          </a:xfrm>
          <a:prstGeom prst="rect">
            <a:avLst/>
          </a:prstGeom>
        </p:spPr>
        <p:txBody>
          <a:bodyPr spcFirstLastPara="1" wrap="square" lIns="121900" tIns="121900" rIns="121900" bIns="121900" anchor="t" anchorCtr="0">
            <a:noAutofit/>
          </a:bodyPr>
          <a:lstStyle/>
          <a:p>
            <a:pPr algn="ctr"/>
            <a:r>
              <a:rPr lang="es" sz="1600">
                <a:solidFill>
                  <a:srgbClr val="338987"/>
                </a:solidFill>
              </a:rPr>
              <a:t>Data Study</a:t>
            </a:r>
            <a:endParaRPr sz="1600">
              <a:solidFill>
                <a:srgbClr val="338987"/>
              </a:solidFill>
            </a:endParaRPr>
          </a:p>
        </p:txBody>
      </p:sp>
      <p:sp>
        <p:nvSpPr>
          <p:cNvPr id="47" name="Google Shape;148;p18"/>
          <p:cNvSpPr txBox="1">
            <a:spLocks/>
          </p:cNvSpPr>
          <p:nvPr/>
        </p:nvSpPr>
        <p:spPr>
          <a:xfrm>
            <a:off x="0" y="34287"/>
            <a:ext cx="3237722" cy="93505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2800"/>
              <a:buFont typeface="Josefin Sans"/>
              <a:buNone/>
              <a:defRPr sz="28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9pPr>
          </a:lstStyle>
          <a:p>
            <a:pPr marL="0" marR="0" lvl="0" indent="0" algn="r" defTabSz="914400" rtl="0" eaLnBrk="1" fontAlgn="auto" latinLnBrk="0" hangingPunct="1">
              <a:lnSpc>
                <a:spcPct val="100000"/>
              </a:lnSpc>
              <a:spcBef>
                <a:spcPts val="0"/>
              </a:spcBef>
              <a:spcAft>
                <a:spcPts val="0"/>
              </a:spcAft>
              <a:buClr>
                <a:srgbClr val="338987"/>
              </a:buClr>
              <a:buSzPts val="2800"/>
              <a:buFont typeface="Josefin Sans"/>
              <a:buNone/>
              <a:tabLst/>
              <a:defRPr/>
            </a:pPr>
            <a:r>
              <a:rPr kumimoji="0" lang="en-US" sz="2800" b="1" i="0" u="none" strike="noStrike" kern="0" cap="none" spc="0" normalizeH="0" baseline="0" noProof="0" dirty="0" smtClean="0">
                <a:ln>
                  <a:noFill/>
                </a:ln>
                <a:solidFill>
                  <a:srgbClr val="338987"/>
                </a:solidFill>
                <a:effectLst/>
                <a:uLnTx/>
                <a:uFillTx/>
                <a:latin typeface="Josefin Sans"/>
                <a:sym typeface="Josefin Sans"/>
              </a:rPr>
              <a:t>Methodology - 2</a:t>
            </a:r>
            <a:endParaRPr kumimoji="0" lang="en-US" sz="3733" b="1" i="0" u="none" strike="noStrike" kern="0" cap="none" spc="0" normalizeH="0" baseline="0" noProof="0" dirty="0">
              <a:ln>
                <a:noFill/>
              </a:ln>
              <a:solidFill>
                <a:srgbClr val="338987"/>
              </a:solidFill>
              <a:effectLst/>
              <a:uLnTx/>
              <a:uFillTx/>
              <a:latin typeface="Josefin Sans"/>
              <a:sym typeface="Josefin Sans"/>
            </a:endParaRPr>
          </a:p>
        </p:txBody>
      </p:sp>
    </p:spTree>
    <p:extLst>
      <p:ext uri="{BB962C8B-B14F-4D97-AF65-F5344CB8AC3E}">
        <p14:creationId xmlns:p14="http://schemas.microsoft.com/office/powerpoint/2010/main" val="17466383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CE9E5">
            <a:alpha val="30000"/>
          </a:srgbClr>
        </a:solidFill>
        <a:effectLst/>
      </p:bgPr>
    </p:bg>
    <p:spTree>
      <p:nvGrpSpPr>
        <p:cNvPr id="1" name="Shape 170"/>
        <p:cNvGrpSpPr/>
        <p:nvPr/>
      </p:nvGrpSpPr>
      <p:grpSpPr>
        <a:xfrm>
          <a:off x="0" y="0"/>
          <a:ext cx="0" cy="0"/>
          <a:chOff x="0" y="0"/>
          <a:chExt cx="0" cy="0"/>
        </a:xfrm>
      </p:grpSpPr>
      <p:pic>
        <p:nvPicPr>
          <p:cNvPr id="171" name="Google Shape;171;p20"/>
          <p:cNvPicPr preferRelativeResize="0"/>
          <p:nvPr/>
        </p:nvPicPr>
        <p:blipFill rotWithShape="1">
          <a:blip r:embed="rId3">
            <a:alphaModFix/>
          </a:blip>
          <a:srcRect l="62096" r="14271"/>
          <a:stretch/>
        </p:blipFill>
        <p:spPr>
          <a:xfrm>
            <a:off x="7842234" y="1649501"/>
            <a:ext cx="1999833" cy="5208500"/>
          </a:xfrm>
          <a:prstGeom prst="rect">
            <a:avLst/>
          </a:prstGeom>
          <a:noFill/>
          <a:ln>
            <a:noFill/>
          </a:ln>
        </p:spPr>
      </p:pic>
      <p:sp>
        <p:nvSpPr>
          <p:cNvPr id="172" name="Google Shape;172;p20"/>
          <p:cNvSpPr/>
          <p:nvPr/>
        </p:nvSpPr>
        <p:spPr>
          <a:xfrm>
            <a:off x="7842067" y="1643413"/>
            <a:ext cx="2000000" cy="52284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73" name="Google Shape;173;p20"/>
          <p:cNvPicPr preferRelativeResize="0"/>
          <p:nvPr/>
        </p:nvPicPr>
        <p:blipFill rotWithShape="1">
          <a:blip r:embed="rId3">
            <a:alphaModFix/>
          </a:blip>
          <a:srcRect l="6754" r="69703"/>
          <a:stretch/>
        </p:blipFill>
        <p:spPr>
          <a:xfrm>
            <a:off x="2518834" y="1629768"/>
            <a:ext cx="1999833" cy="5228393"/>
          </a:xfrm>
          <a:prstGeom prst="rect">
            <a:avLst/>
          </a:prstGeom>
          <a:noFill/>
          <a:ln>
            <a:noFill/>
          </a:ln>
        </p:spPr>
      </p:pic>
      <p:sp>
        <p:nvSpPr>
          <p:cNvPr id="174" name="Google Shape;174;p20"/>
          <p:cNvSpPr/>
          <p:nvPr/>
        </p:nvSpPr>
        <p:spPr>
          <a:xfrm>
            <a:off x="2518835" y="1634240"/>
            <a:ext cx="2000000" cy="52284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75" name="Google Shape;175;p20"/>
          <p:cNvPicPr preferRelativeResize="0"/>
          <p:nvPr/>
        </p:nvPicPr>
        <p:blipFill rotWithShape="1">
          <a:blip r:embed="rId3">
            <a:alphaModFix/>
          </a:blip>
          <a:srcRect l="38228" r="38228"/>
          <a:stretch/>
        </p:blipFill>
        <p:spPr>
          <a:xfrm>
            <a:off x="5096085" y="1"/>
            <a:ext cx="1999871" cy="5228393"/>
          </a:xfrm>
          <a:prstGeom prst="rect">
            <a:avLst/>
          </a:prstGeom>
          <a:noFill/>
          <a:ln>
            <a:noFill/>
          </a:ln>
        </p:spPr>
      </p:pic>
      <p:sp>
        <p:nvSpPr>
          <p:cNvPr id="176" name="Google Shape;176;p20"/>
          <p:cNvSpPr/>
          <p:nvPr/>
        </p:nvSpPr>
        <p:spPr>
          <a:xfrm>
            <a:off x="5105467" y="3863"/>
            <a:ext cx="2000000" cy="52284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7" name="Google Shape;177;p20"/>
          <p:cNvSpPr/>
          <p:nvPr/>
        </p:nvSpPr>
        <p:spPr>
          <a:xfrm>
            <a:off x="-3433" y="1454727"/>
            <a:ext cx="3348627" cy="5386267"/>
          </a:xfrm>
          <a:prstGeom prst="rect">
            <a:avLst/>
          </a:pr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65A97"/>
              </a:solidFill>
              <a:latin typeface="Arial"/>
              <a:cs typeface="Arial"/>
              <a:sym typeface="Arial"/>
            </a:endParaRPr>
          </a:p>
        </p:txBody>
      </p:sp>
      <p:sp>
        <p:nvSpPr>
          <p:cNvPr id="178" name="Google Shape;178;p20"/>
          <p:cNvSpPr/>
          <p:nvPr/>
        </p:nvSpPr>
        <p:spPr>
          <a:xfrm>
            <a:off x="4686638" y="2527069"/>
            <a:ext cx="2876140" cy="4344744"/>
          </a:xfrm>
          <a:prstGeom prst="rect">
            <a:avLst/>
          </a:pr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9" name="Google Shape;179;p20"/>
          <p:cNvSpPr/>
          <p:nvPr/>
        </p:nvSpPr>
        <p:spPr>
          <a:xfrm>
            <a:off x="8740037" y="2103120"/>
            <a:ext cx="3030785" cy="4754880"/>
          </a:xfrm>
          <a:prstGeom prst="rect">
            <a:avLst/>
          </a:pr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565A97"/>
              </a:solidFill>
              <a:latin typeface="Arial"/>
              <a:cs typeface="Arial"/>
              <a:sym typeface="Arial"/>
            </a:endParaRPr>
          </a:p>
        </p:txBody>
      </p:sp>
      <p:sp>
        <p:nvSpPr>
          <p:cNvPr id="180" name="Google Shape;180;p20"/>
          <p:cNvSpPr txBox="1">
            <a:spLocks noGrp="1"/>
          </p:cNvSpPr>
          <p:nvPr>
            <p:ph type="subTitle" idx="1"/>
          </p:nvPr>
        </p:nvSpPr>
        <p:spPr>
          <a:xfrm>
            <a:off x="51043" y="2282999"/>
            <a:ext cx="3267379" cy="4583551"/>
          </a:xfrm>
          <a:prstGeom prst="rect">
            <a:avLst/>
          </a:prstGeom>
        </p:spPr>
        <p:txBody>
          <a:bodyPr spcFirstLastPara="1" wrap="square" lIns="121900" tIns="121900" rIns="121900" bIns="121900" anchor="t" anchorCtr="0">
            <a:noAutofit/>
          </a:bodyPr>
          <a:lstStyle/>
          <a:p>
            <a:pPr marL="0" indent="0"/>
            <a:r>
              <a:rPr lang="en-US" sz="1800" dirty="0" smtClean="0"/>
              <a:t>1. Identify </a:t>
            </a:r>
            <a:r>
              <a:rPr lang="en-US" sz="1800" dirty="0"/>
              <a:t>how all variables do, or do not, play a factor in driver </a:t>
            </a:r>
            <a:r>
              <a:rPr lang="en-US" sz="1800" dirty="0" smtClean="0"/>
              <a:t>behavior. 2. Expose </a:t>
            </a:r>
            <a:r>
              <a:rPr lang="en-US" sz="1800" dirty="0"/>
              <a:t>driver bias towards any continuous or categorical </a:t>
            </a:r>
            <a:r>
              <a:rPr lang="en-US" sz="1800" dirty="0" smtClean="0"/>
              <a:t>variables. 3. Verify </a:t>
            </a:r>
            <a:r>
              <a:rPr lang="en-US" sz="1800" dirty="0"/>
              <a:t>any behaviors in congested traffic </a:t>
            </a:r>
            <a:r>
              <a:rPr lang="en-US" sz="1800" dirty="0" smtClean="0"/>
              <a:t>behavior. 4. Define </a:t>
            </a:r>
            <a:r>
              <a:rPr lang="en-US" sz="1800" dirty="0"/>
              <a:t>any possible class of driver </a:t>
            </a:r>
            <a:r>
              <a:rPr lang="en-US" sz="1800" dirty="0" smtClean="0"/>
              <a:t>behavior. 5. Analyze </a:t>
            </a:r>
            <a:r>
              <a:rPr lang="en-US" sz="1800" dirty="0"/>
              <a:t>how traffic density influences driver lane-changing </a:t>
            </a:r>
            <a:r>
              <a:rPr lang="en-US" sz="1800" dirty="0" smtClean="0"/>
              <a:t>decisions. 6. Recognize </a:t>
            </a:r>
            <a:r>
              <a:rPr lang="en-US" sz="1800" dirty="0"/>
              <a:t>how the same drivers may behave differently in varying situations.</a:t>
            </a:r>
          </a:p>
        </p:txBody>
      </p:sp>
      <p:sp>
        <p:nvSpPr>
          <p:cNvPr id="181" name="Google Shape;181;p20"/>
          <p:cNvSpPr txBox="1">
            <a:spLocks noGrp="1"/>
          </p:cNvSpPr>
          <p:nvPr>
            <p:ph type="subTitle" idx="2"/>
          </p:nvPr>
        </p:nvSpPr>
        <p:spPr>
          <a:xfrm>
            <a:off x="8784958" y="3136700"/>
            <a:ext cx="3001521" cy="3907863"/>
          </a:xfrm>
          <a:prstGeom prst="rect">
            <a:avLst/>
          </a:prstGeom>
        </p:spPr>
        <p:txBody>
          <a:bodyPr spcFirstLastPara="1" wrap="square" lIns="121900" tIns="121900" rIns="121900" bIns="121900" anchor="t" anchorCtr="0">
            <a:noAutofit/>
          </a:bodyPr>
          <a:lstStyle/>
          <a:p>
            <a:pPr marL="0" indent="0"/>
            <a:r>
              <a:rPr lang="en-US" sz="2000" dirty="0"/>
              <a:t>One trajectory dataset will be utilized to calibrate the suggested multinomial logit model. The multinomial logit models are proposed to define the lane-change maneuvering processes while including driver heterogeneity.</a:t>
            </a:r>
            <a:endParaRPr sz="2000" dirty="0"/>
          </a:p>
        </p:txBody>
      </p:sp>
      <p:sp>
        <p:nvSpPr>
          <p:cNvPr id="182" name="Google Shape;182;p20"/>
          <p:cNvSpPr txBox="1">
            <a:spLocks noGrp="1"/>
          </p:cNvSpPr>
          <p:nvPr>
            <p:ph type="subTitle" idx="4"/>
          </p:nvPr>
        </p:nvSpPr>
        <p:spPr>
          <a:xfrm>
            <a:off x="4642410" y="3125116"/>
            <a:ext cx="2920368" cy="3641443"/>
          </a:xfrm>
          <a:prstGeom prst="rect">
            <a:avLst/>
          </a:prstGeom>
        </p:spPr>
        <p:txBody>
          <a:bodyPr spcFirstLastPara="1" wrap="square" lIns="121900" tIns="121900" rIns="121900" bIns="121900" anchor="t" anchorCtr="0">
            <a:noAutofit/>
          </a:bodyPr>
          <a:lstStyle/>
          <a:p>
            <a:pPr marL="0" indent="0"/>
            <a:r>
              <a:rPr lang="en-US" sz="1800" dirty="0"/>
              <a:t>This study aims to create a logit models to define the driver gap selection behavior during the merging, diverging, and discretionary processes, while bearing in mind the heterogeneity between drivers’ characteristics, and maneuvering strategies. </a:t>
            </a:r>
            <a:endParaRPr sz="1800" dirty="0"/>
          </a:p>
        </p:txBody>
      </p:sp>
      <p:sp>
        <p:nvSpPr>
          <p:cNvPr id="183" name="Google Shape;183;p20"/>
          <p:cNvSpPr txBox="1">
            <a:spLocks noGrp="1"/>
          </p:cNvSpPr>
          <p:nvPr>
            <p:ph type="ctrTitle" idx="6"/>
          </p:nvPr>
        </p:nvSpPr>
        <p:spPr>
          <a:xfrm>
            <a:off x="9723904" y="172833"/>
            <a:ext cx="1524400" cy="641600"/>
          </a:xfrm>
          <a:prstGeom prst="rect">
            <a:avLst/>
          </a:prstGeom>
        </p:spPr>
        <p:txBody>
          <a:bodyPr spcFirstLastPara="1" wrap="square" lIns="121900" tIns="121900" rIns="121900" bIns="121900" anchor="b" anchorCtr="0">
            <a:noAutofit/>
          </a:bodyPr>
          <a:lstStyle/>
          <a:p>
            <a:r>
              <a:rPr lang="es" dirty="0" smtClean="0"/>
              <a:t>2.1 Study </a:t>
            </a:r>
            <a:r>
              <a:rPr lang="es" dirty="0"/>
              <a:t>Objectives</a:t>
            </a:r>
            <a:endParaRPr dirty="0"/>
          </a:p>
        </p:txBody>
      </p:sp>
      <p:sp>
        <p:nvSpPr>
          <p:cNvPr id="184" name="Google Shape;184;p20"/>
          <p:cNvSpPr txBox="1">
            <a:spLocks noGrp="1"/>
          </p:cNvSpPr>
          <p:nvPr>
            <p:ph type="sldNum" idx="12"/>
          </p:nvPr>
        </p:nvSpPr>
        <p:spPr>
          <a:xfrm>
            <a:off x="10516819" y="63084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s" kern="0">
                <a:solidFill>
                  <a:srgbClr val="338987"/>
                </a:solidFill>
              </a:rPr>
              <a:pPr defTabSz="1219170">
                <a:buClr>
                  <a:srgbClr val="000000"/>
                </a:buClr>
              </a:pPr>
              <a:t>18</a:t>
            </a:fld>
            <a:endParaRPr kern="0">
              <a:solidFill>
                <a:srgbClr val="338987"/>
              </a:solidFill>
            </a:endParaRPr>
          </a:p>
        </p:txBody>
      </p:sp>
      <p:sp>
        <p:nvSpPr>
          <p:cNvPr id="189" name="Google Shape;189;p20"/>
          <p:cNvSpPr/>
          <p:nvPr/>
        </p:nvSpPr>
        <p:spPr>
          <a:xfrm>
            <a:off x="5925338" y="2626952"/>
            <a:ext cx="398739" cy="284059"/>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FDF3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grpSp>
        <p:nvGrpSpPr>
          <p:cNvPr id="190" name="Google Shape;190;p20"/>
          <p:cNvGrpSpPr/>
          <p:nvPr/>
        </p:nvGrpSpPr>
        <p:grpSpPr>
          <a:xfrm>
            <a:off x="1471510" y="1544004"/>
            <a:ext cx="398739" cy="398739"/>
            <a:chOff x="892750" y="4993750"/>
            <a:chExt cx="483125" cy="483125"/>
          </a:xfrm>
        </p:grpSpPr>
        <p:sp>
          <p:nvSpPr>
            <p:cNvPr id="191" name="Google Shape;191;p20"/>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FDF3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192" name="Google Shape;192;p20"/>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FDF3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sp>
          <p:nvSpPr>
            <p:cNvPr id="193" name="Google Shape;193;p20"/>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FDF3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435D74"/>
                </a:solidFill>
                <a:latin typeface="Arial"/>
                <a:cs typeface="Arial"/>
                <a:sym typeface="Arial"/>
              </a:endParaRPr>
            </a:p>
          </p:txBody>
        </p:sp>
      </p:grpSp>
      <p:sp>
        <p:nvSpPr>
          <p:cNvPr id="194" name="Google Shape;194;p20"/>
          <p:cNvSpPr txBox="1">
            <a:spLocks noGrp="1"/>
          </p:cNvSpPr>
          <p:nvPr>
            <p:ph type="ctrTitle"/>
          </p:nvPr>
        </p:nvSpPr>
        <p:spPr>
          <a:xfrm>
            <a:off x="-75320" y="1942743"/>
            <a:ext cx="3492400" cy="513200"/>
          </a:xfrm>
          <a:prstGeom prst="rect">
            <a:avLst/>
          </a:prstGeom>
        </p:spPr>
        <p:txBody>
          <a:bodyPr spcFirstLastPara="1" wrap="square" lIns="121900" tIns="121900" rIns="121900" bIns="121900" anchor="b" anchorCtr="0">
            <a:noAutofit/>
          </a:bodyPr>
          <a:lstStyle/>
          <a:p>
            <a:r>
              <a:rPr lang="es" sz="2800" dirty="0" smtClean="0"/>
              <a:t>Steps</a:t>
            </a:r>
            <a:endParaRPr sz="2800" dirty="0"/>
          </a:p>
        </p:txBody>
      </p:sp>
      <p:sp>
        <p:nvSpPr>
          <p:cNvPr id="195" name="Google Shape;195;p20"/>
          <p:cNvSpPr txBox="1">
            <a:spLocks noGrp="1"/>
          </p:cNvSpPr>
          <p:nvPr>
            <p:ph type="ctrTitle" idx="3"/>
          </p:nvPr>
        </p:nvSpPr>
        <p:spPr>
          <a:xfrm>
            <a:off x="8539518" y="2662377"/>
            <a:ext cx="3492400" cy="513200"/>
          </a:xfrm>
          <a:prstGeom prst="rect">
            <a:avLst/>
          </a:prstGeom>
        </p:spPr>
        <p:txBody>
          <a:bodyPr spcFirstLastPara="1" wrap="square" lIns="121900" tIns="121900" rIns="121900" bIns="121900" anchor="b" anchorCtr="0">
            <a:noAutofit/>
          </a:bodyPr>
          <a:lstStyle/>
          <a:p>
            <a:r>
              <a:rPr lang="es" sz="2800" dirty="0" smtClean="0"/>
              <a:t>Process</a:t>
            </a:r>
            <a:endParaRPr sz="2800" dirty="0"/>
          </a:p>
        </p:txBody>
      </p:sp>
      <p:sp>
        <p:nvSpPr>
          <p:cNvPr id="196" name="Google Shape;196;p20"/>
          <p:cNvSpPr txBox="1">
            <a:spLocks noGrp="1"/>
          </p:cNvSpPr>
          <p:nvPr>
            <p:ph type="ctrTitle" idx="5"/>
          </p:nvPr>
        </p:nvSpPr>
        <p:spPr>
          <a:xfrm>
            <a:off x="4379097" y="2916621"/>
            <a:ext cx="3492400" cy="513200"/>
          </a:xfrm>
          <a:prstGeom prst="rect">
            <a:avLst/>
          </a:prstGeom>
        </p:spPr>
        <p:txBody>
          <a:bodyPr spcFirstLastPara="1" wrap="square" lIns="121900" tIns="121900" rIns="121900" bIns="121900" anchor="b" anchorCtr="0">
            <a:noAutofit/>
          </a:bodyPr>
          <a:lstStyle/>
          <a:p>
            <a:r>
              <a:rPr lang="es" sz="2800" dirty="0" smtClean="0"/>
              <a:t>Aim</a:t>
            </a:r>
            <a:endParaRPr sz="2800" dirty="0"/>
          </a:p>
        </p:txBody>
      </p:sp>
      <p:grpSp>
        <p:nvGrpSpPr>
          <p:cNvPr id="32" name="Google Shape;3882;p35"/>
          <p:cNvGrpSpPr/>
          <p:nvPr/>
        </p:nvGrpSpPr>
        <p:grpSpPr>
          <a:xfrm>
            <a:off x="10026773" y="2234247"/>
            <a:ext cx="457311" cy="421123"/>
            <a:chOff x="1492675" y="4420975"/>
            <a:chExt cx="481825" cy="438525"/>
          </a:xfrm>
          <a:solidFill>
            <a:srgbClr val="ECE9E5"/>
          </a:solidFill>
        </p:grpSpPr>
        <p:sp>
          <p:nvSpPr>
            <p:cNvPr id="33" name="Google Shape;3883;p3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4" name="Google Shape;3884;p3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5" name="Google Shape;3885;p3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6" name="Google Shape;3886;p3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37" name="Google Shape;3887;p3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Tree>
    <p:extLst>
      <p:ext uri="{BB962C8B-B14F-4D97-AF65-F5344CB8AC3E}">
        <p14:creationId xmlns:p14="http://schemas.microsoft.com/office/powerpoint/2010/main" val="3504232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B130EE6-7F18-4E2D-A397-040E81C99C57}"/>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6" name="ïSlïdê">
            <a:extLst>
              <a:ext uri="{FF2B5EF4-FFF2-40B4-BE49-F238E27FC236}">
                <a16:creationId xmlns:a16="http://schemas.microsoft.com/office/drawing/2014/main" id="{1F7BC8E6-708A-4EC4-85D9-335255B5AAF2}"/>
              </a:ext>
            </a:extLst>
          </p:cNvPr>
          <p:cNvSpPr/>
          <p:nvPr/>
        </p:nvSpPr>
        <p:spPr>
          <a:xfrm>
            <a:off x="0" y="245467"/>
            <a:ext cx="12192000" cy="2160240"/>
          </a:xfrm>
          <a:prstGeom prst="rect">
            <a:avLst/>
          </a:prstGeom>
          <a:blipFill>
            <a:blip r:embed="rId3"/>
            <a:stretch>
              <a:fillRect t="-133044" b="-132066"/>
            </a:stretch>
          </a:blipFill>
          <a:ln w="381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íṣlíḍe">
            <a:extLst>
              <a:ext uri="{FF2B5EF4-FFF2-40B4-BE49-F238E27FC236}">
                <a16:creationId xmlns:a16="http://schemas.microsoft.com/office/drawing/2014/main" id="{9F4546DC-E8B9-4724-A86B-5B8DAA0DDDF9}"/>
              </a:ext>
            </a:extLst>
          </p:cNvPr>
          <p:cNvSpPr/>
          <p:nvPr/>
        </p:nvSpPr>
        <p:spPr>
          <a:xfrm flipH="1">
            <a:off x="0" y="218743"/>
            <a:ext cx="8417458" cy="2221975"/>
          </a:xfrm>
          <a:custGeom>
            <a:avLst/>
            <a:gdLst>
              <a:gd name="connsiteX0" fmla="*/ 1096260 w 8399356"/>
              <a:gd name="connsiteY0" fmla="*/ 0 h 2192520"/>
              <a:gd name="connsiteX1" fmla="*/ 1208347 w 8399356"/>
              <a:gd name="connsiteY1" fmla="*/ 5660 h 2192520"/>
              <a:gd name="connsiteX2" fmla="*/ 1277016 w 8399356"/>
              <a:gd name="connsiteY2" fmla="*/ 16140 h 2192520"/>
              <a:gd name="connsiteX3" fmla="*/ 8399356 w 8399356"/>
              <a:gd name="connsiteY3" fmla="*/ 16140 h 2192520"/>
              <a:gd name="connsiteX4" fmla="*/ 8399356 w 8399356"/>
              <a:gd name="connsiteY4" fmla="*/ 2176380 h 2192520"/>
              <a:gd name="connsiteX5" fmla="*/ 1277016 w 8399356"/>
              <a:gd name="connsiteY5" fmla="*/ 2176380 h 2192520"/>
              <a:gd name="connsiteX6" fmla="*/ 1208347 w 8399356"/>
              <a:gd name="connsiteY6" fmla="*/ 2186860 h 2192520"/>
              <a:gd name="connsiteX7" fmla="*/ 1096260 w 8399356"/>
              <a:gd name="connsiteY7" fmla="*/ 2192520 h 2192520"/>
              <a:gd name="connsiteX8" fmla="*/ 0 w 8399356"/>
              <a:gd name="connsiteY8" fmla="*/ 1096260 h 2192520"/>
              <a:gd name="connsiteX9" fmla="*/ 1096260 w 8399356"/>
              <a:gd name="connsiteY9" fmla="*/ 0 h 219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99356" h="2192520">
                <a:moveTo>
                  <a:pt x="1096260" y="0"/>
                </a:moveTo>
                <a:cubicBezTo>
                  <a:pt x="1134101" y="0"/>
                  <a:pt x="1171494" y="1917"/>
                  <a:pt x="1208347" y="5660"/>
                </a:cubicBezTo>
                <a:lnTo>
                  <a:pt x="1277016" y="16140"/>
                </a:lnTo>
                <a:lnTo>
                  <a:pt x="8399356" y="16140"/>
                </a:lnTo>
                <a:lnTo>
                  <a:pt x="8399356" y="2176380"/>
                </a:lnTo>
                <a:lnTo>
                  <a:pt x="1277016" y="2176380"/>
                </a:lnTo>
                <a:lnTo>
                  <a:pt x="1208347" y="2186860"/>
                </a:lnTo>
                <a:cubicBezTo>
                  <a:pt x="1171494" y="2190603"/>
                  <a:pt x="1134101" y="2192520"/>
                  <a:pt x="1096260" y="2192520"/>
                </a:cubicBezTo>
                <a:cubicBezTo>
                  <a:pt x="490812" y="2192520"/>
                  <a:pt x="0" y="1701708"/>
                  <a:pt x="0" y="1096260"/>
                </a:cubicBezTo>
                <a:cubicBezTo>
                  <a:pt x="0" y="490812"/>
                  <a:pt x="490812" y="0"/>
                  <a:pt x="1096260" y="0"/>
                </a:cubicBezTo>
                <a:close/>
              </a:path>
            </a:pathLst>
          </a:custGeom>
          <a:solidFill>
            <a:schemeClr val="bg1">
              <a:alpha val="80000"/>
            </a:schemeClr>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ïṥlíḍe">
            <a:extLst>
              <a:ext uri="{FF2B5EF4-FFF2-40B4-BE49-F238E27FC236}">
                <a16:creationId xmlns:a16="http://schemas.microsoft.com/office/drawing/2014/main" id="{24AA5856-54F4-40F4-BF98-A50B930E4D59}"/>
              </a:ext>
            </a:extLst>
          </p:cNvPr>
          <p:cNvSpPr/>
          <p:nvPr/>
        </p:nvSpPr>
        <p:spPr bwMode="auto">
          <a:xfrm>
            <a:off x="6485233" y="632465"/>
            <a:ext cx="1388850" cy="1387604"/>
          </a:xfrm>
          <a:prstGeom prst="ellipse">
            <a:avLst/>
          </a:prstGeom>
          <a:noFill/>
          <a:ln w="152400">
            <a:solidFill>
              <a:srgbClr val="C5C5C5">
                <a:alpha val="76077"/>
              </a:srgb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23" name="i$1ídè">
            <a:extLst>
              <a:ext uri="{FF2B5EF4-FFF2-40B4-BE49-F238E27FC236}">
                <a16:creationId xmlns:a16="http://schemas.microsoft.com/office/drawing/2014/main" id="{86E5949B-39FA-4CA9-A55D-BA0B31371883}"/>
              </a:ext>
            </a:extLst>
          </p:cNvPr>
          <p:cNvSpPr/>
          <p:nvPr/>
        </p:nvSpPr>
        <p:spPr bwMode="auto">
          <a:xfrm rot="16158470" flipH="1">
            <a:off x="6371359" y="510577"/>
            <a:ext cx="1630024" cy="1630022"/>
          </a:xfrm>
          <a:prstGeom prst="blockArc">
            <a:avLst>
              <a:gd name="adj1" fmla="val 16375429"/>
              <a:gd name="adj2" fmla="val 10903318"/>
              <a:gd name="adj3" fmla="val 16729"/>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9" name="íşlîḑê">
            <a:extLst>
              <a:ext uri="{FF2B5EF4-FFF2-40B4-BE49-F238E27FC236}">
                <a16:creationId xmlns:a16="http://schemas.microsoft.com/office/drawing/2014/main" id="{CD071F83-C1E0-4C1F-8133-979706BFFAE6}"/>
              </a:ext>
            </a:extLst>
          </p:cNvPr>
          <p:cNvSpPr/>
          <p:nvPr/>
        </p:nvSpPr>
        <p:spPr>
          <a:xfrm>
            <a:off x="6510547" y="1140921"/>
            <a:ext cx="1351653" cy="369332"/>
          </a:xfrm>
          <a:prstGeom prst="rect">
            <a:avLst/>
          </a:prstGeom>
        </p:spPr>
        <p:txBody>
          <a:bodyPr wrap="none">
            <a:normAutofit/>
          </a:bodyPr>
          <a:lstStyle/>
          <a:p>
            <a:pPr algn="ctr"/>
            <a:r>
              <a:rPr lang="en-US" altLang="zh-CN" sz="1400" b="1" dirty="0" smtClean="0"/>
              <a:t>Objective</a:t>
            </a:r>
            <a:endParaRPr lang="zh-CN" altLang="en-US" sz="1400" b="1" dirty="0"/>
          </a:p>
        </p:txBody>
      </p:sp>
      <p:sp>
        <p:nvSpPr>
          <p:cNvPr id="10" name="iş1ídê">
            <a:extLst>
              <a:ext uri="{FF2B5EF4-FFF2-40B4-BE49-F238E27FC236}">
                <a16:creationId xmlns:a16="http://schemas.microsoft.com/office/drawing/2014/main" id="{0C3C5E6D-405D-48DD-9E6E-289FE119DE5C}"/>
              </a:ext>
            </a:extLst>
          </p:cNvPr>
          <p:cNvSpPr txBox="1"/>
          <p:nvPr/>
        </p:nvSpPr>
        <p:spPr>
          <a:xfrm>
            <a:off x="760961" y="4256088"/>
            <a:ext cx="2755323" cy="1553716"/>
          </a:xfrm>
          <a:prstGeom prst="rect">
            <a:avLst/>
          </a:prstGeom>
          <a:noFill/>
        </p:spPr>
        <p:txBody>
          <a:bodyPr wrap="square" lIns="90000" tIns="46800" rIns="90000" bIns="46800" rtlCol="0">
            <a:noAutofit/>
          </a:bodyPr>
          <a:lstStyle>
            <a:defPPr>
              <a:defRPr lang="zh-CN"/>
            </a:defPPr>
            <a:lvl1pPr algn="just">
              <a:lnSpc>
                <a:spcPct val="150000"/>
              </a:lnSpc>
              <a:defRPr sz="1000"/>
            </a:lvl1pPr>
          </a:lstStyle>
          <a:p>
            <a:r>
              <a:rPr lang="en-US" altLang="zh-CN" sz="2000" dirty="0" smtClean="0"/>
              <a:t>Construct Multinomial </a:t>
            </a:r>
            <a:r>
              <a:rPr lang="en-US" altLang="zh-CN" sz="2000" dirty="0"/>
              <a:t>Logit Models based on the extracted trajectory data.</a:t>
            </a:r>
          </a:p>
        </p:txBody>
      </p:sp>
      <p:sp>
        <p:nvSpPr>
          <p:cNvPr id="11" name="íSḻíďe">
            <a:extLst>
              <a:ext uri="{FF2B5EF4-FFF2-40B4-BE49-F238E27FC236}">
                <a16:creationId xmlns:a16="http://schemas.microsoft.com/office/drawing/2014/main" id="{0A717F4B-BCAF-4C54-8E47-57CEF0DDA488}"/>
              </a:ext>
            </a:extLst>
          </p:cNvPr>
          <p:cNvSpPr txBox="1"/>
          <p:nvPr/>
        </p:nvSpPr>
        <p:spPr>
          <a:xfrm>
            <a:off x="760961" y="3926739"/>
            <a:ext cx="3096344" cy="307777"/>
          </a:xfrm>
          <a:prstGeom prst="rect">
            <a:avLst/>
          </a:prstGeom>
          <a:noFill/>
        </p:spPr>
        <p:txBody>
          <a:bodyPr wrap="none" rtlCol="0">
            <a:noAutofit/>
          </a:bodyPr>
          <a:lstStyle/>
          <a:p>
            <a:r>
              <a:rPr lang="en-US" altLang="zh-CN" sz="2800" b="1" dirty="0" smtClean="0"/>
              <a:t>Objective 1</a:t>
            </a:r>
            <a:endParaRPr lang="zh-CN" altLang="en-US" sz="2800" b="1" dirty="0"/>
          </a:p>
        </p:txBody>
      </p:sp>
      <p:sp>
        <p:nvSpPr>
          <p:cNvPr id="12" name="i$ḷíḍê">
            <a:extLst>
              <a:ext uri="{FF2B5EF4-FFF2-40B4-BE49-F238E27FC236}">
                <a16:creationId xmlns:a16="http://schemas.microsoft.com/office/drawing/2014/main" id="{6303C6D9-6212-4181-9429-E13752B031EA}"/>
              </a:ext>
            </a:extLst>
          </p:cNvPr>
          <p:cNvSpPr/>
          <p:nvPr/>
        </p:nvSpPr>
        <p:spPr bwMode="auto">
          <a:xfrm>
            <a:off x="868937" y="3291181"/>
            <a:ext cx="461080" cy="365375"/>
          </a:xfrm>
          <a:custGeom>
            <a:avLst/>
            <a:gdLst>
              <a:gd name="connsiteX0" fmla="*/ 511657 w 606157"/>
              <a:gd name="connsiteY0" fmla="*/ 343654 h 480339"/>
              <a:gd name="connsiteX1" fmla="*/ 521432 w 606157"/>
              <a:gd name="connsiteY1" fmla="*/ 353421 h 480339"/>
              <a:gd name="connsiteX2" fmla="*/ 521432 w 606157"/>
              <a:gd name="connsiteY2" fmla="*/ 376178 h 480339"/>
              <a:gd name="connsiteX3" fmla="*/ 544305 w 606157"/>
              <a:gd name="connsiteY3" fmla="*/ 376178 h 480339"/>
              <a:gd name="connsiteX4" fmla="*/ 554080 w 606157"/>
              <a:gd name="connsiteY4" fmla="*/ 385945 h 480339"/>
              <a:gd name="connsiteX5" fmla="*/ 544305 w 606157"/>
              <a:gd name="connsiteY5" fmla="*/ 395712 h 480339"/>
              <a:gd name="connsiteX6" fmla="*/ 521432 w 606157"/>
              <a:gd name="connsiteY6" fmla="*/ 395712 h 480339"/>
              <a:gd name="connsiteX7" fmla="*/ 521432 w 606157"/>
              <a:gd name="connsiteY7" fmla="*/ 418566 h 480339"/>
              <a:gd name="connsiteX8" fmla="*/ 511657 w 606157"/>
              <a:gd name="connsiteY8" fmla="*/ 428333 h 480339"/>
              <a:gd name="connsiteX9" fmla="*/ 501882 w 606157"/>
              <a:gd name="connsiteY9" fmla="*/ 418566 h 480339"/>
              <a:gd name="connsiteX10" fmla="*/ 501882 w 606157"/>
              <a:gd name="connsiteY10" fmla="*/ 395712 h 480339"/>
              <a:gd name="connsiteX11" fmla="*/ 479106 w 606157"/>
              <a:gd name="connsiteY11" fmla="*/ 395712 h 480339"/>
              <a:gd name="connsiteX12" fmla="*/ 469331 w 606157"/>
              <a:gd name="connsiteY12" fmla="*/ 385945 h 480339"/>
              <a:gd name="connsiteX13" fmla="*/ 479106 w 606157"/>
              <a:gd name="connsiteY13" fmla="*/ 376178 h 480339"/>
              <a:gd name="connsiteX14" fmla="*/ 501882 w 606157"/>
              <a:gd name="connsiteY14" fmla="*/ 376178 h 480339"/>
              <a:gd name="connsiteX15" fmla="*/ 501882 w 606157"/>
              <a:gd name="connsiteY15" fmla="*/ 353421 h 480339"/>
              <a:gd name="connsiteX16" fmla="*/ 511657 w 606157"/>
              <a:gd name="connsiteY16" fmla="*/ 343654 h 480339"/>
              <a:gd name="connsiteX17" fmla="*/ 511621 w 606157"/>
              <a:gd name="connsiteY17" fmla="*/ 311170 h 480339"/>
              <a:gd name="connsiteX18" fmla="*/ 436735 w 606157"/>
              <a:gd name="connsiteY18" fmla="*/ 385944 h 480339"/>
              <a:gd name="connsiteX19" fmla="*/ 511621 w 606157"/>
              <a:gd name="connsiteY19" fmla="*/ 460816 h 480339"/>
              <a:gd name="connsiteX20" fmla="*/ 586605 w 606157"/>
              <a:gd name="connsiteY20" fmla="*/ 385944 h 480339"/>
              <a:gd name="connsiteX21" fmla="*/ 511621 w 606157"/>
              <a:gd name="connsiteY21" fmla="*/ 311170 h 480339"/>
              <a:gd name="connsiteX22" fmla="*/ 511621 w 606157"/>
              <a:gd name="connsiteY22" fmla="*/ 291647 h 480339"/>
              <a:gd name="connsiteX23" fmla="*/ 606157 w 606157"/>
              <a:gd name="connsiteY23" fmla="*/ 385944 h 480339"/>
              <a:gd name="connsiteX24" fmla="*/ 511621 w 606157"/>
              <a:gd name="connsiteY24" fmla="*/ 480339 h 480339"/>
              <a:gd name="connsiteX25" fmla="*/ 417183 w 606157"/>
              <a:gd name="connsiteY25" fmla="*/ 385944 h 480339"/>
              <a:gd name="connsiteX26" fmla="*/ 511621 w 606157"/>
              <a:gd name="connsiteY26" fmla="*/ 291647 h 480339"/>
              <a:gd name="connsiteX27" fmla="*/ 368279 w 606157"/>
              <a:gd name="connsiteY27" fmla="*/ 200476 h 480339"/>
              <a:gd name="connsiteX28" fmla="*/ 489505 w 606157"/>
              <a:gd name="connsiteY28" fmla="*/ 259991 h 480339"/>
              <a:gd name="connsiteX29" fmla="*/ 487746 w 606157"/>
              <a:gd name="connsiteY29" fmla="*/ 273650 h 480339"/>
              <a:gd name="connsiteX30" fmla="*/ 481782 w 606157"/>
              <a:gd name="connsiteY30" fmla="*/ 275699 h 480339"/>
              <a:gd name="connsiteX31" fmla="*/ 474059 w 606157"/>
              <a:gd name="connsiteY31" fmla="*/ 271894 h 480339"/>
              <a:gd name="connsiteX32" fmla="*/ 368279 w 606157"/>
              <a:gd name="connsiteY32" fmla="*/ 219989 h 480339"/>
              <a:gd name="connsiteX33" fmla="*/ 293588 w 606157"/>
              <a:gd name="connsiteY33" fmla="*/ 242819 h 480339"/>
              <a:gd name="connsiteX34" fmla="*/ 279999 w 606157"/>
              <a:gd name="connsiteY34" fmla="*/ 240185 h 480339"/>
              <a:gd name="connsiteX35" fmla="*/ 282639 w 606157"/>
              <a:gd name="connsiteY35" fmla="*/ 226623 h 480339"/>
              <a:gd name="connsiteX36" fmla="*/ 368279 w 606157"/>
              <a:gd name="connsiteY36" fmla="*/ 200476 h 480339"/>
              <a:gd name="connsiteX37" fmla="*/ 153211 w 606157"/>
              <a:gd name="connsiteY37" fmla="*/ 200476 h 480339"/>
              <a:gd name="connsiteX38" fmla="*/ 306325 w 606157"/>
              <a:gd name="connsiteY38" fmla="*/ 353439 h 480339"/>
              <a:gd name="connsiteX39" fmla="*/ 296547 w 606157"/>
              <a:gd name="connsiteY39" fmla="*/ 363200 h 480339"/>
              <a:gd name="connsiteX40" fmla="*/ 286770 w 606157"/>
              <a:gd name="connsiteY40" fmla="*/ 353439 h 480339"/>
              <a:gd name="connsiteX41" fmla="*/ 153211 w 606157"/>
              <a:gd name="connsiteY41" fmla="*/ 219999 h 480339"/>
              <a:gd name="connsiteX42" fmla="*/ 19554 w 606157"/>
              <a:gd name="connsiteY42" fmla="*/ 353439 h 480339"/>
              <a:gd name="connsiteX43" fmla="*/ 9777 w 606157"/>
              <a:gd name="connsiteY43" fmla="*/ 363200 h 480339"/>
              <a:gd name="connsiteX44" fmla="*/ 0 w 606157"/>
              <a:gd name="connsiteY44" fmla="*/ 353439 h 480339"/>
              <a:gd name="connsiteX45" fmla="*/ 153211 w 606157"/>
              <a:gd name="connsiteY45" fmla="*/ 200476 h 480339"/>
              <a:gd name="connsiteX46" fmla="*/ 368295 w 606157"/>
              <a:gd name="connsiteY46" fmla="*/ 19531 h 480339"/>
              <a:gd name="connsiteX47" fmla="*/ 306326 w 606157"/>
              <a:gd name="connsiteY47" fmla="*/ 81348 h 480339"/>
              <a:gd name="connsiteX48" fmla="*/ 368295 w 606157"/>
              <a:gd name="connsiteY48" fmla="*/ 143262 h 480339"/>
              <a:gd name="connsiteX49" fmla="*/ 430165 w 606157"/>
              <a:gd name="connsiteY49" fmla="*/ 81348 h 480339"/>
              <a:gd name="connsiteX50" fmla="*/ 368295 w 606157"/>
              <a:gd name="connsiteY50" fmla="*/ 19531 h 480339"/>
              <a:gd name="connsiteX51" fmla="*/ 153211 w 606157"/>
              <a:gd name="connsiteY51" fmla="*/ 19531 h 480339"/>
              <a:gd name="connsiteX52" fmla="*/ 91242 w 606157"/>
              <a:gd name="connsiteY52" fmla="*/ 81348 h 480339"/>
              <a:gd name="connsiteX53" fmla="*/ 153211 w 606157"/>
              <a:gd name="connsiteY53" fmla="*/ 143262 h 480339"/>
              <a:gd name="connsiteX54" fmla="*/ 215081 w 606157"/>
              <a:gd name="connsiteY54" fmla="*/ 81348 h 480339"/>
              <a:gd name="connsiteX55" fmla="*/ 153211 w 606157"/>
              <a:gd name="connsiteY55" fmla="*/ 19531 h 480339"/>
              <a:gd name="connsiteX56" fmla="*/ 368295 w 606157"/>
              <a:gd name="connsiteY56" fmla="*/ 0 h 480339"/>
              <a:gd name="connsiteX57" fmla="*/ 449714 w 606157"/>
              <a:gd name="connsiteY57" fmla="*/ 81348 h 480339"/>
              <a:gd name="connsiteX58" fmla="*/ 368295 w 606157"/>
              <a:gd name="connsiteY58" fmla="*/ 162794 h 480339"/>
              <a:gd name="connsiteX59" fmla="*/ 286778 w 606157"/>
              <a:gd name="connsiteY59" fmla="*/ 81348 h 480339"/>
              <a:gd name="connsiteX60" fmla="*/ 368295 w 606157"/>
              <a:gd name="connsiteY60" fmla="*/ 0 h 480339"/>
              <a:gd name="connsiteX61" fmla="*/ 153211 w 606157"/>
              <a:gd name="connsiteY61" fmla="*/ 0 h 480339"/>
              <a:gd name="connsiteX62" fmla="*/ 234630 w 606157"/>
              <a:gd name="connsiteY62" fmla="*/ 81348 h 480339"/>
              <a:gd name="connsiteX63" fmla="*/ 153211 w 606157"/>
              <a:gd name="connsiteY63" fmla="*/ 162794 h 480339"/>
              <a:gd name="connsiteX64" fmla="*/ 71694 w 606157"/>
              <a:gd name="connsiteY64" fmla="*/ 81348 h 480339"/>
              <a:gd name="connsiteX65" fmla="*/ 153211 w 606157"/>
              <a:gd name="connsiteY65" fmla="*/ 0 h 48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6157" h="480339">
                <a:moveTo>
                  <a:pt x="511657" y="343654"/>
                </a:moveTo>
                <a:cubicBezTo>
                  <a:pt x="517131" y="343654"/>
                  <a:pt x="521432" y="348049"/>
                  <a:pt x="521432" y="353421"/>
                </a:cubicBezTo>
                <a:lnTo>
                  <a:pt x="521432" y="376178"/>
                </a:lnTo>
                <a:lnTo>
                  <a:pt x="544305" y="376178"/>
                </a:lnTo>
                <a:cubicBezTo>
                  <a:pt x="549682" y="376178"/>
                  <a:pt x="554080" y="380573"/>
                  <a:pt x="554080" y="385945"/>
                </a:cubicBezTo>
                <a:cubicBezTo>
                  <a:pt x="554080" y="391414"/>
                  <a:pt x="549682" y="395712"/>
                  <a:pt x="544305" y="395712"/>
                </a:cubicBezTo>
                <a:lnTo>
                  <a:pt x="521432" y="395712"/>
                </a:lnTo>
                <a:lnTo>
                  <a:pt x="521432" y="418566"/>
                </a:lnTo>
                <a:cubicBezTo>
                  <a:pt x="521432" y="423938"/>
                  <a:pt x="517131" y="428333"/>
                  <a:pt x="511657" y="428333"/>
                </a:cubicBezTo>
                <a:cubicBezTo>
                  <a:pt x="506281" y="428333"/>
                  <a:pt x="501882" y="423938"/>
                  <a:pt x="501882" y="418566"/>
                </a:cubicBezTo>
                <a:lnTo>
                  <a:pt x="501882" y="395712"/>
                </a:lnTo>
                <a:lnTo>
                  <a:pt x="479106" y="395712"/>
                </a:lnTo>
                <a:cubicBezTo>
                  <a:pt x="473730" y="395712"/>
                  <a:pt x="469331" y="391414"/>
                  <a:pt x="469331" y="385945"/>
                </a:cubicBezTo>
                <a:cubicBezTo>
                  <a:pt x="469331" y="380573"/>
                  <a:pt x="473730" y="376178"/>
                  <a:pt x="479106" y="376178"/>
                </a:cubicBezTo>
                <a:lnTo>
                  <a:pt x="501882" y="376178"/>
                </a:lnTo>
                <a:lnTo>
                  <a:pt x="501882" y="353421"/>
                </a:lnTo>
                <a:cubicBezTo>
                  <a:pt x="501882" y="348049"/>
                  <a:pt x="506281" y="343654"/>
                  <a:pt x="511657" y="343654"/>
                </a:cubicBezTo>
                <a:close/>
                <a:moveTo>
                  <a:pt x="511621" y="311170"/>
                </a:moveTo>
                <a:cubicBezTo>
                  <a:pt x="470366" y="311170"/>
                  <a:pt x="436735" y="344750"/>
                  <a:pt x="436735" y="385944"/>
                </a:cubicBezTo>
                <a:cubicBezTo>
                  <a:pt x="436735" y="427236"/>
                  <a:pt x="470366" y="460816"/>
                  <a:pt x="511621" y="460816"/>
                </a:cubicBezTo>
                <a:cubicBezTo>
                  <a:pt x="552975" y="460816"/>
                  <a:pt x="586605" y="427236"/>
                  <a:pt x="586605" y="385944"/>
                </a:cubicBezTo>
                <a:cubicBezTo>
                  <a:pt x="586605" y="344750"/>
                  <a:pt x="552975" y="311170"/>
                  <a:pt x="511621" y="311170"/>
                </a:cubicBezTo>
                <a:close/>
                <a:moveTo>
                  <a:pt x="511621" y="291647"/>
                </a:moveTo>
                <a:cubicBezTo>
                  <a:pt x="563729" y="291647"/>
                  <a:pt x="606157" y="333915"/>
                  <a:pt x="606157" y="385944"/>
                </a:cubicBezTo>
                <a:cubicBezTo>
                  <a:pt x="606157" y="437974"/>
                  <a:pt x="563729" y="480339"/>
                  <a:pt x="511621" y="480339"/>
                </a:cubicBezTo>
                <a:cubicBezTo>
                  <a:pt x="459514" y="480339"/>
                  <a:pt x="417183" y="437974"/>
                  <a:pt x="417183" y="385944"/>
                </a:cubicBezTo>
                <a:cubicBezTo>
                  <a:pt x="417183" y="333915"/>
                  <a:pt x="459514" y="291647"/>
                  <a:pt x="511621" y="291647"/>
                </a:cubicBezTo>
                <a:close/>
                <a:moveTo>
                  <a:pt x="368279" y="200476"/>
                </a:moveTo>
                <a:cubicBezTo>
                  <a:pt x="416085" y="200476"/>
                  <a:pt x="460274" y="222135"/>
                  <a:pt x="489505" y="259991"/>
                </a:cubicBezTo>
                <a:cubicBezTo>
                  <a:pt x="492829" y="264284"/>
                  <a:pt x="492047" y="270333"/>
                  <a:pt x="487746" y="273650"/>
                </a:cubicBezTo>
                <a:cubicBezTo>
                  <a:pt x="485986" y="275016"/>
                  <a:pt x="483835" y="275699"/>
                  <a:pt x="481782" y="275699"/>
                </a:cubicBezTo>
                <a:cubicBezTo>
                  <a:pt x="478849" y="275699"/>
                  <a:pt x="475916" y="274430"/>
                  <a:pt x="474059" y="271894"/>
                </a:cubicBezTo>
                <a:cubicBezTo>
                  <a:pt x="448542" y="238917"/>
                  <a:pt x="409926" y="219989"/>
                  <a:pt x="368279" y="219989"/>
                </a:cubicBezTo>
                <a:cubicBezTo>
                  <a:pt x="341492" y="219989"/>
                  <a:pt x="315683" y="227892"/>
                  <a:pt x="293588" y="242819"/>
                </a:cubicBezTo>
                <a:cubicBezTo>
                  <a:pt x="289091" y="245844"/>
                  <a:pt x="283030" y="244673"/>
                  <a:pt x="279999" y="240185"/>
                </a:cubicBezTo>
                <a:cubicBezTo>
                  <a:pt x="276969" y="235697"/>
                  <a:pt x="278142" y="229648"/>
                  <a:pt x="282639" y="226623"/>
                </a:cubicBezTo>
                <a:cubicBezTo>
                  <a:pt x="307960" y="209549"/>
                  <a:pt x="337582" y="200476"/>
                  <a:pt x="368279" y="200476"/>
                </a:cubicBezTo>
                <a:close/>
                <a:moveTo>
                  <a:pt x="153211" y="200476"/>
                </a:moveTo>
                <a:cubicBezTo>
                  <a:pt x="237688" y="200476"/>
                  <a:pt x="306325" y="269099"/>
                  <a:pt x="306325" y="353439"/>
                </a:cubicBezTo>
                <a:cubicBezTo>
                  <a:pt x="306325" y="358808"/>
                  <a:pt x="302023" y="363200"/>
                  <a:pt x="296547" y="363200"/>
                </a:cubicBezTo>
                <a:cubicBezTo>
                  <a:pt x="291170" y="363200"/>
                  <a:pt x="286770" y="358808"/>
                  <a:pt x="286770" y="353439"/>
                </a:cubicBezTo>
                <a:cubicBezTo>
                  <a:pt x="286770" y="279837"/>
                  <a:pt x="226835" y="219999"/>
                  <a:pt x="153211" y="219999"/>
                </a:cubicBezTo>
                <a:cubicBezTo>
                  <a:pt x="79490" y="219999"/>
                  <a:pt x="19554" y="279837"/>
                  <a:pt x="19554" y="353439"/>
                </a:cubicBezTo>
                <a:cubicBezTo>
                  <a:pt x="19554" y="358808"/>
                  <a:pt x="15155" y="363200"/>
                  <a:pt x="9777" y="363200"/>
                </a:cubicBezTo>
                <a:cubicBezTo>
                  <a:pt x="4400" y="363200"/>
                  <a:pt x="0" y="358808"/>
                  <a:pt x="0" y="353439"/>
                </a:cubicBezTo>
                <a:cubicBezTo>
                  <a:pt x="0" y="269099"/>
                  <a:pt x="68735" y="200476"/>
                  <a:pt x="153211" y="200476"/>
                </a:cubicBezTo>
                <a:close/>
                <a:moveTo>
                  <a:pt x="368295" y="19531"/>
                </a:moveTo>
                <a:cubicBezTo>
                  <a:pt x="334085" y="19531"/>
                  <a:pt x="306326" y="47266"/>
                  <a:pt x="306326" y="81348"/>
                </a:cubicBezTo>
                <a:cubicBezTo>
                  <a:pt x="306326" y="115528"/>
                  <a:pt x="334085" y="143262"/>
                  <a:pt x="368295" y="143262"/>
                </a:cubicBezTo>
                <a:cubicBezTo>
                  <a:pt x="402407" y="143262"/>
                  <a:pt x="430165" y="115528"/>
                  <a:pt x="430165" y="81348"/>
                </a:cubicBezTo>
                <a:cubicBezTo>
                  <a:pt x="430165" y="47266"/>
                  <a:pt x="402407" y="19531"/>
                  <a:pt x="368295" y="19531"/>
                </a:cubicBezTo>
                <a:close/>
                <a:moveTo>
                  <a:pt x="153211" y="19531"/>
                </a:moveTo>
                <a:cubicBezTo>
                  <a:pt x="119001" y="19531"/>
                  <a:pt x="91242" y="47266"/>
                  <a:pt x="91242" y="81348"/>
                </a:cubicBezTo>
                <a:cubicBezTo>
                  <a:pt x="91242" y="115528"/>
                  <a:pt x="119001" y="143262"/>
                  <a:pt x="153211" y="143262"/>
                </a:cubicBezTo>
                <a:cubicBezTo>
                  <a:pt x="187323" y="143262"/>
                  <a:pt x="215081" y="115528"/>
                  <a:pt x="215081" y="81348"/>
                </a:cubicBezTo>
                <a:cubicBezTo>
                  <a:pt x="215081" y="47266"/>
                  <a:pt x="187323" y="19531"/>
                  <a:pt x="153211" y="19531"/>
                </a:cubicBezTo>
                <a:close/>
                <a:moveTo>
                  <a:pt x="368295" y="0"/>
                </a:moveTo>
                <a:cubicBezTo>
                  <a:pt x="413158" y="0"/>
                  <a:pt x="449714" y="36523"/>
                  <a:pt x="449714" y="81348"/>
                </a:cubicBezTo>
                <a:cubicBezTo>
                  <a:pt x="449714" y="126270"/>
                  <a:pt x="413158" y="162794"/>
                  <a:pt x="368295" y="162794"/>
                </a:cubicBezTo>
                <a:cubicBezTo>
                  <a:pt x="323333" y="162794"/>
                  <a:pt x="286778" y="126270"/>
                  <a:pt x="286778" y="81348"/>
                </a:cubicBezTo>
                <a:cubicBezTo>
                  <a:pt x="286778" y="36523"/>
                  <a:pt x="323333" y="0"/>
                  <a:pt x="368295" y="0"/>
                </a:cubicBezTo>
                <a:close/>
                <a:moveTo>
                  <a:pt x="153211" y="0"/>
                </a:moveTo>
                <a:cubicBezTo>
                  <a:pt x="198074" y="0"/>
                  <a:pt x="234630" y="36523"/>
                  <a:pt x="234630" y="81348"/>
                </a:cubicBezTo>
                <a:cubicBezTo>
                  <a:pt x="234630" y="126270"/>
                  <a:pt x="198074" y="162794"/>
                  <a:pt x="153211" y="162794"/>
                </a:cubicBezTo>
                <a:cubicBezTo>
                  <a:pt x="108249" y="162794"/>
                  <a:pt x="71694" y="126270"/>
                  <a:pt x="71694" y="81348"/>
                </a:cubicBezTo>
                <a:cubicBezTo>
                  <a:pt x="71694" y="36523"/>
                  <a:pt x="108249" y="0"/>
                  <a:pt x="153211" y="0"/>
                </a:cubicBezTo>
                <a:close/>
              </a:path>
            </a:pathLst>
          </a:custGeom>
          <a:solidFill>
            <a:schemeClr val="tx1">
              <a:lumMod val="50000"/>
              <a:lumOff val="50000"/>
            </a:schemeClr>
          </a:solidFill>
          <a:ln>
            <a:noFill/>
          </a:ln>
          <a:extLst/>
        </p:spPr>
        <p:txBody>
          <a:bodyPr anchor="ctr"/>
          <a:lstStyle/>
          <a:p>
            <a:pPr algn="ctr"/>
            <a:endParaRPr/>
          </a:p>
        </p:txBody>
      </p:sp>
      <p:sp>
        <p:nvSpPr>
          <p:cNvPr id="13" name="i$ḷïḓé">
            <a:extLst>
              <a:ext uri="{FF2B5EF4-FFF2-40B4-BE49-F238E27FC236}">
                <a16:creationId xmlns:a16="http://schemas.microsoft.com/office/drawing/2014/main" id="{CF40C599-B078-4C52-BF5C-CD401288E0CC}"/>
              </a:ext>
            </a:extLst>
          </p:cNvPr>
          <p:cNvSpPr/>
          <p:nvPr/>
        </p:nvSpPr>
        <p:spPr bwMode="auto">
          <a:xfrm>
            <a:off x="4686352" y="3291181"/>
            <a:ext cx="461080" cy="314632"/>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6 w 607639"/>
              <a:gd name="connsiteY7" fmla="*/ 364067 h 414642"/>
              <a:gd name="connsiteX8" fmla="*/ 394916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41754 w 607639"/>
              <a:gd name="connsiteY14" fmla="*/ 232583 h 414642"/>
              <a:gd name="connsiteX15" fmla="*/ 161961 w 607639"/>
              <a:gd name="connsiteY15" fmla="*/ 232583 h 414642"/>
              <a:gd name="connsiteX16" fmla="*/ 172110 w 607639"/>
              <a:gd name="connsiteY16" fmla="*/ 242719 h 414642"/>
              <a:gd name="connsiteX17" fmla="*/ 161961 w 607639"/>
              <a:gd name="connsiteY17" fmla="*/ 252765 h 414642"/>
              <a:gd name="connsiteX18" fmla="*/ 141754 w 607639"/>
              <a:gd name="connsiteY18" fmla="*/ 252765 h 414642"/>
              <a:gd name="connsiteX19" fmla="*/ 131605 w 607639"/>
              <a:gd name="connsiteY19" fmla="*/ 242719 h 414642"/>
              <a:gd name="connsiteX20" fmla="*/ 141754 w 607639"/>
              <a:gd name="connsiteY20" fmla="*/ 232583 h 414642"/>
              <a:gd name="connsiteX21" fmla="*/ 141758 w 607639"/>
              <a:gd name="connsiteY21" fmla="*/ 192149 h 414642"/>
              <a:gd name="connsiteX22" fmla="*/ 182279 w 607639"/>
              <a:gd name="connsiteY22" fmla="*/ 192149 h 414642"/>
              <a:gd name="connsiteX23" fmla="*/ 192432 w 607639"/>
              <a:gd name="connsiteY23" fmla="*/ 202196 h 414642"/>
              <a:gd name="connsiteX24" fmla="*/ 182279 w 607639"/>
              <a:gd name="connsiteY24" fmla="*/ 212331 h 414642"/>
              <a:gd name="connsiteX25" fmla="*/ 141758 w 607639"/>
              <a:gd name="connsiteY25" fmla="*/ 212331 h 414642"/>
              <a:gd name="connsiteX26" fmla="*/ 131605 w 607639"/>
              <a:gd name="connsiteY26" fmla="*/ 202196 h 414642"/>
              <a:gd name="connsiteX27" fmla="*/ 141758 w 607639"/>
              <a:gd name="connsiteY27" fmla="*/ 192149 h 414642"/>
              <a:gd name="connsiteX28" fmla="*/ 141754 w 607639"/>
              <a:gd name="connsiteY28" fmla="*/ 151716 h 414642"/>
              <a:gd name="connsiteX29" fmla="*/ 161961 w 607639"/>
              <a:gd name="connsiteY29" fmla="*/ 151716 h 414642"/>
              <a:gd name="connsiteX30" fmla="*/ 172110 w 607639"/>
              <a:gd name="connsiteY30" fmla="*/ 161763 h 414642"/>
              <a:gd name="connsiteX31" fmla="*/ 161961 w 607639"/>
              <a:gd name="connsiteY31" fmla="*/ 171898 h 414642"/>
              <a:gd name="connsiteX32" fmla="*/ 141754 w 607639"/>
              <a:gd name="connsiteY32" fmla="*/ 171898 h 414642"/>
              <a:gd name="connsiteX33" fmla="*/ 131605 w 607639"/>
              <a:gd name="connsiteY33" fmla="*/ 161763 h 414642"/>
              <a:gd name="connsiteX34" fmla="*/ 141754 w 607639"/>
              <a:gd name="connsiteY34" fmla="*/ 151716 h 414642"/>
              <a:gd name="connsiteX35" fmla="*/ 141758 w 607639"/>
              <a:gd name="connsiteY35" fmla="*/ 111211 h 414642"/>
              <a:gd name="connsiteX36" fmla="*/ 182279 w 607639"/>
              <a:gd name="connsiteY36" fmla="*/ 111211 h 414642"/>
              <a:gd name="connsiteX37" fmla="*/ 192432 w 607639"/>
              <a:gd name="connsiteY37" fmla="*/ 121337 h 414642"/>
              <a:gd name="connsiteX38" fmla="*/ 182279 w 607639"/>
              <a:gd name="connsiteY38" fmla="*/ 131463 h 414642"/>
              <a:gd name="connsiteX39" fmla="*/ 141758 w 607639"/>
              <a:gd name="connsiteY39" fmla="*/ 131463 h 414642"/>
              <a:gd name="connsiteX40" fmla="*/ 131605 w 607639"/>
              <a:gd name="connsiteY40" fmla="*/ 121337 h 414642"/>
              <a:gd name="connsiteX41" fmla="*/ 141758 w 607639"/>
              <a:gd name="connsiteY41" fmla="*/ 111211 h 414642"/>
              <a:gd name="connsiteX42" fmla="*/ 425367 w 607639"/>
              <a:gd name="connsiteY42" fmla="*/ 101191 h 414642"/>
              <a:gd name="connsiteX43" fmla="*/ 496228 w 607639"/>
              <a:gd name="connsiteY43" fmla="*/ 101191 h 414642"/>
              <a:gd name="connsiteX44" fmla="*/ 506377 w 607639"/>
              <a:gd name="connsiteY44" fmla="*/ 111231 h 414642"/>
              <a:gd name="connsiteX45" fmla="*/ 506377 w 607639"/>
              <a:gd name="connsiteY45" fmla="*/ 182042 h 414642"/>
              <a:gd name="connsiteX46" fmla="*/ 496228 w 607639"/>
              <a:gd name="connsiteY46" fmla="*/ 192171 h 414642"/>
              <a:gd name="connsiteX47" fmla="*/ 486080 w 607639"/>
              <a:gd name="connsiteY47" fmla="*/ 182042 h 414642"/>
              <a:gd name="connsiteX48" fmla="*/ 486080 w 607639"/>
              <a:gd name="connsiteY48" fmla="*/ 135575 h 414642"/>
              <a:gd name="connsiteX49" fmla="*/ 402043 w 607639"/>
              <a:gd name="connsiteY49" fmla="*/ 219447 h 414642"/>
              <a:gd name="connsiteX50" fmla="*/ 394921 w 607639"/>
              <a:gd name="connsiteY50" fmla="*/ 222468 h 414642"/>
              <a:gd name="connsiteX51" fmla="*/ 387889 w 607639"/>
              <a:gd name="connsiteY51" fmla="*/ 219447 h 414642"/>
              <a:gd name="connsiteX52" fmla="*/ 344268 w 607639"/>
              <a:gd name="connsiteY52" fmla="*/ 176001 h 414642"/>
              <a:gd name="connsiteX53" fmla="*/ 270380 w 607639"/>
              <a:gd name="connsiteY53" fmla="*/ 249744 h 414642"/>
              <a:gd name="connsiteX54" fmla="*/ 263258 w 607639"/>
              <a:gd name="connsiteY54" fmla="*/ 252765 h 414642"/>
              <a:gd name="connsiteX55" fmla="*/ 256225 w 607639"/>
              <a:gd name="connsiteY55" fmla="*/ 249744 h 414642"/>
              <a:gd name="connsiteX56" fmla="*/ 256225 w 607639"/>
              <a:gd name="connsiteY56" fmla="*/ 235617 h 414642"/>
              <a:gd name="connsiteX57" fmla="*/ 337235 w 607639"/>
              <a:gd name="connsiteY57" fmla="*/ 154766 h 414642"/>
              <a:gd name="connsiteX58" fmla="*/ 338837 w 607639"/>
              <a:gd name="connsiteY58" fmla="*/ 153433 h 414642"/>
              <a:gd name="connsiteX59" fmla="*/ 340618 w 607639"/>
              <a:gd name="connsiteY59" fmla="*/ 152456 h 414642"/>
              <a:gd name="connsiteX60" fmla="*/ 341508 w 607639"/>
              <a:gd name="connsiteY60" fmla="*/ 152101 h 414642"/>
              <a:gd name="connsiteX61" fmla="*/ 343378 w 607639"/>
              <a:gd name="connsiteY61" fmla="*/ 151745 h 414642"/>
              <a:gd name="connsiteX62" fmla="*/ 344268 w 607639"/>
              <a:gd name="connsiteY62" fmla="*/ 151745 h 414642"/>
              <a:gd name="connsiteX63" fmla="*/ 346226 w 607639"/>
              <a:gd name="connsiteY63" fmla="*/ 151923 h 414642"/>
              <a:gd name="connsiteX64" fmla="*/ 351390 w 607639"/>
              <a:gd name="connsiteY64" fmla="*/ 154766 h 414642"/>
              <a:gd name="connsiteX65" fmla="*/ 394921 w 607639"/>
              <a:gd name="connsiteY65" fmla="*/ 198213 h 414642"/>
              <a:gd name="connsiteX66" fmla="*/ 471925 w 607639"/>
              <a:gd name="connsiteY66" fmla="*/ 121359 h 414642"/>
              <a:gd name="connsiteX67" fmla="*/ 425367 w 607639"/>
              <a:gd name="connsiteY67" fmla="*/ 121359 h 414642"/>
              <a:gd name="connsiteX68" fmla="*/ 415218 w 607639"/>
              <a:gd name="connsiteY68" fmla="*/ 111231 h 414642"/>
              <a:gd name="connsiteX69" fmla="*/ 425367 w 607639"/>
              <a:gd name="connsiteY69" fmla="*/ 101191 h 414642"/>
              <a:gd name="connsiteX70" fmla="*/ 101297 w 607639"/>
              <a:gd name="connsiteY70" fmla="*/ 91029 h 414642"/>
              <a:gd name="connsiteX71" fmla="*/ 111423 w 607639"/>
              <a:gd name="connsiteY71" fmla="*/ 101159 h 414642"/>
              <a:gd name="connsiteX72" fmla="*/ 111423 w 607639"/>
              <a:gd name="connsiteY72" fmla="*/ 262887 h 414642"/>
              <a:gd name="connsiteX73" fmla="*/ 101297 w 607639"/>
              <a:gd name="connsiteY73" fmla="*/ 273017 h 414642"/>
              <a:gd name="connsiteX74" fmla="*/ 91171 w 607639"/>
              <a:gd name="connsiteY74" fmla="*/ 262887 h 414642"/>
              <a:gd name="connsiteX75" fmla="*/ 91171 w 607639"/>
              <a:gd name="connsiteY75" fmla="*/ 101159 h 414642"/>
              <a:gd name="connsiteX76" fmla="*/ 101297 w 607639"/>
              <a:gd name="connsiteY76" fmla="*/ 91029 h 414642"/>
              <a:gd name="connsiteX77" fmla="*/ 70848 w 607639"/>
              <a:gd name="connsiteY77" fmla="*/ 20177 h 414642"/>
              <a:gd name="connsiteX78" fmla="*/ 60791 w 607639"/>
              <a:gd name="connsiteY78" fmla="*/ 30309 h 414642"/>
              <a:gd name="connsiteX79" fmla="*/ 60791 w 607639"/>
              <a:gd name="connsiteY79" fmla="*/ 343802 h 414642"/>
              <a:gd name="connsiteX80" fmla="*/ 222780 w 607639"/>
              <a:gd name="connsiteY80" fmla="*/ 343802 h 414642"/>
              <a:gd name="connsiteX81" fmla="*/ 232927 w 607639"/>
              <a:gd name="connsiteY81" fmla="*/ 353935 h 414642"/>
              <a:gd name="connsiteX82" fmla="*/ 232927 w 607639"/>
              <a:gd name="connsiteY82" fmla="*/ 364067 h 414642"/>
              <a:gd name="connsiteX83" fmla="*/ 374712 w 607639"/>
              <a:gd name="connsiteY83" fmla="*/ 364067 h 414642"/>
              <a:gd name="connsiteX84" fmla="*/ 374712 w 607639"/>
              <a:gd name="connsiteY84" fmla="*/ 353935 h 414642"/>
              <a:gd name="connsiteX85" fmla="*/ 384859 w 607639"/>
              <a:gd name="connsiteY85" fmla="*/ 343802 h 414642"/>
              <a:gd name="connsiteX86" fmla="*/ 546848 w 607639"/>
              <a:gd name="connsiteY86" fmla="*/ 343802 h 414642"/>
              <a:gd name="connsiteX87" fmla="*/ 546848 w 607639"/>
              <a:gd name="connsiteY87" fmla="*/ 30309 h 414642"/>
              <a:gd name="connsiteX88" fmla="*/ 536702 w 607639"/>
              <a:gd name="connsiteY88" fmla="*/ 20177 h 414642"/>
              <a:gd name="connsiteX89" fmla="*/ 70848 w 607639"/>
              <a:gd name="connsiteY89" fmla="*/ 0 h 414642"/>
              <a:gd name="connsiteX90" fmla="*/ 536702 w 607639"/>
              <a:gd name="connsiteY90" fmla="*/ 0 h 414642"/>
              <a:gd name="connsiteX91" fmla="*/ 567142 w 607639"/>
              <a:gd name="connsiteY91" fmla="*/ 30309 h 414642"/>
              <a:gd name="connsiteX92" fmla="*/ 567142 w 607639"/>
              <a:gd name="connsiteY92" fmla="*/ 343802 h 414642"/>
              <a:gd name="connsiteX93" fmla="*/ 597492 w 607639"/>
              <a:gd name="connsiteY93" fmla="*/ 343802 h 414642"/>
              <a:gd name="connsiteX94" fmla="*/ 607639 w 607639"/>
              <a:gd name="connsiteY94" fmla="*/ 353935 h 414642"/>
              <a:gd name="connsiteX95" fmla="*/ 607639 w 607639"/>
              <a:gd name="connsiteY95" fmla="*/ 384244 h 414642"/>
              <a:gd name="connsiteX96" fmla="*/ 577199 w 607639"/>
              <a:gd name="connsiteY96" fmla="*/ 414642 h 414642"/>
              <a:gd name="connsiteX97" fmla="*/ 30351 w 607639"/>
              <a:gd name="connsiteY97" fmla="*/ 414642 h 414642"/>
              <a:gd name="connsiteX98" fmla="*/ 0 w 607639"/>
              <a:gd name="connsiteY98" fmla="*/ 384244 h 414642"/>
              <a:gd name="connsiteX99" fmla="*/ 0 w 607639"/>
              <a:gd name="connsiteY99" fmla="*/ 353935 h 414642"/>
              <a:gd name="connsiteX100" fmla="*/ 10147 w 607639"/>
              <a:gd name="connsiteY100" fmla="*/ 343802 h 414642"/>
              <a:gd name="connsiteX101" fmla="*/ 40497 w 607639"/>
              <a:gd name="connsiteY101" fmla="*/ 343802 h 414642"/>
              <a:gd name="connsiteX102" fmla="*/ 40497 w 607639"/>
              <a:gd name="connsiteY102" fmla="*/ 30309 h 414642"/>
              <a:gd name="connsiteX103" fmla="*/ 70848 w 607639"/>
              <a:gd name="connsiteY103"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607639" h="414642">
                <a:moveTo>
                  <a:pt x="20293" y="364067"/>
                </a:moveTo>
                <a:lnTo>
                  <a:pt x="20293" y="384244"/>
                </a:lnTo>
                <a:cubicBezTo>
                  <a:pt x="20293" y="390377"/>
                  <a:pt x="24298" y="394377"/>
                  <a:pt x="30351" y="394377"/>
                </a:cubicBezTo>
                <a:lnTo>
                  <a:pt x="577199" y="394377"/>
                </a:lnTo>
                <a:cubicBezTo>
                  <a:pt x="583341" y="394377"/>
                  <a:pt x="587346" y="390377"/>
                  <a:pt x="587346" y="384244"/>
                </a:cubicBezTo>
                <a:lnTo>
                  <a:pt x="587346" y="364067"/>
                </a:lnTo>
                <a:lnTo>
                  <a:pt x="556995" y="364067"/>
                </a:lnTo>
                <a:lnTo>
                  <a:pt x="394916" y="364067"/>
                </a:lnTo>
                <a:lnTo>
                  <a:pt x="394916" y="374200"/>
                </a:lnTo>
                <a:cubicBezTo>
                  <a:pt x="394916" y="380244"/>
                  <a:pt x="390911" y="384244"/>
                  <a:pt x="384859" y="384244"/>
                </a:cubicBezTo>
                <a:lnTo>
                  <a:pt x="222780" y="384244"/>
                </a:lnTo>
                <a:cubicBezTo>
                  <a:pt x="216728" y="384244"/>
                  <a:pt x="212634" y="380244"/>
                  <a:pt x="212634" y="374200"/>
                </a:cubicBezTo>
                <a:lnTo>
                  <a:pt x="212634" y="364067"/>
                </a:lnTo>
                <a:lnTo>
                  <a:pt x="50644" y="364067"/>
                </a:lnTo>
                <a:close/>
                <a:moveTo>
                  <a:pt x="141754" y="232583"/>
                </a:moveTo>
                <a:lnTo>
                  <a:pt x="161961" y="232583"/>
                </a:lnTo>
                <a:cubicBezTo>
                  <a:pt x="168104" y="232583"/>
                  <a:pt x="172110" y="236584"/>
                  <a:pt x="172110" y="242719"/>
                </a:cubicBezTo>
                <a:cubicBezTo>
                  <a:pt x="172110" y="248764"/>
                  <a:pt x="168104" y="252765"/>
                  <a:pt x="161961" y="252765"/>
                </a:cubicBezTo>
                <a:lnTo>
                  <a:pt x="141754" y="252765"/>
                </a:lnTo>
                <a:cubicBezTo>
                  <a:pt x="135700" y="252765"/>
                  <a:pt x="131605" y="248764"/>
                  <a:pt x="131605" y="242719"/>
                </a:cubicBezTo>
                <a:cubicBezTo>
                  <a:pt x="131605" y="236584"/>
                  <a:pt x="135700" y="232583"/>
                  <a:pt x="141754" y="232583"/>
                </a:cubicBezTo>
                <a:close/>
                <a:moveTo>
                  <a:pt x="141758" y="192149"/>
                </a:moveTo>
                <a:lnTo>
                  <a:pt x="182279" y="192149"/>
                </a:lnTo>
                <a:cubicBezTo>
                  <a:pt x="188335" y="192149"/>
                  <a:pt x="192432" y="196150"/>
                  <a:pt x="192432" y="202196"/>
                </a:cubicBezTo>
                <a:cubicBezTo>
                  <a:pt x="192432" y="208330"/>
                  <a:pt x="188335" y="212331"/>
                  <a:pt x="182279" y="212331"/>
                </a:cubicBezTo>
                <a:lnTo>
                  <a:pt x="141758" y="212331"/>
                </a:lnTo>
                <a:cubicBezTo>
                  <a:pt x="135702" y="212331"/>
                  <a:pt x="131605" y="208330"/>
                  <a:pt x="131605" y="202196"/>
                </a:cubicBezTo>
                <a:cubicBezTo>
                  <a:pt x="131605" y="196150"/>
                  <a:pt x="135702" y="192149"/>
                  <a:pt x="141758" y="192149"/>
                </a:cubicBezTo>
                <a:close/>
                <a:moveTo>
                  <a:pt x="141754" y="151716"/>
                </a:moveTo>
                <a:lnTo>
                  <a:pt x="161961" y="151716"/>
                </a:lnTo>
                <a:cubicBezTo>
                  <a:pt x="168104" y="151716"/>
                  <a:pt x="172110" y="155717"/>
                  <a:pt x="172110" y="161763"/>
                </a:cubicBezTo>
                <a:cubicBezTo>
                  <a:pt x="172110" y="167897"/>
                  <a:pt x="168104" y="171898"/>
                  <a:pt x="161961" y="171898"/>
                </a:cubicBezTo>
                <a:lnTo>
                  <a:pt x="141754" y="171898"/>
                </a:lnTo>
                <a:cubicBezTo>
                  <a:pt x="135700" y="171898"/>
                  <a:pt x="131605" y="167897"/>
                  <a:pt x="131605" y="161763"/>
                </a:cubicBezTo>
                <a:cubicBezTo>
                  <a:pt x="131605" y="155717"/>
                  <a:pt x="135700" y="151716"/>
                  <a:pt x="141754" y="151716"/>
                </a:cubicBezTo>
                <a:close/>
                <a:moveTo>
                  <a:pt x="141758" y="111211"/>
                </a:moveTo>
                <a:lnTo>
                  <a:pt x="182279" y="111211"/>
                </a:lnTo>
                <a:cubicBezTo>
                  <a:pt x="188335" y="111211"/>
                  <a:pt x="192432" y="115297"/>
                  <a:pt x="192432" y="121337"/>
                </a:cubicBezTo>
                <a:cubicBezTo>
                  <a:pt x="192432" y="127377"/>
                  <a:pt x="188335" y="131463"/>
                  <a:pt x="182279" y="131463"/>
                </a:cubicBezTo>
                <a:lnTo>
                  <a:pt x="141758" y="131463"/>
                </a:lnTo>
                <a:cubicBezTo>
                  <a:pt x="135702" y="131463"/>
                  <a:pt x="131605" y="127377"/>
                  <a:pt x="131605" y="121337"/>
                </a:cubicBezTo>
                <a:cubicBezTo>
                  <a:pt x="131605" y="115297"/>
                  <a:pt x="135702" y="111211"/>
                  <a:pt x="141758" y="111211"/>
                </a:cubicBezTo>
                <a:close/>
                <a:moveTo>
                  <a:pt x="425367" y="101191"/>
                </a:moveTo>
                <a:lnTo>
                  <a:pt x="496228" y="101191"/>
                </a:lnTo>
                <a:cubicBezTo>
                  <a:pt x="502282" y="101191"/>
                  <a:pt x="506377" y="105189"/>
                  <a:pt x="506377" y="111231"/>
                </a:cubicBezTo>
                <a:lnTo>
                  <a:pt x="506377" y="182042"/>
                </a:lnTo>
                <a:cubicBezTo>
                  <a:pt x="506377" y="188084"/>
                  <a:pt x="502282" y="192171"/>
                  <a:pt x="496228" y="192171"/>
                </a:cubicBezTo>
                <a:cubicBezTo>
                  <a:pt x="490175" y="192171"/>
                  <a:pt x="486080" y="188084"/>
                  <a:pt x="486080" y="182042"/>
                </a:cubicBezTo>
                <a:lnTo>
                  <a:pt x="486080" y="135575"/>
                </a:lnTo>
                <a:lnTo>
                  <a:pt x="402043" y="219447"/>
                </a:lnTo>
                <a:cubicBezTo>
                  <a:pt x="399996" y="221491"/>
                  <a:pt x="397948" y="222468"/>
                  <a:pt x="394921" y="222468"/>
                </a:cubicBezTo>
                <a:cubicBezTo>
                  <a:pt x="391895" y="222468"/>
                  <a:pt x="389847" y="221491"/>
                  <a:pt x="387889" y="219447"/>
                </a:cubicBezTo>
                <a:lnTo>
                  <a:pt x="344268" y="176001"/>
                </a:lnTo>
                <a:lnTo>
                  <a:pt x="270380" y="249744"/>
                </a:lnTo>
                <a:cubicBezTo>
                  <a:pt x="268332" y="251788"/>
                  <a:pt x="266285" y="252765"/>
                  <a:pt x="263258" y="252765"/>
                </a:cubicBezTo>
                <a:cubicBezTo>
                  <a:pt x="260231" y="252765"/>
                  <a:pt x="258184" y="251788"/>
                  <a:pt x="256225" y="249744"/>
                </a:cubicBezTo>
                <a:cubicBezTo>
                  <a:pt x="252130" y="245746"/>
                  <a:pt x="252130" y="239616"/>
                  <a:pt x="256225" y="235617"/>
                </a:cubicBezTo>
                <a:lnTo>
                  <a:pt x="337235" y="154766"/>
                </a:lnTo>
                <a:cubicBezTo>
                  <a:pt x="337769" y="154233"/>
                  <a:pt x="338303" y="153789"/>
                  <a:pt x="338837" y="153433"/>
                </a:cubicBezTo>
                <a:cubicBezTo>
                  <a:pt x="339372" y="152989"/>
                  <a:pt x="339995" y="152723"/>
                  <a:pt x="340618" y="152456"/>
                </a:cubicBezTo>
                <a:cubicBezTo>
                  <a:pt x="340885" y="152367"/>
                  <a:pt x="341152" y="152190"/>
                  <a:pt x="341508" y="152101"/>
                </a:cubicBezTo>
                <a:cubicBezTo>
                  <a:pt x="342131" y="151923"/>
                  <a:pt x="342754" y="151834"/>
                  <a:pt x="343378" y="151745"/>
                </a:cubicBezTo>
                <a:cubicBezTo>
                  <a:pt x="343645" y="151745"/>
                  <a:pt x="344001" y="151745"/>
                  <a:pt x="344268" y="151745"/>
                </a:cubicBezTo>
                <a:cubicBezTo>
                  <a:pt x="344980" y="151745"/>
                  <a:pt x="345603" y="151745"/>
                  <a:pt x="346226" y="151923"/>
                </a:cubicBezTo>
                <a:cubicBezTo>
                  <a:pt x="348096" y="152278"/>
                  <a:pt x="349876" y="153256"/>
                  <a:pt x="351390" y="154766"/>
                </a:cubicBezTo>
                <a:lnTo>
                  <a:pt x="394921" y="198213"/>
                </a:lnTo>
                <a:lnTo>
                  <a:pt x="471925" y="121359"/>
                </a:lnTo>
                <a:lnTo>
                  <a:pt x="425367" y="121359"/>
                </a:lnTo>
                <a:cubicBezTo>
                  <a:pt x="419224" y="121359"/>
                  <a:pt x="415218" y="117361"/>
                  <a:pt x="415218" y="111231"/>
                </a:cubicBezTo>
                <a:cubicBezTo>
                  <a:pt x="415218" y="105189"/>
                  <a:pt x="419224" y="101191"/>
                  <a:pt x="425367" y="101191"/>
                </a:cubicBezTo>
                <a:close/>
                <a:moveTo>
                  <a:pt x="101297" y="91029"/>
                </a:moveTo>
                <a:cubicBezTo>
                  <a:pt x="107337" y="91029"/>
                  <a:pt x="111423" y="95028"/>
                  <a:pt x="111423" y="101159"/>
                </a:cubicBezTo>
                <a:lnTo>
                  <a:pt x="111423" y="262887"/>
                </a:lnTo>
                <a:cubicBezTo>
                  <a:pt x="111423" y="268929"/>
                  <a:pt x="107337" y="273017"/>
                  <a:pt x="101297" y="273017"/>
                </a:cubicBezTo>
                <a:cubicBezTo>
                  <a:pt x="95257" y="273017"/>
                  <a:pt x="91171" y="268929"/>
                  <a:pt x="91171" y="262887"/>
                </a:cubicBezTo>
                <a:lnTo>
                  <a:pt x="91171" y="101159"/>
                </a:lnTo>
                <a:cubicBezTo>
                  <a:pt x="91171" y="95028"/>
                  <a:pt x="95257" y="91029"/>
                  <a:pt x="101297" y="91029"/>
                </a:cubicBezTo>
                <a:close/>
                <a:moveTo>
                  <a:pt x="70848" y="20177"/>
                </a:moveTo>
                <a:cubicBezTo>
                  <a:pt x="64796" y="20177"/>
                  <a:pt x="60791" y="24265"/>
                  <a:pt x="60791" y="30309"/>
                </a:cubicBezTo>
                <a:lnTo>
                  <a:pt x="60791" y="343802"/>
                </a:lnTo>
                <a:lnTo>
                  <a:pt x="222780" y="343802"/>
                </a:lnTo>
                <a:cubicBezTo>
                  <a:pt x="228833" y="343802"/>
                  <a:pt x="232927" y="347890"/>
                  <a:pt x="232927" y="353935"/>
                </a:cubicBezTo>
                <a:lnTo>
                  <a:pt x="232927" y="364067"/>
                </a:lnTo>
                <a:lnTo>
                  <a:pt x="374712" y="364067"/>
                </a:lnTo>
                <a:lnTo>
                  <a:pt x="374712" y="353935"/>
                </a:lnTo>
                <a:cubicBezTo>
                  <a:pt x="374712" y="347890"/>
                  <a:pt x="378717" y="343802"/>
                  <a:pt x="384859" y="343802"/>
                </a:cubicBezTo>
                <a:lnTo>
                  <a:pt x="546848" y="343802"/>
                </a:lnTo>
                <a:lnTo>
                  <a:pt x="546848" y="30309"/>
                </a:lnTo>
                <a:cubicBezTo>
                  <a:pt x="546848" y="24265"/>
                  <a:pt x="542754" y="20177"/>
                  <a:pt x="536702" y="20177"/>
                </a:cubicBezTo>
                <a:close/>
                <a:moveTo>
                  <a:pt x="70848" y="0"/>
                </a:moveTo>
                <a:lnTo>
                  <a:pt x="536702" y="0"/>
                </a:lnTo>
                <a:cubicBezTo>
                  <a:pt x="553969" y="0"/>
                  <a:pt x="567142" y="13155"/>
                  <a:pt x="567142" y="30309"/>
                </a:cubicBezTo>
                <a:lnTo>
                  <a:pt x="567142" y="343802"/>
                </a:lnTo>
                <a:lnTo>
                  <a:pt x="597492" y="343802"/>
                </a:lnTo>
                <a:cubicBezTo>
                  <a:pt x="603545" y="343802"/>
                  <a:pt x="607639" y="347890"/>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0"/>
                  <a:pt x="4094" y="343802"/>
                  <a:pt x="10147" y="343802"/>
                </a:cubicBezTo>
                <a:lnTo>
                  <a:pt x="40497" y="343802"/>
                </a:lnTo>
                <a:lnTo>
                  <a:pt x="40497" y="30309"/>
                </a:lnTo>
                <a:cubicBezTo>
                  <a:pt x="40497" y="13155"/>
                  <a:pt x="53670" y="0"/>
                  <a:pt x="70848" y="0"/>
                </a:cubicBezTo>
                <a:close/>
              </a:path>
            </a:pathLst>
          </a:custGeom>
          <a:solidFill>
            <a:schemeClr val="accent1"/>
          </a:solidFill>
          <a:ln>
            <a:noFill/>
          </a:ln>
          <a:ex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dirty="0"/>
          </a:p>
        </p:txBody>
      </p:sp>
      <p:sp>
        <p:nvSpPr>
          <p:cNvPr id="14" name="íṩḻïḍe">
            <a:extLst>
              <a:ext uri="{FF2B5EF4-FFF2-40B4-BE49-F238E27FC236}">
                <a16:creationId xmlns:a16="http://schemas.microsoft.com/office/drawing/2014/main" id="{5E652C6C-4BEB-4B43-AAAC-DC3D4424D94E}"/>
              </a:ext>
            </a:extLst>
          </p:cNvPr>
          <p:cNvSpPr/>
          <p:nvPr/>
        </p:nvSpPr>
        <p:spPr bwMode="auto">
          <a:xfrm>
            <a:off x="8497443" y="3291181"/>
            <a:ext cx="461080" cy="460384"/>
          </a:xfrm>
          <a:custGeom>
            <a:avLst/>
            <a:gdLst>
              <a:gd name="T0" fmla="*/ 6827 w 6827"/>
              <a:gd name="T1" fmla="*/ 910 h 6827"/>
              <a:gd name="T2" fmla="*/ 5916 w 6827"/>
              <a:gd name="T3" fmla="*/ 0 h 6827"/>
              <a:gd name="T4" fmla="*/ 5006 w 6827"/>
              <a:gd name="T5" fmla="*/ 910 h 6827"/>
              <a:gd name="T6" fmla="*/ 5796 w 6827"/>
              <a:gd name="T7" fmla="*/ 1812 h 6827"/>
              <a:gd name="T8" fmla="*/ 4892 w 6827"/>
              <a:gd name="T9" fmla="*/ 2617 h 6827"/>
              <a:gd name="T10" fmla="*/ 1934 w 6827"/>
              <a:gd name="T11" fmla="*/ 2617 h 6827"/>
              <a:gd name="T12" fmla="*/ 796 w 6827"/>
              <a:gd name="T13" fmla="*/ 3755 h 6827"/>
              <a:gd name="T14" fmla="*/ 796 w 6827"/>
              <a:gd name="T15" fmla="*/ 5014 h 6827"/>
              <a:gd name="T16" fmla="*/ 0 w 6827"/>
              <a:gd name="T17" fmla="*/ 5916 h 6827"/>
              <a:gd name="T18" fmla="*/ 910 w 6827"/>
              <a:gd name="T19" fmla="*/ 6827 h 6827"/>
              <a:gd name="T20" fmla="*/ 1820 w 6827"/>
              <a:gd name="T21" fmla="*/ 5916 h 6827"/>
              <a:gd name="T22" fmla="*/ 1024 w 6827"/>
              <a:gd name="T23" fmla="*/ 5014 h 6827"/>
              <a:gd name="T24" fmla="*/ 1024 w 6827"/>
              <a:gd name="T25" fmla="*/ 3755 h 6827"/>
              <a:gd name="T26" fmla="*/ 1934 w 6827"/>
              <a:gd name="T27" fmla="*/ 2844 h 6827"/>
              <a:gd name="T28" fmla="*/ 3757 w 6827"/>
              <a:gd name="T29" fmla="*/ 2844 h 6827"/>
              <a:gd name="T30" fmla="*/ 3300 w 6827"/>
              <a:gd name="T31" fmla="*/ 3755 h 6827"/>
              <a:gd name="T32" fmla="*/ 3300 w 6827"/>
              <a:gd name="T33" fmla="*/ 5014 h 6827"/>
              <a:gd name="T34" fmla="*/ 2503 w 6827"/>
              <a:gd name="T35" fmla="*/ 5916 h 6827"/>
              <a:gd name="T36" fmla="*/ 3413 w 6827"/>
              <a:gd name="T37" fmla="*/ 6827 h 6827"/>
              <a:gd name="T38" fmla="*/ 4324 w 6827"/>
              <a:gd name="T39" fmla="*/ 5916 h 6827"/>
              <a:gd name="T40" fmla="*/ 3527 w 6827"/>
              <a:gd name="T41" fmla="*/ 5014 h 6827"/>
              <a:gd name="T42" fmla="*/ 3527 w 6827"/>
              <a:gd name="T43" fmla="*/ 3755 h 6827"/>
              <a:gd name="T44" fmla="*/ 4437 w 6827"/>
              <a:gd name="T45" fmla="*/ 2844 h 6827"/>
              <a:gd name="T46" fmla="*/ 4892 w 6827"/>
              <a:gd name="T47" fmla="*/ 2844 h 6827"/>
              <a:gd name="T48" fmla="*/ 6025 w 6827"/>
              <a:gd name="T49" fmla="*/ 1814 h 6827"/>
              <a:gd name="T50" fmla="*/ 6827 w 6827"/>
              <a:gd name="T51" fmla="*/ 910 h 6827"/>
              <a:gd name="T52" fmla="*/ 1593 w 6827"/>
              <a:gd name="T53" fmla="*/ 5916 h 6827"/>
              <a:gd name="T54" fmla="*/ 910 w 6827"/>
              <a:gd name="T55" fmla="*/ 6599 h 6827"/>
              <a:gd name="T56" fmla="*/ 228 w 6827"/>
              <a:gd name="T57" fmla="*/ 5916 h 6827"/>
              <a:gd name="T58" fmla="*/ 910 w 6827"/>
              <a:gd name="T59" fmla="*/ 5234 h 6827"/>
              <a:gd name="T60" fmla="*/ 1593 w 6827"/>
              <a:gd name="T61" fmla="*/ 5916 h 6827"/>
              <a:gd name="T62" fmla="*/ 4096 w 6827"/>
              <a:gd name="T63" fmla="*/ 5916 h 6827"/>
              <a:gd name="T64" fmla="*/ 3413 w 6827"/>
              <a:gd name="T65" fmla="*/ 6599 h 6827"/>
              <a:gd name="T66" fmla="*/ 2731 w 6827"/>
              <a:gd name="T67" fmla="*/ 5916 h 6827"/>
              <a:gd name="T68" fmla="*/ 3413 w 6827"/>
              <a:gd name="T69" fmla="*/ 5234 h 6827"/>
              <a:gd name="T70" fmla="*/ 4096 w 6827"/>
              <a:gd name="T71" fmla="*/ 5916 h 6827"/>
              <a:gd name="T72" fmla="*/ 5916 w 6827"/>
              <a:gd name="T73" fmla="*/ 1593 h 6827"/>
              <a:gd name="T74" fmla="*/ 5234 w 6827"/>
              <a:gd name="T75" fmla="*/ 910 h 6827"/>
              <a:gd name="T76" fmla="*/ 5916 w 6827"/>
              <a:gd name="T77" fmla="*/ 228 h 6827"/>
              <a:gd name="T78" fmla="*/ 6599 w 6827"/>
              <a:gd name="T79" fmla="*/ 910 h 6827"/>
              <a:gd name="T80" fmla="*/ 5916 w 6827"/>
              <a:gd name="T81" fmla="*/ 159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27" h="6827">
                <a:moveTo>
                  <a:pt x="6827" y="910"/>
                </a:moveTo>
                <a:cubicBezTo>
                  <a:pt x="6827" y="410"/>
                  <a:pt x="6417" y="0"/>
                  <a:pt x="5916" y="0"/>
                </a:cubicBezTo>
                <a:cubicBezTo>
                  <a:pt x="5416" y="0"/>
                  <a:pt x="5006" y="410"/>
                  <a:pt x="5006" y="910"/>
                </a:cubicBezTo>
                <a:cubicBezTo>
                  <a:pt x="5006" y="1370"/>
                  <a:pt x="5352" y="1753"/>
                  <a:pt x="5796" y="1812"/>
                </a:cubicBezTo>
                <a:cubicBezTo>
                  <a:pt x="5744" y="2264"/>
                  <a:pt x="5357" y="2617"/>
                  <a:pt x="4892" y="2617"/>
                </a:cubicBezTo>
                <a:lnTo>
                  <a:pt x="1934" y="2617"/>
                </a:lnTo>
                <a:cubicBezTo>
                  <a:pt x="1308" y="2617"/>
                  <a:pt x="796" y="3129"/>
                  <a:pt x="796" y="3755"/>
                </a:cubicBezTo>
                <a:lnTo>
                  <a:pt x="796" y="5014"/>
                </a:lnTo>
                <a:cubicBezTo>
                  <a:pt x="349" y="5070"/>
                  <a:pt x="0" y="5454"/>
                  <a:pt x="0" y="5916"/>
                </a:cubicBezTo>
                <a:cubicBezTo>
                  <a:pt x="0" y="6417"/>
                  <a:pt x="410" y="6827"/>
                  <a:pt x="910" y="6827"/>
                </a:cubicBezTo>
                <a:cubicBezTo>
                  <a:pt x="1411" y="6827"/>
                  <a:pt x="1820" y="6417"/>
                  <a:pt x="1820" y="5916"/>
                </a:cubicBezTo>
                <a:cubicBezTo>
                  <a:pt x="1820" y="5454"/>
                  <a:pt x="1471" y="5070"/>
                  <a:pt x="1024" y="5014"/>
                </a:cubicBezTo>
                <a:lnTo>
                  <a:pt x="1024" y="3755"/>
                </a:lnTo>
                <a:cubicBezTo>
                  <a:pt x="1024" y="3254"/>
                  <a:pt x="1434" y="2844"/>
                  <a:pt x="1934" y="2844"/>
                </a:cubicBezTo>
                <a:lnTo>
                  <a:pt x="3757" y="2844"/>
                </a:lnTo>
                <a:cubicBezTo>
                  <a:pt x="3480" y="3052"/>
                  <a:pt x="3300" y="3384"/>
                  <a:pt x="3300" y="3755"/>
                </a:cubicBezTo>
                <a:lnTo>
                  <a:pt x="3300" y="5014"/>
                </a:lnTo>
                <a:cubicBezTo>
                  <a:pt x="2852" y="5070"/>
                  <a:pt x="2503" y="5454"/>
                  <a:pt x="2503" y="5916"/>
                </a:cubicBezTo>
                <a:cubicBezTo>
                  <a:pt x="2503" y="6417"/>
                  <a:pt x="2913" y="6827"/>
                  <a:pt x="3413" y="6827"/>
                </a:cubicBezTo>
                <a:cubicBezTo>
                  <a:pt x="3914" y="6827"/>
                  <a:pt x="4324" y="6417"/>
                  <a:pt x="4324" y="5916"/>
                </a:cubicBezTo>
                <a:cubicBezTo>
                  <a:pt x="4324" y="5454"/>
                  <a:pt x="3975" y="5070"/>
                  <a:pt x="3527" y="5014"/>
                </a:cubicBezTo>
                <a:lnTo>
                  <a:pt x="3527" y="3755"/>
                </a:lnTo>
                <a:cubicBezTo>
                  <a:pt x="3527" y="3254"/>
                  <a:pt x="3937" y="2844"/>
                  <a:pt x="4437" y="2844"/>
                </a:cubicBezTo>
                <a:lnTo>
                  <a:pt x="4892" y="2844"/>
                </a:lnTo>
                <a:cubicBezTo>
                  <a:pt x="5482" y="2844"/>
                  <a:pt x="5971" y="2390"/>
                  <a:pt x="6025" y="1814"/>
                </a:cubicBezTo>
                <a:cubicBezTo>
                  <a:pt x="6475" y="1760"/>
                  <a:pt x="6827" y="1374"/>
                  <a:pt x="6827" y="910"/>
                </a:cubicBezTo>
                <a:close/>
                <a:moveTo>
                  <a:pt x="1593" y="5916"/>
                </a:moveTo>
                <a:cubicBezTo>
                  <a:pt x="1593" y="6292"/>
                  <a:pt x="1286" y="6599"/>
                  <a:pt x="910" y="6599"/>
                </a:cubicBezTo>
                <a:cubicBezTo>
                  <a:pt x="535" y="6599"/>
                  <a:pt x="228" y="6292"/>
                  <a:pt x="228" y="5916"/>
                </a:cubicBezTo>
                <a:cubicBezTo>
                  <a:pt x="228" y="5541"/>
                  <a:pt x="535" y="5234"/>
                  <a:pt x="910" y="5234"/>
                </a:cubicBezTo>
                <a:cubicBezTo>
                  <a:pt x="1286" y="5234"/>
                  <a:pt x="1593" y="5541"/>
                  <a:pt x="1593" y="5916"/>
                </a:cubicBezTo>
                <a:close/>
                <a:moveTo>
                  <a:pt x="4096" y="5916"/>
                </a:moveTo>
                <a:cubicBezTo>
                  <a:pt x="4096" y="6292"/>
                  <a:pt x="3789" y="6599"/>
                  <a:pt x="3413" y="6599"/>
                </a:cubicBezTo>
                <a:cubicBezTo>
                  <a:pt x="3038" y="6599"/>
                  <a:pt x="2731" y="6292"/>
                  <a:pt x="2731" y="5916"/>
                </a:cubicBezTo>
                <a:cubicBezTo>
                  <a:pt x="2731" y="5541"/>
                  <a:pt x="3038" y="5234"/>
                  <a:pt x="3413" y="5234"/>
                </a:cubicBezTo>
                <a:cubicBezTo>
                  <a:pt x="3789" y="5234"/>
                  <a:pt x="4096" y="5541"/>
                  <a:pt x="4096" y="5916"/>
                </a:cubicBezTo>
                <a:close/>
                <a:moveTo>
                  <a:pt x="5916" y="1593"/>
                </a:moveTo>
                <a:cubicBezTo>
                  <a:pt x="5541" y="1593"/>
                  <a:pt x="5234" y="1286"/>
                  <a:pt x="5234" y="910"/>
                </a:cubicBezTo>
                <a:cubicBezTo>
                  <a:pt x="5234" y="535"/>
                  <a:pt x="5541" y="228"/>
                  <a:pt x="5916" y="228"/>
                </a:cubicBezTo>
                <a:cubicBezTo>
                  <a:pt x="6292" y="228"/>
                  <a:pt x="6599" y="535"/>
                  <a:pt x="6599" y="910"/>
                </a:cubicBezTo>
                <a:cubicBezTo>
                  <a:pt x="6599" y="1286"/>
                  <a:pt x="6292" y="1593"/>
                  <a:pt x="5916" y="1593"/>
                </a:cubicBezTo>
                <a:close/>
              </a:path>
            </a:pathLst>
          </a:custGeom>
          <a:solidFill>
            <a:schemeClr val="tx1">
              <a:lumMod val="50000"/>
              <a:lumOff val="50000"/>
            </a:schemeClr>
          </a:solidFill>
          <a:ln>
            <a:noFill/>
          </a:ln>
          <a:extLst/>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a:p>
        </p:txBody>
      </p:sp>
      <p:cxnSp>
        <p:nvCxnSpPr>
          <p:cNvPr id="15" name="直接连接符 14">
            <a:extLst>
              <a:ext uri="{FF2B5EF4-FFF2-40B4-BE49-F238E27FC236}">
                <a16:creationId xmlns:a16="http://schemas.microsoft.com/office/drawing/2014/main" id="{DD4DC2D2-232D-4173-83B7-69C0553F3611}"/>
              </a:ext>
            </a:extLst>
          </p:cNvPr>
          <p:cNvCxnSpPr>
            <a:cxnSpLocks/>
          </p:cNvCxnSpPr>
          <p:nvPr/>
        </p:nvCxnSpPr>
        <p:spPr>
          <a:xfrm>
            <a:off x="4142792" y="2864498"/>
            <a:ext cx="6324" cy="3180032"/>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D9827F4-24E6-4930-ACBA-EEE26DA2E072}"/>
              </a:ext>
            </a:extLst>
          </p:cNvPr>
          <p:cNvCxnSpPr>
            <a:cxnSpLocks/>
          </p:cNvCxnSpPr>
          <p:nvPr/>
        </p:nvCxnSpPr>
        <p:spPr>
          <a:xfrm flipH="1">
            <a:off x="7960207" y="2929812"/>
            <a:ext cx="50962" cy="3114718"/>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7" name="íṣ1idè">
            <a:extLst>
              <a:ext uri="{FF2B5EF4-FFF2-40B4-BE49-F238E27FC236}">
                <a16:creationId xmlns:a16="http://schemas.microsoft.com/office/drawing/2014/main" id="{E63FD531-1550-4D28-86BA-AEC185B947E2}"/>
              </a:ext>
            </a:extLst>
          </p:cNvPr>
          <p:cNvSpPr txBox="1"/>
          <p:nvPr/>
        </p:nvSpPr>
        <p:spPr>
          <a:xfrm>
            <a:off x="4338931" y="4256088"/>
            <a:ext cx="3431461" cy="1788442"/>
          </a:xfrm>
          <a:prstGeom prst="rect">
            <a:avLst/>
          </a:prstGeom>
          <a:noFill/>
        </p:spPr>
        <p:txBody>
          <a:bodyPr wrap="square" lIns="90000" tIns="46800" rIns="90000" bIns="46800" rtlCol="0">
            <a:noAutofit/>
          </a:bodyPr>
          <a:lstStyle>
            <a:defPPr>
              <a:defRPr lang="zh-CN"/>
            </a:defPPr>
            <a:lvl1pPr algn="just">
              <a:lnSpc>
                <a:spcPct val="150000"/>
              </a:lnSpc>
              <a:defRPr sz="1000"/>
            </a:lvl1pPr>
          </a:lstStyle>
          <a:p>
            <a:r>
              <a:rPr lang="en-US" altLang="zh-CN" sz="2000" dirty="0" smtClean="0"/>
              <a:t>Examine </a:t>
            </a:r>
            <a:r>
              <a:rPr lang="en-US" altLang="zh-CN" sz="2000" dirty="0"/>
              <a:t>results of all the models and determine the characterization of the lane-changing behavior with the integrated driver heterogeneity.</a:t>
            </a:r>
          </a:p>
        </p:txBody>
      </p:sp>
      <p:sp>
        <p:nvSpPr>
          <p:cNvPr id="18" name="iṩļíďè">
            <a:extLst>
              <a:ext uri="{FF2B5EF4-FFF2-40B4-BE49-F238E27FC236}">
                <a16:creationId xmlns:a16="http://schemas.microsoft.com/office/drawing/2014/main" id="{0628F08C-B8D3-4E6B-A3C9-56867881DF77}"/>
              </a:ext>
            </a:extLst>
          </p:cNvPr>
          <p:cNvSpPr txBox="1"/>
          <p:nvPr/>
        </p:nvSpPr>
        <p:spPr>
          <a:xfrm>
            <a:off x="4338931" y="3902262"/>
            <a:ext cx="3096344" cy="307777"/>
          </a:xfrm>
          <a:prstGeom prst="rect">
            <a:avLst/>
          </a:prstGeom>
          <a:noFill/>
        </p:spPr>
        <p:txBody>
          <a:bodyPr wrap="none" rtlCol="0">
            <a:noAutofit/>
          </a:bodyPr>
          <a:lstStyle/>
          <a:p>
            <a:r>
              <a:rPr lang="en-US" altLang="zh-CN" sz="2800" b="1" dirty="0" smtClean="0">
                <a:solidFill>
                  <a:schemeClr val="accent1"/>
                </a:solidFill>
              </a:rPr>
              <a:t>Objective 2</a:t>
            </a:r>
            <a:endParaRPr lang="zh-CN" altLang="en-US" sz="2800" b="1" dirty="0">
              <a:solidFill>
                <a:schemeClr val="accent1"/>
              </a:solidFill>
            </a:endParaRPr>
          </a:p>
        </p:txBody>
      </p:sp>
      <p:sp>
        <p:nvSpPr>
          <p:cNvPr id="19" name="iṣlïḍê">
            <a:extLst>
              <a:ext uri="{FF2B5EF4-FFF2-40B4-BE49-F238E27FC236}">
                <a16:creationId xmlns:a16="http://schemas.microsoft.com/office/drawing/2014/main" id="{F4C6D9F3-9439-4E80-BDBF-ADFEBF1CB4AB}"/>
              </a:ext>
            </a:extLst>
          </p:cNvPr>
          <p:cNvSpPr txBox="1"/>
          <p:nvPr/>
        </p:nvSpPr>
        <p:spPr>
          <a:xfrm>
            <a:off x="8332812" y="4372338"/>
            <a:ext cx="3096344" cy="1555942"/>
          </a:xfrm>
          <a:prstGeom prst="rect">
            <a:avLst/>
          </a:prstGeom>
          <a:noFill/>
        </p:spPr>
        <p:txBody>
          <a:bodyPr wrap="square" lIns="90000" tIns="46800" rIns="90000" bIns="46800" rtlCol="0">
            <a:normAutofit/>
          </a:bodyPr>
          <a:lstStyle>
            <a:defPPr>
              <a:defRPr lang="zh-CN"/>
            </a:defPPr>
            <a:lvl1pPr algn="just">
              <a:lnSpc>
                <a:spcPct val="150000"/>
              </a:lnSpc>
              <a:defRPr sz="1000"/>
            </a:lvl1pPr>
          </a:lstStyle>
          <a:p>
            <a:r>
              <a:rPr lang="en-US" altLang="zh-CN" sz="2000" dirty="0" smtClean="0"/>
              <a:t>Identify a class of drivers from the results.</a:t>
            </a:r>
            <a:endParaRPr lang="en-US" altLang="zh-CN" sz="2000" dirty="0"/>
          </a:p>
        </p:txBody>
      </p:sp>
      <p:sp>
        <p:nvSpPr>
          <p:cNvPr id="20" name="îSļíḍè">
            <a:extLst>
              <a:ext uri="{FF2B5EF4-FFF2-40B4-BE49-F238E27FC236}">
                <a16:creationId xmlns:a16="http://schemas.microsoft.com/office/drawing/2014/main" id="{9284D21F-B46B-4615-9FA3-BB0E2C5ACD00}"/>
              </a:ext>
            </a:extLst>
          </p:cNvPr>
          <p:cNvSpPr txBox="1"/>
          <p:nvPr/>
        </p:nvSpPr>
        <p:spPr>
          <a:xfrm>
            <a:off x="8332812" y="3926738"/>
            <a:ext cx="3096344" cy="307777"/>
          </a:xfrm>
          <a:prstGeom prst="rect">
            <a:avLst/>
          </a:prstGeom>
          <a:noFill/>
        </p:spPr>
        <p:txBody>
          <a:bodyPr wrap="none" rtlCol="0">
            <a:noAutofit/>
          </a:bodyPr>
          <a:lstStyle/>
          <a:p>
            <a:r>
              <a:rPr lang="en-US" altLang="zh-CN" sz="2800" b="1" dirty="0" smtClean="0"/>
              <a:t>Objective 3</a:t>
            </a:r>
            <a:endParaRPr lang="zh-CN" altLang="en-US" sz="2800" b="1" dirty="0"/>
          </a:p>
        </p:txBody>
      </p:sp>
      <p:sp>
        <p:nvSpPr>
          <p:cNvPr id="21" name="iṡlîdé">
            <a:extLst>
              <a:ext uri="{FF2B5EF4-FFF2-40B4-BE49-F238E27FC236}">
                <a16:creationId xmlns:a16="http://schemas.microsoft.com/office/drawing/2014/main" id="{FD962CEB-0B41-402D-B0D7-376AB05D55D2}"/>
              </a:ext>
            </a:extLst>
          </p:cNvPr>
          <p:cNvSpPr txBox="1"/>
          <p:nvPr/>
        </p:nvSpPr>
        <p:spPr>
          <a:xfrm>
            <a:off x="760961" y="473589"/>
            <a:ext cx="5196583" cy="1564663"/>
          </a:xfrm>
          <a:prstGeom prst="rect">
            <a:avLst/>
          </a:prstGeom>
          <a:noFill/>
        </p:spPr>
        <p:txBody>
          <a:bodyPr wrap="square" lIns="90000" tIns="46800" rIns="90000" bIns="46800" rtlCol="0">
            <a:noAutofit/>
          </a:bodyPr>
          <a:lstStyle/>
          <a:p>
            <a:pPr>
              <a:lnSpc>
                <a:spcPct val="150000"/>
              </a:lnSpc>
            </a:pPr>
            <a:r>
              <a:rPr lang="en-US" altLang="zh-CN" sz="1600" b="1" dirty="0">
                <a:latin typeface="Josefin Sans" panose="020B0604020202020204" charset="0"/>
              </a:rPr>
              <a:t>The main objectives of this research are to develop an overall methodological structure for characterizing lane-changing behaviors while integrating driver heterogeneity and to prove that traffic density and conditions are actual influential factors in drivers’ lane-changing behaviors. </a:t>
            </a:r>
          </a:p>
        </p:txBody>
      </p:sp>
    </p:spTree>
    <p:extLst>
      <p:ext uri="{BB962C8B-B14F-4D97-AF65-F5344CB8AC3E}">
        <p14:creationId xmlns:p14="http://schemas.microsoft.com/office/powerpoint/2010/main" val="3080603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BAFB5"/>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9527" y="4719638"/>
            <a:ext cx="12188825" cy="2366963"/>
          </a:xfrm>
          <a:prstGeom prst="rect">
            <a:avLst/>
          </a:prstGeom>
          <a:gradFill flip="none" rotWithShape="1">
            <a:gsLst>
              <a:gs pos="0">
                <a:srgbClr val="000000">
                  <a:lumMod val="75000"/>
                  <a:lumOff val="25000"/>
                  <a:shade val="30000"/>
                  <a:satMod val="115000"/>
                </a:srgbClr>
              </a:gs>
              <a:gs pos="50000">
                <a:srgbClr val="000000">
                  <a:lumMod val="75000"/>
                  <a:lumOff val="25000"/>
                  <a:shade val="67500"/>
                  <a:satMod val="115000"/>
                </a:srgbClr>
              </a:gs>
              <a:gs pos="100000">
                <a:srgbClr val="000000">
                  <a:lumMod val="75000"/>
                  <a:lumOff val="25000"/>
                  <a:shade val="100000"/>
                  <a:satMod val="115000"/>
                </a:srgbClr>
              </a:gs>
            </a:gsLst>
            <a:lin ang="18900000" scaled="1"/>
            <a:tileRect/>
          </a:gra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grpSp>
        <p:nvGrpSpPr>
          <p:cNvPr id="5" name="Group 4"/>
          <p:cNvGrpSpPr/>
          <p:nvPr/>
        </p:nvGrpSpPr>
        <p:grpSpPr>
          <a:xfrm>
            <a:off x="9527" y="4926014"/>
            <a:ext cx="12188825" cy="1944687"/>
            <a:chOff x="7938" y="4926013"/>
            <a:chExt cx="12188825" cy="1944687"/>
          </a:xfrm>
        </p:grpSpPr>
        <p:sp>
          <p:nvSpPr>
            <p:cNvPr id="6" name="Rectangle 6"/>
            <p:cNvSpPr>
              <a:spLocks noChangeArrowheads="1"/>
            </p:cNvSpPr>
            <p:nvPr/>
          </p:nvSpPr>
          <p:spPr bwMode="auto">
            <a:xfrm>
              <a:off x="644525" y="5830888"/>
              <a:ext cx="503238" cy="13493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7" name="Rectangle 7"/>
            <p:cNvSpPr>
              <a:spLocks noChangeArrowheads="1"/>
            </p:cNvSpPr>
            <p:nvPr/>
          </p:nvSpPr>
          <p:spPr bwMode="auto">
            <a:xfrm>
              <a:off x="1952625" y="5830888"/>
              <a:ext cx="501650" cy="13493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8" name="Rectangle 8"/>
            <p:cNvSpPr>
              <a:spLocks noChangeArrowheads="1"/>
            </p:cNvSpPr>
            <p:nvPr/>
          </p:nvSpPr>
          <p:spPr bwMode="auto">
            <a:xfrm>
              <a:off x="3259138" y="5830888"/>
              <a:ext cx="501650" cy="13493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9" name="Rectangle 9"/>
            <p:cNvSpPr>
              <a:spLocks noChangeArrowheads="1"/>
            </p:cNvSpPr>
            <p:nvPr/>
          </p:nvSpPr>
          <p:spPr bwMode="auto">
            <a:xfrm>
              <a:off x="4565650" y="5830888"/>
              <a:ext cx="503238" cy="13493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10" name="Rectangle 10"/>
            <p:cNvSpPr>
              <a:spLocks noChangeArrowheads="1"/>
            </p:cNvSpPr>
            <p:nvPr/>
          </p:nvSpPr>
          <p:spPr bwMode="auto">
            <a:xfrm>
              <a:off x="5872163" y="5830888"/>
              <a:ext cx="503238" cy="13493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11" name="Rectangle 11"/>
            <p:cNvSpPr>
              <a:spLocks noChangeArrowheads="1"/>
            </p:cNvSpPr>
            <p:nvPr/>
          </p:nvSpPr>
          <p:spPr bwMode="auto">
            <a:xfrm>
              <a:off x="7178675" y="5830888"/>
              <a:ext cx="503238" cy="13493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12" name="Rectangle 12"/>
            <p:cNvSpPr>
              <a:spLocks noChangeArrowheads="1"/>
            </p:cNvSpPr>
            <p:nvPr/>
          </p:nvSpPr>
          <p:spPr bwMode="auto">
            <a:xfrm>
              <a:off x="8486775" y="5830888"/>
              <a:ext cx="501650" cy="13493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13" name="Rectangle 13"/>
            <p:cNvSpPr>
              <a:spLocks noChangeArrowheads="1"/>
            </p:cNvSpPr>
            <p:nvPr/>
          </p:nvSpPr>
          <p:spPr bwMode="auto">
            <a:xfrm>
              <a:off x="9793288" y="5830888"/>
              <a:ext cx="503238" cy="13493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14" name="Rectangle 14"/>
            <p:cNvSpPr>
              <a:spLocks noChangeArrowheads="1"/>
            </p:cNvSpPr>
            <p:nvPr/>
          </p:nvSpPr>
          <p:spPr bwMode="auto">
            <a:xfrm>
              <a:off x="11099800" y="5830888"/>
              <a:ext cx="503238" cy="134938"/>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15" name="Rectangle 15"/>
            <p:cNvSpPr>
              <a:spLocks noChangeArrowheads="1"/>
            </p:cNvSpPr>
            <p:nvPr/>
          </p:nvSpPr>
          <p:spPr bwMode="auto">
            <a:xfrm>
              <a:off x="7938" y="6819900"/>
              <a:ext cx="12188825" cy="50800"/>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sp>
          <p:nvSpPr>
            <p:cNvPr id="16" name="Rectangle 16"/>
            <p:cNvSpPr>
              <a:spLocks noChangeArrowheads="1"/>
            </p:cNvSpPr>
            <p:nvPr/>
          </p:nvSpPr>
          <p:spPr bwMode="auto">
            <a:xfrm>
              <a:off x="7938" y="4926013"/>
              <a:ext cx="12188825" cy="50800"/>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Calibri"/>
              </a:endParaRPr>
            </a:p>
          </p:txBody>
        </p:sp>
      </p:grpSp>
      <p:sp>
        <p:nvSpPr>
          <p:cNvPr id="2" name="Title 1"/>
          <p:cNvSpPr>
            <a:spLocks noGrp="1"/>
          </p:cNvSpPr>
          <p:nvPr>
            <p:ph type="ctrTitle"/>
          </p:nvPr>
        </p:nvSpPr>
        <p:spPr>
          <a:xfrm>
            <a:off x="1629571" y="651250"/>
            <a:ext cx="8991600" cy="1645920"/>
          </a:xfrm>
        </p:spPr>
        <p:txBody>
          <a:bodyPr>
            <a:normAutofit fontScale="90000"/>
          </a:bodyPr>
          <a:lstStyle/>
          <a:p>
            <a:r>
              <a:rPr lang="en-US" dirty="0">
                <a:latin typeface="Josefin Sans" panose="020B0604020202020204" charset="0"/>
              </a:rPr>
              <a:t>Gap Acceptance Behavior in the Lane-Changing Model in Congested Traffic</a:t>
            </a:r>
          </a:p>
        </p:txBody>
      </p:sp>
      <p:sp>
        <p:nvSpPr>
          <p:cNvPr id="3" name="Subtitle 2"/>
          <p:cNvSpPr>
            <a:spLocks noGrp="1"/>
          </p:cNvSpPr>
          <p:nvPr>
            <p:ph type="subTitle" idx="1"/>
          </p:nvPr>
        </p:nvSpPr>
        <p:spPr>
          <a:xfrm>
            <a:off x="2694780" y="2568194"/>
            <a:ext cx="6861182" cy="2048256"/>
          </a:xfrm>
        </p:spPr>
        <p:txBody>
          <a:bodyPr>
            <a:normAutofit lnSpcReduction="10000"/>
          </a:bodyPr>
          <a:lstStyle/>
          <a:p>
            <a:r>
              <a:rPr lang="en-US" dirty="0">
                <a:latin typeface="Josefin Sans" panose="020B0604020202020204" charset="0"/>
              </a:rPr>
              <a:t>Nick D. </a:t>
            </a:r>
            <a:r>
              <a:rPr lang="en-US" dirty="0" smtClean="0">
                <a:latin typeface="Josefin Sans" panose="020B0604020202020204" charset="0"/>
              </a:rPr>
              <a:t>Sangwa </a:t>
            </a:r>
            <a:r>
              <a:rPr lang="zh-CN" altLang="en-US" dirty="0" smtClean="0">
                <a:latin typeface="Josefin Sans" panose="020B0604020202020204" charset="0"/>
              </a:rPr>
              <a:t>（沙迪）</a:t>
            </a:r>
            <a:r>
              <a:rPr lang="en-US" dirty="0" smtClean="0">
                <a:latin typeface="Josefin Sans" panose="020B0604020202020204" charset="0"/>
              </a:rPr>
              <a:t> </a:t>
            </a:r>
            <a:endParaRPr lang="en-US" dirty="0">
              <a:latin typeface="Josefin Sans" panose="020B0604020202020204" charset="0"/>
            </a:endParaRPr>
          </a:p>
          <a:p>
            <a:r>
              <a:rPr lang="en-US" u="sng" dirty="0">
                <a:latin typeface="Josefin Sans" panose="020B0604020202020204" charset="0"/>
              </a:rPr>
              <a:t>Southeast </a:t>
            </a:r>
            <a:r>
              <a:rPr lang="en-US" u="sng" dirty="0" smtClean="0">
                <a:latin typeface="Josefin Sans" panose="020B0604020202020204" charset="0"/>
              </a:rPr>
              <a:t>University</a:t>
            </a:r>
          </a:p>
          <a:p>
            <a:r>
              <a:rPr lang="en-US" u="sng" dirty="0" smtClean="0">
                <a:latin typeface="Josefin Sans" panose="020B0604020202020204" charset="0"/>
              </a:rPr>
              <a:t>Master’s in Transportation Engineering</a:t>
            </a:r>
          </a:p>
          <a:p>
            <a:r>
              <a:rPr lang="en-US" u="sng" dirty="0" smtClean="0">
                <a:latin typeface="Josefin Sans" panose="020B0604020202020204" charset="0"/>
              </a:rPr>
              <a:t>Student ID: 223165657</a:t>
            </a:r>
            <a:endParaRPr lang="en-US" u="sng" dirty="0">
              <a:latin typeface="Josefin Sans" panose="020B0604020202020204" charset="0"/>
            </a:endParaRPr>
          </a:p>
          <a:p>
            <a:r>
              <a:rPr lang="en-US" dirty="0" smtClean="0">
                <a:latin typeface="Josefin Sans" panose="020B0604020202020204" charset="0"/>
              </a:rPr>
              <a:t>Supervisor: </a:t>
            </a:r>
            <a:r>
              <a:rPr lang="en-US" dirty="0">
                <a:latin typeface="Josefin Sans" panose="020B0604020202020204" charset="0"/>
              </a:rPr>
              <a:t>Professor </a:t>
            </a:r>
            <a:r>
              <a:rPr lang="en-US" dirty="0" err="1">
                <a:latin typeface="Josefin Sans" panose="020B0604020202020204" charset="0"/>
              </a:rPr>
              <a:t>Wusheng</a:t>
            </a:r>
            <a:r>
              <a:rPr lang="en-US" dirty="0">
                <a:latin typeface="Josefin Sans" panose="020B0604020202020204" charset="0"/>
              </a:rPr>
              <a:t> Hu</a:t>
            </a:r>
          </a:p>
          <a:p>
            <a:endParaRPr lang="en-US" dirty="0"/>
          </a:p>
        </p:txBody>
      </p:sp>
    </p:spTree>
    <p:extLst>
      <p:ext uri="{BB962C8B-B14F-4D97-AF65-F5344CB8AC3E}">
        <p14:creationId xmlns:p14="http://schemas.microsoft.com/office/powerpoint/2010/main" val="541470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54976" y="332508"/>
            <a:ext cx="8605888" cy="1158429"/>
          </a:xfrm>
        </p:spPr>
        <p:txBody>
          <a:bodyPr/>
          <a:lstStyle/>
          <a:p>
            <a:r>
              <a:rPr lang="en-US" dirty="0" smtClean="0">
                <a:latin typeface="Josefin Sans" panose="020B0604020202020204" charset="0"/>
                <a:cs typeface="Times New Roman" panose="02020603050405020304" pitchFamily="18" charset="0"/>
              </a:rPr>
              <a:t>2.2 Methodology</a:t>
            </a:r>
            <a:endParaRPr lang="en-US" dirty="0">
              <a:latin typeface="Josefin Sans" panose="020B0604020202020204" charset="0"/>
              <a:cs typeface="Times New Roman" panose="02020603050405020304" pitchFamily="18" charset="0"/>
            </a:endParaRPr>
          </a:p>
        </p:txBody>
      </p:sp>
      <p:sp>
        <p:nvSpPr>
          <p:cNvPr id="3" name="Content Placeholder 2"/>
          <p:cNvSpPr>
            <a:spLocks noGrp="1"/>
          </p:cNvSpPr>
          <p:nvPr>
            <p:ph idx="1"/>
          </p:nvPr>
        </p:nvSpPr>
        <p:spPr>
          <a:xfrm>
            <a:off x="1354976" y="1629295"/>
            <a:ext cx="8255750" cy="5228705"/>
          </a:xfrm>
        </p:spPr>
        <p:txBody>
          <a:bodyPr>
            <a:normAutofit/>
          </a:bodyPr>
          <a:lstStyle/>
          <a:p>
            <a:r>
              <a:rPr lang="en-US" sz="2000" dirty="0" smtClean="0">
                <a:latin typeface="Josefin Sans" panose="020B0604020202020204" charset="0"/>
                <a:cs typeface="Times New Roman" panose="02020603050405020304" pitchFamily="18" charset="0"/>
              </a:rPr>
              <a:t>This is a quantitative study.</a:t>
            </a:r>
          </a:p>
          <a:p>
            <a:r>
              <a:rPr lang="en-US" sz="2000" dirty="0">
                <a:latin typeface="Josefin Sans" panose="020B0604020202020204" charset="0"/>
                <a:cs typeface="Times New Roman" panose="02020603050405020304" pitchFamily="18" charset="0"/>
              </a:rPr>
              <a:t>The NGSIM vehicle trajectory data gathered on a section of southbound U.S. Highway 101 (Hollywood Freeway) in Los Angeles, CA will be chosen in this study in order to examine the merging &amp; diverging process in weaving sections (</a:t>
            </a:r>
            <a:r>
              <a:rPr lang="en-US" sz="2000" dirty="0" err="1">
                <a:latin typeface="Josefin Sans" panose="020B0604020202020204" charset="0"/>
                <a:cs typeface="Times New Roman" panose="02020603050405020304" pitchFamily="18" charset="0"/>
              </a:rPr>
              <a:t>Alexiadis</a:t>
            </a:r>
            <a:r>
              <a:rPr lang="en-US" sz="2000" dirty="0">
                <a:latin typeface="Josefin Sans" panose="020B0604020202020204" charset="0"/>
                <a:cs typeface="Times New Roman" panose="02020603050405020304" pitchFamily="18" charset="0"/>
              </a:rPr>
              <a:t> et al. 2004). </a:t>
            </a:r>
            <a:endParaRPr lang="en-US" sz="2000" dirty="0" smtClean="0">
              <a:latin typeface="Josefin Sans" panose="020B0604020202020204" charset="0"/>
              <a:cs typeface="Times New Roman" panose="02020603050405020304" pitchFamily="18" charset="0"/>
            </a:endParaRPr>
          </a:p>
          <a:p>
            <a:r>
              <a:rPr lang="en-US" sz="2000" dirty="0" smtClean="0">
                <a:latin typeface="Josefin Sans" panose="020B0604020202020204" charset="0"/>
                <a:cs typeface="Times New Roman" panose="02020603050405020304" pitchFamily="18" charset="0"/>
              </a:rPr>
              <a:t>In </a:t>
            </a:r>
            <a:r>
              <a:rPr lang="en-US" sz="2000" dirty="0">
                <a:latin typeface="Josefin Sans" panose="020B0604020202020204" charset="0"/>
                <a:cs typeface="Times New Roman" panose="02020603050405020304" pitchFamily="18" charset="0"/>
              </a:rPr>
              <a:t>this </a:t>
            </a:r>
            <a:r>
              <a:rPr lang="en-US" sz="2000" dirty="0" smtClean="0">
                <a:latin typeface="Josefin Sans" panose="020B0604020202020204" charset="0"/>
                <a:cs typeface="Times New Roman" panose="02020603050405020304" pitchFamily="18" charset="0"/>
              </a:rPr>
              <a:t>study, a multinomial logit model </a:t>
            </a:r>
            <a:r>
              <a:rPr lang="en-US" sz="2000" dirty="0">
                <a:latin typeface="Josefin Sans" panose="020B0604020202020204" charset="0"/>
                <a:cs typeface="Times New Roman" panose="02020603050405020304" pitchFamily="18" charset="0"/>
              </a:rPr>
              <a:t>will be used and evaluated to examine the differences </a:t>
            </a:r>
            <a:r>
              <a:rPr lang="en-US" sz="2000" dirty="0" smtClean="0">
                <a:latin typeface="Josefin Sans" panose="020B0604020202020204" charset="0"/>
                <a:cs typeface="Times New Roman" panose="02020603050405020304" pitchFamily="18" charset="0"/>
              </a:rPr>
              <a:t>between driver characteristics </a:t>
            </a:r>
            <a:r>
              <a:rPr lang="en-US" sz="2000" dirty="0">
                <a:latin typeface="Josefin Sans" panose="020B0604020202020204" charset="0"/>
                <a:cs typeface="Times New Roman" panose="02020603050405020304" pitchFamily="18" charset="0"/>
              </a:rPr>
              <a:t>and </a:t>
            </a:r>
            <a:r>
              <a:rPr lang="en-US" sz="2000" dirty="0" smtClean="0">
                <a:latin typeface="Josefin Sans" panose="020B0604020202020204" charset="0"/>
                <a:cs typeface="Times New Roman" panose="02020603050405020304" pitchFamily="18" charset="0"/>
              </a:rPr>
              <a:t>its </a:t>
            </a:r>
            <a:r>
              <a:rPr lang="en-US" sz="2000" dirty="0">
                <a:latin typeface="Josefin Sans" panose="020B0604020202020204" charset="0"/>
                <a:cs typeface="Times New Roman" panose="02020603050405020304" pitchFamily="18" charset="0"/>
              </a:rPr>
              <a:t>ability to analyze the data </a:t>
            </a:r>
            <a:r>
              <a:rPr lang="en-US" sz="2000" dirty="0" smtClean="0">
                <a:latin typeface="Josefin Sans" panose="020B0604020202020204" charset="0"/>
                <a:cs typeface="Times New Roman" panose="02020603050405020304" pitchFamily="18" charset="0"/>
              </a:rPr>
              <a:t>accurately. </a:t>
            </a:r>
          </a:p>
          <a:p>
            <a:r>
              <a:rPr lang="en-US" sz="2000" dirty="0">
                <a:latin typeface="Josefin Sans" panose="020B0604020202020204" charset="0"/>
                <a:cs typeface="Times New Roman" panose="02020603050405020304" pitchFamily="18" charset="0"/>
              </a:rPr>
              <a:t>All available categorical and continuous variables were chosen to develop a model complex enough to identify driver heterogeneity in lane-changing behavior. </a:t>
            </a:r>
            <a:endParaRPr lang="en-US" sz="2000" dirty="0" smtClean="0">
              <a:latin typeface="Josefin Sans" panose="020B0604020202020204" charset="0"/>
              <a:cs typeface="Times New Roman" panose="02020603050405020304" pitchFamily="18" charset="0"/>
            </a:endParaRPr>
          </a:p>
          <a:p>
            <a:r>
              <a:rPr lang="en-US" sz="2000" dirty="0">
                <a:latin typeface="Josefin Sans" panose="020B0604020202020204" charset="0"/>
                <a:cs typeface="Times New Roman" panose="02020603050405020304" pitchFamily="18" charset="0"/>
              </a:rPr>
              <a:t>To integrate the overlooked heterogeneity into lane-changing models, this research will </a:t>
            </a:r>
            <a:r>
              <a:rPr lang="en-US" sz="2000" dirty="0" smtClean="0">
                <a:latin typeface="Josefin Sans" panose="020B0604020202020204" charset="0"/>
                <a:cs typeface="Times New Roman" panose="02020603050405020304" pitchFamily="18" charset="0"/>
              </a:rPr>
              <a:t>use </a:t>
            </a:r>
            <a:r>
              <a:rPr lang="en-US" sz="2000" dirty="0">
                <a:latin typeface="Josefin Sans" panose="020B0604020202020204" charset="0"/>
                <a:cs typeface="Times New Roman" panose="02020603050405020304" pitchFamily="18" charset="0"/>
              </a:rPr>
              <a:t>AIC &amp; BIC to regulate </a:t>
            </a:r>
            <a:r>
              <a:rPr lang="en-US" sz="2000" dirty="0" smtClean="0">
                <a:latin typeface="Josefin Sans" panose="020B0604020202020204" charset="0"/>
                <a:cs typeface="Times New Roman" panose="02020603050405020304" pitchFamily="18" charset="0"/>
              </a:rPr>
              <a:t>the model. </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Layer>
                </a14:imgProps>
              </a:ext>
            </a:extLst>
          </a:blip>
          <a:stretch>
            <a:fillRect/>
          </a:stretch>
        </p:blipFill>
        <p:spPr>
          <a:xfrm>
            <a:off x="9610725" y="4905375"/>
            <a:ext cx="2581275" cy="1952625"/>
          </a:xfrm>
          <a:prstGeom prst="rect">
            <a:avLst/>
          </a:prstGeom>
        </p:spPr>
      </p:pic>
    </p:spTree>
    <p:extLst>
      <p:ext uri="{BB962C8B-B14F-4D97-AF65-F5344CB8AC3E}">
        <p14:creationId xmlns:p14="http://schemas.microsoft.com/office/powerpoint/2010/main" val="3624107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Rectangle 409"/>
          <p:cNvSpPr/>
          <p:nvPr/>
        </p:nvSpPr>
        <p:spPr>
          <a:xfrm>
            <a:off x="3529139" y="3017783"/>
            <a:ext cx="1693052" cy="239688"/>
          </a:xfrm>
          <a:prstGeom prst="rect">
            <a:avLst/>
          </a:prstGeom>
          <a:gradFill flip="none" rotWithShape="1">
            <a:gsLst>
              <a:gs pos="0">
                <a:schemeClr val="accent3">
                  <a:lumMod val="67000"/>
                </a:schemeClr>
              </a:gs>
              <a:gs pos="48000">
                <a:schemeClr val="accent3">
                  <a:lumMod val="97000"/>
                  <a:lumOff val="3000"/>
                  <a:alpha val="95000"/>
                </a:schemeClr>
              </a:gs>
              <a:gs pos="100000">
                <a:schemeClr val="accent3">
                  <a:lumMod val="60000"/>
                  <a:lumOff val="4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3175">
                  <a:noFill/>
                </a:ln>
                <a:solidFill>
                  <a:schemeClr val="tx1">
                    <a:lumMod val="75000"/>
                    <a:lumOff val="25000"/>
                  </a:schemeClr>
                </a:solidFill>
                <a:latin typeface="Arial" panose="020B0604020202020204" pitchFamily="34" charset="0"/>
                <a:cs typeface="Arial" panose="020B0604020202020204" pitchFamily="34" charset="0"/>
              </a:rPr>
              <a:t>Peachtree NE</a:t>
            </a:r>
            <a:endParaRPr lang="en-US" sz="1600" dirty="0">
              <a:ln w="3175">
                <a:noFill/>
              </a:ln>
              <a:solidFill>
                <a:schemeClr val="tx1">
                  <a:lumMod val="75000"/>
                  <a:lumOff val="25000"/>
                </a:schemeClr>
              </a:solidFill>
              <a:latin typeface="Arial" panose="020B0604020202020204" pitchFamily="34" charset="0"/>
              <a:cs typeface="Arial" panose="020B0604020202020204" pitchFamily="34" charset="0"/>
            </a:endParaRPr>
          </a:p>
        </p:txBody>
      </p:sp>
      <p:sp>
        <p:nvSpPr>
          <p:cNvPr id="409" name="Rectangle 408"/>
          <p:cNvSpPr/>
          <p:nvPr/>
        </p:nvSpPr>
        <p:spPr>
          <a:xfrm>
            <a:off x="698425" y="2594248"/>
            <a:ext cx="1693052" cy="294727"/>
          </a:xfrm>
          <a:prstGeom prst="rect">
            <a:avLst/>
          </a:prstGeom>
          <a:gradFill flip="none" rotWithShape="1">
            <a:gsLst>
              <a:gs pos="0">
                <a:schemeClr val="accent3">
                  <a:lumMod val="67000"/>
                </a:schemeClr>
              </a:gs>
              <a:gs pos="48000">
                <a:schemeClr val="accent3">
                  <a:lumMod val="97000"/>
                  <a:lumOff val="3000"/>
                  <a:alpha val="95000"/>
                </a:schemeClr>
              </a:gs>
              <a:gs pos="100000">
                <a:schemeClr val="accent3">
                  <a:lumMod val="60000"/>
                  <a:lumOff val="4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ln w="3175">
                  <a:noFill/>
                </a:ln>
                <a:solidFill>
                  <a:schemeClr val="tx1">
                    <a:lumMod val="75000"/>
                    <a:lumOff val="25000"/>
                  </a:schemeClr>
                </a:solidFill>
                <a:latin typeface="Arial" panose="020B0604020202020204" pitchFamily="34" charset="0"/>
                <a:cs typeface="Arial" panose="020B0604020202020204" pitchFamily="34" charset="0"/>
              </a:rPr>
              <a:t>Lankershim</a:t>
            </a:r>
            <a:r>
              <a:rPr lang="en-US" sz="1200" dirty="0" smtClean="0">
                <a:ln w="3175">
                  <a:noFill/>
                </a:ln>
                <a:solidFill>
                  <a:schemeClr val="tx1">
                    <a:lumMod val="75000"/>
                    <a:lumOff val="25000"/>
                  </a:schemeClr>
                </a:solidFill>
                <a:latin typeface="Arial" panose="020B0604020202020204" pitchFamily="34" charset="0"/>
                <a:cs typeface="Arial" panose="020B0604020202020204" pitchFamily="34" charset="0"/>
              </a:rPr>
              <a:t> BLVD</a:t>
            </a:r>
            <a:endParaRPr lang="en-US" sz="1200" dirty="0">
              <a:ln w="3175">
                <a:noFill/>
              </a:ln>
              <a:solidFill>
                <a:schemeClr val="tx1">
                  <a:lumMod val="75000"/>
                  <a:lumOff val="25000"/>
                </a:schemeClr>
              </a:solidFill>
              <a:latin typeface="Arial" panose="020B0604020202020204" pitchFamily="34" charset="0"/>
              <a:cs typeface="Arial" panose="020B0604020202020204" pitchFamily="34" charset="0"/>
            </a:endParaRPr>
          </a:p>
        </p:txBody>
      </p:sp>
      <p:sp>
        <p:nvSpPr>
          <p:cNvPr id="408" name="Rectangle 407"/>
          <p:cNvSpPr/>
          <p:nvPr/>
        </p:nvSpPr>
        <p:spPr>
          <a:xfrm>
            <a:off x="723826" y="2875571"/>
            <a:ext cx="1718504" cy="214445"/>
          </a:xfrm>
          <a:prstGeom prst="rect">
            <a:avLst/>
          </a:prstGeom>
          <a:gradFill flip="none" rotWithShape="1">
            <a:gsLst>
              <a:gs pos="0">
                <a:schemeClr val="accent3">
                  <a:lumMod val="67000"/>
                </a:schemeClr>
              </a:gs>
              <a:gs pos="48000">
                <a:schemeClr val="accent3">
                  <a:lumMod val="97000"/>
                  <a:lumOff val="3000"/>
                  <a:alpha val="95000"/>
                </a:schemeClr>
              </a:gs>
              <a:gs pos="100000">
                <a:schemeClr val="accent3">
                  <a:lumMod val="60000"/>
                  <a:lumOff val="4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3175">
                  <a:noFill/>
                </a:ln>
                <a:solidFill>
                  <a:schemeClr val="tx1">
                    <a:lumMod val="75000"/>
                    <a:lumOff val="25000"/>
                  </a:schemeClr>
                </a:solidFill>
                <a:latin typeface="Arial" panose="020B0604020202020204" pitchFamily="34" charset="0"/>
                <a:cs typeface="Arial" panose="020B0604020202020204" pitchFamily="34" charset="0"/>
              </a:rPr>
              <a:t>I-80</a:t>
            </a:r>
            <a:endParaRPr lang="en-US" sz="1600" dirty="0">
              <a:ln w="3175">
                <a:noFill/>
              </a:ln>
              <a:solidFill>
                <a:schemeClr val="tx1">
                  <a:lumMod val="75000"/>
                  <a:lumOff val="25000"/>
                </a:schemeClr>
              </a:solidFill>
              <a:latin typeface="Arial" panose="020B0604020202020204" pitchFamily="34" charset="0"/>
              <a:cs typeface="Arial" panose="020B0604020202020204" pitchFamily="34" charset="0"/>
            </a:endParaRPr>
          </a:p>
        </p:txBody>
      </p:sp>
      <p:grpSp>
        <p:nvGrpSpPr>
          <p:cNvPr id="359" name="Group 358"/>
          <p:cNvGrpSpPr/>
          <p:nvPr/>
        </p:nvGrpSpPr>
        <p:grpSpPr>
          <a:xfrm>
            <a:off x="1016000" y="889000"/>
            <a:ext cx="10160000" cy="5342376"/>
            <a:chOff x="1689100" y="1257664"/>
            <a:chExt cx="8813800" cy="4605048"/>
          </a:xfrm>
        </p:grpSpPr>
        <p:sp>
          <p:nvSpPr>
            <p:cNvPr id="181" name="Freeform 11"/>
            <p:cNvSpPr>
              <a:spLocks/>
            </p:cNvSpPr>
            <p:nvPr/>
          </p:nvSpPr>
          <p:spPr bwMode="auto">
            <a:xfrm>
              <a:off x="6875759" y="4549608"/>
              <a:ext cx="180592" cy="361180"/>
            </a:xfrm>
            <a:custGeom>
              <a:avLst/>
              <a:gdLst>
                <a:gd name="T0" fmla="*/ 15 w 157"/>
                <a:gd name="T1" fmla="*/ 204 h 316"/>
                <a:gd name="T2" fmla="*/ 30 w 157"/>
                <a:gd name="T3" fmla="*/ 169 h 316"/>
                <a:gd name="T4" fmla="*/ 19 w 157"/>
                <a:gd name="T5" fmla="*/ 127 h 316"/>
                <a:gd name="T6" fmla="*/ 68 w 157"/>
                <a:gd name="T7" fmla="*/ 77 h 316"/>
                <a:gd name="T8" fmla="*/ 121 w 157"/>
                <a:gd name="T9" fmla="*/ 24 h 316"/>
                <a:gd name="T10" fmla="*/ 126 w 157"/>
                <a:gd name="T11" fmla="*/ 0 h 316"/>
                <a:gd name="T12" fmla="*/ 157 w 157"/>
                <a:gd name="T13" fmla="*/ 75 h 316"/>
                <a:gd name="T14" fmla="*/ 157 w 157"/>
                <a:gd name="T15" fmla="*/ 87 h 316"/>
                <a:gd name="T16" fmla="*/ 144 w 157"/>
                <a:gd name="T17" fmla="*/ 83 h 316"/>
                <a:gd name="T18" fmla="*/ 110 w 157"/>
                <a:gd name="T19" fmla="*/ 227 h 316"/>
                <a:gd name="T20" fmla="*/ 43 w 157"/>
                <a:gd name="T21" fmla="*/ 316 h 316"/>
                <a:gd name="T22" fmla="*/ 7 w 157"/>
                <a:gd name="T23" fmla="*/ 272 h 316"/>
                <a:gd name="T24" fmla="*/ 9 w 157"/>
                <a:gd name="T25" fmla="*/ 252 h 316"/>
                <a:gd name="T26" fmla="*/ 0 w 157"/>
                <a:gd name="T27" fmla="*/ 220 h 316"/>
                <a:gd name="T28" fmla="*/ 15 w 157"/>
                <a:gd name="T29" fmla="*/ 20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16">
                  <a:moveTo>
                    <a:pt x="15" y="204"/>
                  </a:moveTo>
                  <a:cubicBezTo>
                    <a:pt x="15" y="204"/>
                    <a:pt x="30" y="170"/>
                    <a:pt x="30" y="169"/>
                  </a:cubicBezTo>
                  <a:cubicBezTo>
                    <a:pt x="30" y="160"/>
                    <a:pt x="19" y="140"/>
                    <a:pt x="19" y="127"/>
                  </a:cubicBezTo>
                  <a:cubicBezTo>
                    <a:pt x="19" y="88"/>
                    <a:pt x="46" y="91"/>
                    <a:pt x="68" y="77"/>
                  </a:cubicBezTo>
                  <a:cubicBezTo>
                    <a:pt x="85" y="67"/>
                    <a:pt x="109" y="37"/>
                    <a:pt x="121" y="24"/>
                  </a:cubicBezTo>
                  <a:cubicBezTo>
                    <a:pt x="125" y="20"/>
                    <a:pt x="123" y="6"/>
                    <a:pt x="126" y="0"/>
                  </a:cubicBezTo>
                  <a:cubicBezTo>
                    <a:pt x="151" y="3"/>
                    <a:pt x="149" y="55"/>
                    <a:pt x="157" y="75"/>
                  </a:cubicBezTo>
                  <a:cubicBezTo>
                    <a:pt x="157" y="87"/>
                    <a:pt x="157" y="87"/>
                    <a:pt x="157" y="87"/>
                  </a:cubicBezTo>
                  <a:cubicBezTo>
                    <a:pt x="153" y="86"/>
                    <a:pt x="145" y="83"/>
                    <a:pt x="144" y="83"/>
                  </a:cubicBezTo>
                  <a:cubicBezTo>
                    <a:pt x="144" y="141"/>
                    <a:pt x="126" y="181"/>
                    <a:pt x="110" y="227"/>
                  </a:cubicBezTo>
                  <a:cubicBezTo>
                    <a:pt x="96" y="262"/>
                    <a:pt x="89" y="316"/>
                    <a:pt x="43" y="316"/>
                  </a:cubicBezTo>
                  <a:cubicBezTo>
                    <a:pt x="24" y="316"/>
                    <a:pt x="7" y="293"/>
                    <a:pt x="7" y="272"/>
                  </a:cubicBezTo>
                  <a:cubicBezTo>
                    <a:pt x="7" y="262"/>
                    <a:pt x="10" y="258"/>
                    <a:pt x="9" y="252"/>
                  </a:cubicBezTo>
                  <a:cubicBezTo>
                    <a:pt x="0" y="245"/>
                    <a:pt x="0" y="232"/>
                    <a:pt x="0" y="220"/>
                  </a:cubicBezTo>
                  <a:cubicBezTo>
                    <a:pt x="0" y="217"/>
                    <a:pt x="14" y="204"/>
                    <a:pt x="15" y="204"/>
                  </a:cubicBezTo>
                  <a:close/>
                </a:path>
              </a:pathLst>
            </a:custGeom>
            <a:solidFill>
              <a:schemeClr val="accent3"/>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82" name="Freeform 12"/>
            <p:cNvSpPr>
              <a:spLocks/>
            </p:cNvSpPr>
            <p:nvPr/>
          </p:nvSpPr>
          <p:spPr bwMode="auto">
            <a:xfrm>
              <a:off x="5394294" y="3204364"/>
              <a:ext cx="1683483" cy="1974248"/>
            </a:xfrm>
            <a:custGeom>
              <a:avLst/>
              <a:gdLst>
                <a:gd name="T0" fmla="*/ 857 w 1471"/>
                <a:gd name="T1" fmla="*/ 119 h 1725"/>
                <a:gd name="T2" fmla="*/ 905 w 1471"/>
                <a:gd name="T3" fmla="*/ 145 h 1725"/>
                <a:gd name="T4" fmla="*/ 1045 w 1471"/>
                <a:gd name="T5" fmla="*/ 155 h 1725"/>
                <a:gd name="T6" fmla="*/ 1106 w 1471"/>
                <a:gd name="T7" fmla="*/ 159 h 1725"/>
                <a:gd name="T8" fmla="*/ 1106 w 1471"/>
                <a:gd name="T9" fmla="*/ 245 h 1725"/>
                <a:gd name="T10" fmla="*/ 1064 w 1471"/>
                <a:gd name="T11" fmla="*/ 207 h 1725"/>
                <a:gd name="T12" fmla="*/ 1166 w 1471"/>
                <a:gd name="T13" fmla="*/ 402 h 1725"/>
                <a:gd name="T14" fmla="*/ 1200 w 1471"/>
                <a:gd name="T15" fmla="*/ 481 h 1725"/>
                <a:gd name="T16" fmla="*/ 1253 w 1471"/>
                <a:gd name="T17" fmla="*/ 559 h 1725"/>
                <a:gd name="T18" fmla="*/ 1296 w 1471"/>
                <a:gd name="T19" fmla="*/ 626 h 1725"/>
                <a:gd name="T20" fmla="*/ 1352 w 1471"/>
                <a:gd name="T21" fmla="*/ 646 h 1725"/>
                <a:gd name="T22" fmla="*/ 1465 w 1471"/>
                <a:gd name="T23" fmla="*/ 622 h 1725"/>
                <a:gd name="T24" fmla="*/ 1418 w 1471"/>
                <a:gd name="T25" fmla="*/ 766 h 1725"/>
                <a:gd name="T26" fmla="*/ 1234 w 1471"/>
                <a:gd name="T27" fmla="*/ 974 h 1725"/>
                <a:gd name="T28" fmla="*/ 1215 w 1471"/>
                <a:gd name="T29" fmla="*/ 1081 h 1725"/>
                <a:gd name="T30" fmla="*/ 1238 w 1471"/>
                <a:gd name="T31" fmla="*/ 1149 h 1725"/>
                <a:gd name="T32" fmla="*/ 1236 w 1471"/>
                <a:gd name="T33" fmla="*/ 1219 h 1725"/>
                <a:gd name="T34" fmla="*/ 1134 w 1471"/>
                <a:gd name="T35" fmla="*/ 1342 h 1725"/>
                <a:gd name="T36" fmla="*/ 1132 w 1471"/>
                <a:gd name="T37" fmla="*/ 1419 h 1725"/>
                <a:gd name="T38" fmla="*/ 1103 w 1471"/>
                <a:gd name="T39" fmla="*/ 1471 h 1725"/>
                <a:gd name="T40" fmla="*/ 1077 w 1471"/>
                <a:gd name="T41" fmla="*/ 1525 h 1725"/>
                <a:gd name="T42" fmla="*/ 1016 w 1471"/>
                <a:gd name="T43" fmla="*/ 1626 h 1725"/>
                <a:gd name="T44" fmla="*/ 924 w 1471"/>
                <a:gd name="T45" fmla="*/ 1704 h 1725"/>
                <a:gd name="T46" fmla="*/ 880 w 1471"/>
                <a:gd name="T47" fmla="*/ 1701 h 1725"/>
                <a:gd name="T48" fmla="*/ 776 w 1471"/>
                <a:gd name="T49" fmla="*/ 1709 h 1725"/>
                <a:gd name="T50" fmla="*/ 755 w 1471"/>
                <a:gd name="T51" fmla="*/ 1673 h 1725"/>
                <a:gd name="T52" fmla="*/ 740 w 1471"/>
                <a:gd name="T53" fmla="*/ 1608 h 1725"/>
                <a:gd name="T54" fmla="*/ 678 w 1471"/>
                <a:gd name="T55" fmla="*/ 1421 h 1725"/>
                <a:gd name="T56" fmla="*/ 619 w 1471"/>
                <a:gd name="T57" fmla="*/ 1276 h 1725"/>
                <a:gd name="T58" fmla="*/ 656 w 1471"/>
                <a:gd name="T59" fmla="*/ 1119 h 1725"/>
                <a:gd name="T60" fmla="*/ 625 w 1471"/>
                <a:gd name="T61" fmla="*/ 1006 h 1725"/>
                <a:gd name="T62" fmla="*/ 579 w 1471"/>
                <a:gd name="T63" fmla="*/ 882 h 1725"/>
                <a:gd name="T64" fmla="*/ 587 w 1471"/>
                <a:gd name="T65" fmla="*/ 831 h 1725"/>
                <a:gd name="T66" fmla="*/ 507 w 1471"/>
                <a:gd name="T67" fmla="*/ 797 h 1725"/>
                <a:gd name="T68" fmla="*/ 354 w 1471"/>
                <a:gd name="T69" fmla="*/ 779 h 1725"/>
                <a:gd name="T70" fmla="*/ 282 w 1471"/>
                <a:gd name="T71" fmla="*/ 781 h 1725"/>
                <a:gd name="T72" fmla="*/ 187 w 1471"/>
                <a:gd name="T73" fmla="*/ 791 h 1725"/>
                <a:gd name="T74" fmla="*/ 68 w 1471"/>
                <a:gd name="T75" fmla="*/ 664 h 1725"/>
                <a:gd name="T76" fmla="*/ 13 w 1471"/>
                <a:gd name="T77" fmla="*/ 608 h 1725"/>
                <a:gd name="T78" fmla="*/ 11 w 1471"/>
                <a:gd name="T79" fmla="*/ 583 h 1725"/>
                <a:gd name="T80" fmla="*/ 32 w 1471"/>
                <a:gd name="T81" fmla="*/ 485 h 1725"/>
                <a:gd name="T82" fmla="*/ 38 w 1471"/>
                <a:gd name="T83" fmla="*/ 358 h 1725"/>
                <a:gd name="T84" fmla="*/ 132 w 1471"/>
                <a:gd name="T85" fmla="*/ 237 h 1725"/>
                <a:gd name="T86" fmla="*/ 179 w 1471"/>
                <a:gd name="T87" fmla="*/ 139 h 1725"/>
                <a:gd name="T88" fmla="*/ 242 w 1471"/>
                <a:gd name="T89" fmla="*/ 64 h 1725"/>
                <a:gd name="T90" fmla="*/ 322 w 1471"/>
                <a:gd name="T91" fmla="*/ 62 h 1725"/>
                <a:gd name="T92" fmla="*/ 469 w 1471"/>
                <a:gd name="T93" fmla="*/ 10 h 1725"/>
                <a:gd name="T94" fmla="*/ 528 w 1471"/>
                <a:gd name="T95" fmla="*/ 6 h 1725"/>
                <a:gd name="T96" fmla="*/ 581 w 1471"/>
                <a:gd name="T97" fmla="*/ 0 h 1725"/>
                <a:gd name="T98" fmla="*/ 615 w 1471"/>
                <a:gd name="T99" fmla="*/ 10 h 1725"/>
                <a:gd name="T100" fmla="*/ 613 w 1471"/>
                <a:gd name="T101" fmla="*/ 48 h 1725"/>
                <a:gd name="T102" fmla="*/ 638 w 1471"/>
                <a:gd name="T103" fmla="*/ 115 h 1725"/>
                <a:gd name="T104" fmla="*/ 781 w 1471"/>
                <a:gd name="T105" fmla="*/ 179 h 1725"/>
                <a:gd name="T106" fmla="*/ 797 w 1471"/>
                <a:gd name="T107" fmla="*/ 151 h 1725"/>
                <a:gd name="T108" fmla="*/ 841 w 1471"/>
                <a:gd name="T109" fmla="*/ 119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1725">
                  <a:moveTo>
                    <a:pt x="841" y="119"/>
                  </a:moveTo>
                  <a:cubicBezTo>
                    <a:pt x="857" y="119"/>
                    <a:pt x="857" y="119"/>
                    <a:pt x="857" y="119"/>
                  </a:cubicBezTo>
                  <a:cubicBezTo>
                    <a:pt x="857" y="130"/>
                    <a:pt x="865" y="133"/>
                    <a:pt x="869" y="137"/>
                  </a:cubicBezTo>
                  <a:cubicBezTo>
                    <a:pt x="875" y="147"/>
                    <a:pt x="893" y="141"/>
                    <a:pt x="905" y="145"/>
                  </a:cubicBezTo>
                  <a:cubicBezTo>
                    <a:pt x="929" y="155"/>
                    <a:pt x="963" y="167"/>
                    <a:pt x="990" y="167"/>
                  </a:cubicBezTo>
                  <a:cubicBezTo>
                    <a:pt x="1014" y="167"/>
                    <a:pt x="1021" y="155"/>
                    <a:pt x="1045" y="155"/>
                  </a:cubicBezTo>
                  <a:cubicBezTo>
                    <a:pt x="1059" y="155"/>
                    <a:pt x="1068" y="165"/>
                    <a:pt x="1084" y="165"/>
                  </a:cubicBezTo>
                  <a:cubicBezTo>
                    <a:pt x="1096" y="165"/>
                    <a:pt x="1096" y="161"/>
                    <a:pt x="1106" y="159"/>
                  </a:cubicBezTo>
                  <a:cubicBezTo>
                    <a:pt x="1111" y="173"/>
                    <a:pt x="1121" y="184"/>
                    <a:pt x="1121" y="199"/>
                  </a:cubicBezTo>
                  <a:cubicBezTo>
                    <a:pt x="1121" y="206"/>
                    <a:pt x="1109" y="235"/>
                    <a:pt x="1106" y="245"/>
                  </a:cubicBezTo>
                  <a:cubicBezTo>
                    <a:pt x="1090" y="242"/>
                    <a:pt x="1077" y="207"/>
                    <a:pt x="1064" y="193"/>
                  </a:cubicBezTo>
                  <a:cubicBezTo>
                    <a:pt x="1064" y="207"/>
                    <a:pt x="1064" y="207"/>
                    <a:pt x="1064" y="207"/>
                  </a:cubicBezTo>
                  <a:cubicBezTo>
                    <a:pt x="1136" y="340"/>
                    <a:pt x="1136" y="340"/>
                    <a:pt x="1136" y="340"/>
                  </a:cubicBezTo>
                  <a:cubicBezTo>
                    <a:pt x="1132" y="357"/>
                    <a:pt x="1155" y="392"/>
                    <a:pt x="1166" y="402"/>
                  </a:cubicBezTo>
                  <a:cubicBezTo>
                    <a:pt x="1166" y="444"/>
                    <a:pt x="1166" y="444"/>
                    <a:pt x="1166" y="444"/>
                  </a:cubicBezTo>
                  <a:cubicBezTo>
                    <a:pt x="1174" y="465"/>
                    <a:pt x="1189" y="465"/>
                    <a:pt x="1200" y="481"/>
                  </a:cubicBezTo>
                  <a:cubicBezTo>
                    <a:pt x="1214" y="500"/>
                    <a:pt x="1206" y="521"/>
                    <a:pt x="1219" y="535"/>
                  </a:cubicBezTo>
                  <a:cubicBezTo>
                    <a:pt x="1231" y="548"/>
                    <a:pt x="1240" y="549"/>
                    <a:pt x="1253" y="559"/>
                  </a:cubicBezTo>
                  <a:cubicBezTo>
                    <a:pt x="1265" y="568"/>
                    <a:pt x="1272" y="601"/>
                    <a:pt x="1297" y="601"/>
                  </a:cubicBezTo>
                  <a:cubicBezTo>
                    <a:pt x="1297" y="615"/>
                    <a:pt x="1304" y="617"/>
                    <a:pt x="1296" y="626"/>
                  </a:cubicBezTo>
                  <a:cubicBezTo>
                    <a:pt x="1306" y="634"/>
                    <a:pt x="1316" y="660"/>
                    <a:pt x="1329" y="660"/>
                  </a:cubicBezTo>
                  <a:cubicBezTo>
                    <a:pt x="1341" y="660"/>
                    <a:pt x="1342" y="649"/>
                    <a:pt x="1352" y="646"/>
                  </a:cubicBezTo>
                  <a:cubicBezTo>
                    <a:pt x="1363" y="642"/>
                    <a:pt x="1371" y="648"/>
                    <a:pt x="1382" y="646"/>
                  </a:cubicBezTo>
                  <a:cubicBezTo>
                    <a:pt x="1411" y="642"/>
                    <a:pt x="1438" y="630"/>
                    <a:pt x="1465" y="622"/>
                  </a:cubicBezTo>
                  <a:cubicBezTo>
                    <a:pt x="1468" y="627"/>
                    <a:pt x="1471" y="630"/>
                    <a:pt x="1471" y="634"/>
                  </a:cubicBezTo>
                  <a:cubicBezTo>
                    <a:pt x="1471" y="680"/>
                    <a:pt x="1437" y="739"/>
                    <a:pt x="1418" y="766"/>
                  </a:cubicBezTo>
                  <a:cubicBezTo>
                    <a:pt x="1395" y="797"/>
                    <a:pt x="1385" y="826"/>
                    <a:pt x="1357" y="849"/>
                  </a:cubicBezTo>
                  <a:cubicBezTo>
                    <a:pt x="1307" y="890"/>
                    <a:pt x="1253" y="903"/>
                    <a:pt x="1234" y="974"/>
                  </a:cubicBezTo>
                  <a:cubicBezTo>
                    <a:pt x="1229" y="994"/>
                    <a:pt x="1209" y="999"/>
                    <a:pt x="1209" y="1022"/>
                  </a:cubicBezTo>
                  <a:cubicBezTo>
                    <a:pt x="1209" y="1046"/>
                    <a:pt x="1215" y="1057"/>
                    <a:pt x="1215" y="1081"/>
                  </a:cubicBezTo>
                  <a:cubicBezTo>
                    <a:pt x="1215" y="1108"/>
                    <a:pt x="1243" y="1122"/>
                    <a:pt x="1243" y="1137"/>
                  </a:cubicBezTo>
                  <a:cubicBezTo>
                    <a:pt x="1243" y="1142"/>
                    <a:pt x="1239" y="1147"/>
                    <a:pt x="1238" y="1149"/>
                  </a:cubicBezTo>
                  <a:cubicBezTo>
                    <a:pt x="1238" y="1169"/>
                    <a:pt x="1238" y="1169"/>
                    <a:pt x="1238" y="1169"/>
                  </a:cubicBezTo>
                  <a:cubicBezTo>
                    <a:pt x="1238" y="1181"/>
                    <a:pt x="1236" y="1196"/>
                    <a:pt x="1236" y="1219"/>
                  </a:cubicBezTo>
                  <a:cubicBezTo>
                    <a:pt x="1240" y="1223"/>
                    <a:pt x="1242" y="1228"/>
                    <a:pt x="1242" y="1235"/>
                  </a:cubicBezTo>
                  <a:cubicBezTo>
                    <a:pt x="1242" y="1297"/>
                    <a:pt x="1142" y="1290"/>
                    <a:pt x="1134" y="1342"/>
                  </a:cubicBezTo>
                  <a:cubicBezTo>
                    <a:pt x="1123" y="1344"/>
                    <a:pt x="1111" y="1357"/>
                    <a:pt x="1111" y="1366"/>
                  </a:cubicBezTo>
                  <a:cubicBezTo>
                    <a:pt x="1111" y="1383"/>
                    <a:pt x="1132" y="1395"/>
                    <a:pt x="1132" y="1419"/>
                  </a:cubicBezTo>
                  <a:cubicBezTo>
                    <a:pt x="1132" y="1432"/>
                    <a:pt x="1131" y="1458"/>
                    <a:pt x="1126" y="1465"/>
                  </a:cubicBezTo>
                  <a:cubicBezTo>
                    <a:pt x="1121" y="1471"/>
                    <a:pt x="1109" y="1468"/>
                    <a:pt x="1103" y="1471"/>
                  </a:cubicBezTo>
                  <a:cubicBezTo>
                    <a:pt x="1085" y="1480"/>
                    <a:pt x="1075" y="1488"/>
                    <a:pt x="1065" y="1508"/>
                  </a:cubicBezTo>
                  <a:cubicBezTo>
                    <a:pt x="1072" y="1512"/>
                    <a:pt x="1077" y="1518"/>
                    <a:pt x="1077" y="1525"/>
                  </a:cubicBezTo>
                  <a:cubicBezTo>
                    <a:pt x="1077" y="1547"/>
                    <a:pt x="1056" y="1564"/>
                    <a:pt x="1047" y="1574"/>
                  </a:cubicBezTo>
                  <a:cubicBezTo>
                    <a:pt x="1030" y="1592"/>
                    <a:pt x="1028" y="1610"/>
                    <a:pt x="1016" y="1626"/>
                  </a:cubicBezTo>
                  <a:cubicBezTo>
                    <a:pt x="997" y="1651"/>
                    <a:pt x="989" y="1673"/>
                    <a:pt x="958" y="1689"/>
                  </a:cubicBezTo>
                  <a:cubicBezTo>
                    <a:pt x="945" y="1696"/>
                    <a:pt x="926" y="1689"/>
                    <a:pt x="924" y="1704"/>
                  </a:cubicBezTo>
                  <a:cubicBezTo>
                    <a:pt x="914" y="1704"/>
                    <a:pt x="908" y="1709"/>
                    <a:pt x="901" y="1709"/>
                  </a:cubicBezTo>
                  <a:cubicBezTo>
                    <a:pt x="893" y="1709"/>
                    <a:pt x="888" y="1701"/>
                    <a:pt x="880" y="1701"/>
                  </a:cubicBezTo>
                  <a:cubicBezTo>
                    <a:pt x="848" y="1701"/>
                    <a:pt x="829" y="1725"/>
                    <a:pt x="800" y="1725"/>
                  </a:cubicBezTo>
                  <a:cubicBezTo>
                    <a:pt x="787" y="1725"/>
                    <a:pt x="781" y="1718"/>
                    <a:pt x="776" y="1709"/>
                  </a:cubicBezTo>
                  <a:cubicBezTo>
                    <a:pt x="772" y="1710"/>
                    <a:pt x="770" y="1712"/>
                    <a:pt x="769" y="1713"/>
                  </a:cubicBezTo>
                  <a:cubicBezTo>
                    <a:pt x="769" y="1697"/>
                    <a:pt x="761" y="1680"/>
                    <a:pt x="755" y="1673"/>
                  </a:cubicBezTo>
                  <a:cubicBezTo>
                    <a:pt x="761" y="1667"/>
                    <a:pt x="765" y="1661"/>
                    <a:pt x="765" y="1652"/>
                  </a:cubicBezTo>
                  <a:cubicBezTo>
                    <a:pt x="765" y="1639"/>
                    <a:pt x="744" y="1615"/>
                    <a:pt x="740" y="1608"/>
                  </a:cubicBezTo>
                  <a:cubicBezTo>
                    <a:pt x="712" y="1560"/>
                    <a:pt x="678" y="1513"/>
                    <a:pt x="678" y="1443"/>
                  </a:cubicBezTo>
                  <a:cubicBezTo>
                    <a:pt x="678" y="1430"/>
                    <a:pt x="678" y="1428"/>
                    <a:pt x="678" y="1421"/>
                  </a:cubicBezTo>
                  <a:cubicBezTo>
                    <a:pt x="678" y="1410"/>
                    <a:pt x="669" y="1406"/>
                    <a:pt x="663" y="1395"/>
                  </a:cubicBezTo>
                  <a:cubicBezTo>
                    <a:pt x="641" y="1358"/>
                    <a:pt x="619" y="1328"/>
                    <a:pt x="619" y="1276"/>
                  </a:cubicBezTo>
                  <a:cubicBezTo>
                    <a:pt x="619" y="1220"/>
                    <a:pt x="666" y="1207"/>
                    <a:pt x="666" y="1165"/>
                  </a:cubicBezTo>
                  <a:cubicBezTo>
                    <a:pt x="666" y="1145"/>
                    <a:pt x="659" y="1137"/>
                    <a:pt x="656" y="1119"/>
                  </a:cubicBezTo>
                  <a:cubicBezTo>
                    <a:pt x="651" y="1085"/>
                    <a:pt x="645" y="1073"/>
                    <a:pt x="638" y="1053"/>
                  </a:cubicBezTo>
                  <a:cubicBezTo>
                    <a:pt x="631" y="1037"/>
                    <a:pt x="634" y="1019"/>
                    <a:pt x="625" y="1006"/>
                  </a:cubicBezTo>
                  <a:cubicBezTo>
                    <a:pt x="605" y="979"/>
                    <a:pt x="562" y="952"/>
                    <a:pt x="562" y="914"/>
                  </a:cubicBezTo>
                  <a:cubicBezTo>
                    <a:pt x="562" y="905"/>
                    <a:pt x="574" y="886"/>
                    <a:pt x="579" y="882"/>
                  </a:cubicBezTo>
                  <a:cubicBezTo>
                    <a:pt x="576" y="875"/>
                    <a:pt x="579" y="874"/>
                    <a:pt x="579" y="871"/>
                  </a:cubicBezTo>
                  <a:cubicBezTo>
                    <a:pt x="579" y="861"/>
                    <a:pt x="579" y="837"/>
                    <a:pt x="587" y="831"/>
                  </a:cubicBezTo>
                  <a:cubicBezTo>
                    <a:pt x="578" y="813"/>
                    <a:pt x="565" y="797"/>
                    <a:pt x="539" y="797"/>
                  </a:cubicBezTo>
                  <a:cubicBezTo>
                    <a:pt x="525" y="797"/>
                    <a:pt x="514" y="797"/>
                    <a:pt x="507" y="797"/>
                  </a:cubicBezTo>
                  <a:cubicBezTo>
                    <a:pt x="485" y="797"/>
                    <a:pt x="479" y="751"/>
                    <a:pt x="448" y="751"/>
                  </a:cubicBezTo>
                  <a:cubicBezTo>
                    <a:pt x="410" y="751"/>
                    <a:pt x="382" y="770"/>
                    <a:pt x="354" y="779"/>
                  </a:cubicBezTo>
                  <a:cubicBezTo>
                    <a:pt x="342" y="783"/>
                    <a:pt x="338" y="793"/>
                    <a:pt x="327" y="793"/>
                  </a:cubicBezTo>
                  <a:cubicBezTo>
                    <a:pt x="316" y="793"/>
                    <a:pt x="297" y="781"/>
                    <a:pt x="282" y="781"/>
                  </a:cubicBezTo>
                  <a:cubicBezTo>
                    <a:pt x="252" y="781"/>
                    <a:pt x="239" y="797"/>
                    <a:pt x="210" y="797"/>
                  </a:cubicBezTo>
                  <a:cubicBezTo>
                    <a:pt x="201" y="797"/>
                    <a:pt x="190" y="793"/>
                    <a:pt x="187" y="791"/>
                  </a:cubicBezTo>
                  <a:cubicBezTo>
                    <a:pt x="166" y="774"/>
                    <a:pt x="122" y="747"/>
                    <a:pt x="106" y="722"/>
                  </a:cubicBezTo>
                  <a:cubicBezTo>
                    <a:pt x="91" y="699"/>
                    <a:pt x="87" y="680"/>
                    <a:pt x="68" y="664"/>
                  </a:cubicBezTo>
                  <a:cubicBezTo>
                    <a:pt x="63" y="660"/>
                    <a:pt x="23" y="622"/>
                    <a:pt x="23" y="619"/>
                  </a:cubicBezTo>
                  <a:cubicBezTo>
                    <a:pt x="19" y="615"/>
                    <a:pt x="16" y="613"/>
                    <a:pt x="13" y="608"/>
                  </a:cubicBezTo>
                  <a:cubicBezTo>
                    <a:pt x="15" y="608"/>
                    <a:pt x="15" y="608"/>
                    <a:pt x="15" y="608"/>
                  </a:cubicBezTo>
                  <a:cubicBezTo>
                    <a:pt x="15" y="596"/>
                    <a:pt x="11" y="590"/>
                    <a:pt x="11" y="583"/>
                  </a:cubicBezTo>
                  <a:cubicBezTo>
                    <a:pt x="11" y="572"/>
                    <a:pt x="5" y="568"/>
                    <a:pt x="0" y="556"/>
                  </a:cubicBezTo>
                  <a:cubicBezTo>
                    <a:pt x="16" y="548"/>
                    <a:pt x="32" y="505"/>
                    <a:pt x="32" y="485"/>
                  </a:cubicBezTo>
                  <a:cubicBezTo>
                    <a:pt x="32" y="450"/>
                    <a:pt x="16" y="428"/>
                    <a:pt x="16" y="396"/>
                  </a:cubicBezTo>
                  <a:cubicBezTo>
                    <a:pt x="16" y="380"/>
                    <a:pt x="34" y="370"/>
                    <a:pt x="38" y="358"/>
                  </a:cubicBezTo>
                  <a:cubicBezTo>
                    <a:pt x="48" y="327"/>
                    <a:pt x="70" y="285"/>
                    <a:pt x="88" y="258"/>
                  </a:cubicBezTo>
                  <a:cubicBezTo>
                    <a:pt x="99" y="243"/>
                    <a:pt x="119" y="245"/>
                    <a:pt x="132" y="237"/>
                  </a:cubicBezTo>
                  <a:cubicBezTo>
                    <a:pt x="144" y="230"/>
                    <a:pt x="163" y="214"/>
                    <a:pt x="166" y="201"/>
                  </a:cubicBezTo>
                  <a:cubicBezTo>
                    <a:pt x="176" y="172"/>
                    <a:pt x="164" y="159"/>
                    <a:pt x="179" y="139"/>
                  </a:cubicBezTo>
                  <a:cubicBezTo>
                    <a:pt x="199" y="113"/>
                    <a:pt x="225" y="88"/>
                    <a:pt x="244" y="64"/>
                  </a:cubicBezTo>
                  <a:cubicBezTo>
                    <a:pt x="242" y="64"/>
                    <a:pt x="242" y="64"/>
                    <a:pt x="242" y="64"/>
                  </a:cubicBezTo>
                  <a:cubicBezTo>
                    <a:pt x="248" y="56"/>
                    <a:pt x="250" y="48"/>
                    <a:pt x="257" y="42"/>
                  </a:cubicBezTo>
                  <a:cubicBezTo>
                    <a:pt x="276" y="56"/>
                    <a:pt x="296" y="62"/>
                    <a:pt x="322" y="62"/>
                  </a:cubicBezTo>
                  <a:cubicBezTo>
                    <a:pt x="338" y="62"/>
                    <a:pt x="341" y="52"/>
                    <a:pt x="350" y="48"/>
                  </a:cubicBezTo>
                  <a:cubicBezTo>
                    <a:pt x="379" y="33"/>
                    <a:pt x="435" y="10"/>
                    <a:pt x="469" y="10"/>
                  </a:cubicBezTo>
                  <a:cubicBezTo>
                    <a:pt x="480" y="10"/>
                    <a:pt x="490" y="18"/>
                    <a:pt x="496" y="18"/>
                  </a:cubicBezTo>
                  <a:cubicBezTo>
                    <a:pt x="504" y="18"/>
                    <a:pt x="516" y="6"/>
                    <a:pt x="528" y="6"/>
                  </a:cubicBezTo>
                  <a:cubicBezTo>
                    <a:pt x="538" y="6"/>
                    <a:pt x="542" y="12"/>
                    <a:pt x="550" y="12"/>
                  </a:cubicBezTo>
                  <a:cubicBezTo>
                    <a:pt x="566" y="12"/>
                    <a:pt x="566" y="0"/>
                    <a:pt x="581" y="0"/>
                  </a:cubicBezTo>
                  <a:cubicBezTo>
                    <a:pt x="595" y="0"/>
                    <a:pt x="591" y="14"/>
                    <a:pt x="603" y="14"/>
                  </a:cubicBezTo>
                  <a:cubicBezTo>
                    <a:pt x="608" y="14"/>
                    <a:pt x="610" y="10"/>
                    <a:pt x="615" y="10"/>
                  </a:cubicBezTo>
                  <a:cubicBezTo>
                    <a:pt x="614" y="21"/>
                    <a:pt x="603" y="20"/>
                    <a:pt x="603" y="30"/>
                  </a:cubicBezTo>
                  <a:cubicBezTo>
                    <a:pt x="603" y="37"/>
                    <a:pt x="613" y="41"/>
                    <a:pt x="613" y="48"/>
                  </a:cubicBezTo>
                  <a:cubicBezTo>
                    <a:pt x="613" y="60"/>
                    <a:pt x="603" y="66"/>
                    <a:pt x="603" y="78"/>
                  </a:cubicBezTo>
                  <a:cubicBezTo>
                    <a:pt x="603" y="98"/>
                    <a:pt x="623" y="115"/>
                    <a:pt x="638" y="115"/>
                  </a:cubicBezTo>
                  <a:cubicBezTo>
                    <a:pt x="647" y="115"/>
                    <a:pt x="653" y="115"/>
                    <a:pt x="659" y="115"/>
                  </a:cubicBezTo>
                  <a:cubicBezTo>
                    <a:pt x="708" y="115"/>
                    <a:pt x="725" y="179"/>
                    <a:pt x="781" y="179"/>
                  </a:cubicBezTo>
                  <a:cubicBezTo>
                    <a:pt x="788" y="179"/>
                    <a:pt x="797" y="171"/>
                    <a:pt x="797" y="167"/>
                  </a:cubicBezTo>
                  <a:cubicBezTo>
                    <a:pt x="797" y="161"/>
                    <a:pt x="797" y="157"/>
                    <a:pt x="797" y="151"/>
                  </a:cubicBezTo>
                  <a:cubicBezTo>
                    <a:pt x="797" y="126"/>
                    <a:pt x="815" y="126"/>
                    <a:pt x="838" y="118"/>
                  </a:cubicBezTo>
                  <a:lnTo>
                    <a:pt x="841" y="119"/>
                  </a:lnTo>
                  <a:close/>
                </a:path>
              </a:pathLst>
            </a:custGeom>
            <a:solidFill>
              <a:schemeClr val="accent3"/>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83" name="Freeform 13"/>
            <p:cNvSpPr>
              <a:spLocks/>
            </p:cNvSpPr>
            <p:nvPr/>
          </p:nvSpPr>
          <p:spPr bwMode="auto">
            <a:xfrm>
              <a:off x="6456418" y="3063565"/>
              <a:ext cx="918264" cy="835612"/>
            </a:xfrm>
            <a:custGeom>
              <a:avLst/>
              <a:gdLst>
                <a:gd name="T0" fmla="*/ 176 w 803"/>
                <a:gd name="T1" fmla="*/ 277 h 730"/>
                <a:gd name="T2" fmla="*/ 194 w 803"/>
                <a:gd name="T3" fmla="*/ 226 h 730"/>
                <a:gd name="T4" fmla="*/ 210 w 803"/>
                <a:gd name="T5" fmla="*/ 154 h 730"/>
                <a:gd name="T6" fmla="*/ 215 w 803"/>
                <a:gd name="T7" fmla="*/ 138 h 730"/>
                <a:gd name="T8" fmla="*/ 186 w 803"/>
                <a:gd name="T9" fmla="*/ 139 h 730"/>
                <a:gd name="T10" fmla="*/ 110 w 803"/>
                <a:gd name="T11" fmla="*/ 139 h 730"/>
                <a:gd name="T12" fmla="*/ 47 w 803"/>
                <a:gd name="T13" fmla="*/ 143 h 730"/>
                <a:gd name="T14" fmla="*/ 45 w 803"/>
                <a:gd name="T15" fmla="*/ 138 h 730"/>
                <a:gd name="T16" fmla="*/ 0 w 803"/>
                <a:gd name="T17" fmla="*/ 98 h 730"/>
                <a:gd name="T18" fmla="*/ 16 w 803"/>
                <a:gd name="T19" fmla="*/ 67 h 730"/>
                <a:gd name="T20" fmla="*/ 72 w 803"/>
                <a:gd name="T21" fmla="*/ 36 h 730"/>
                <a:gd name="T22" fmla="*/ 84 w 803"/>
                <a:gd name="T23" fmla="*/ 23 h 730"/>
                <a:gd name="T24" fmla="*/ 138 w 803"/>
                <a:gd name="T25" fmla="*/ 7 h 730"/>
                <a:gd name="T26" fmla="*/ 219 w 803"/>
                <a:gd name="T27" fmla="*/ 12 h 730"/>
                <a:gd name="T28" fmla="*/ 300 w 803"/>
                <a:gd name="T29" fmla="*/ 28 h 730"/>
                <a:gd name="T30" fmla="*/ 384 w 803"/>
                <a:gd name="T31" fmla="*/ 38 h 730"/>
                <a:gd name="T32" fmla="*/ 440 w 803"/>
                <a:gd name="T33" fmla="*/ 79 h 730"/>
                <a:gd name="T34" fmla="*/ 477 w 803"/>
                <a:gd name="T35" fmla="*/ 59 h 730"/>
                <a:gd name="T36" fmla="*/ 483 w 803"/>
                <a:gd name="T37" fmla="*/ 78 h 730"/>
                <a:gd name="T38" fmla="*/ 496 w 803"/>
                <a:gd name="T39" fmla="*/ 117 h 730"/>
                <a:gd name="T40" fmla="*/ 531 w 803"/>
                <a:gd name="T41" fmla="*/ 137 h 730"/>
                <a:gd name="T42" fmla="*/ 602 w 803"/>
                <a:gd name="T43" fmla="*/ 137 h 730"/>
                <a:gd name="T44" fmla="*/ 618 w 803"/>
                <a:gd name="T45" fmla="*/ 113 h 730"/>
                <a:gd name="T46" fmla="*/ 666 w 803"/>
                <a:gd name="T47" fmla="*/ 92 h 730"/>
                <a:gd name="T48" fmla="*/ 755 w 803"/>
                <a:gd name="T49" fmla="*/ 133 h 730"/>
                <a:gd name="T50" fmla="*/ 765 w 803"/>
                <a:gd name="T51" fmla="*/ 173 h 730"/>
                <a:gd name="T52" fmla="*/ 747 w 803"/>
                <a:gd name="T53" fmla="*/ 214 h 730"/>
                <a:gd name="T54" fmla="*/ 750 w 803"/>
                <a:gd name="T55" fmla="*/ 249 h 730"/>
                <a:gd name="T56" fmla="*/ 772 w 803"/>
                <a:gd name="T57" fmla="*/ 281 h 730"/>
                <a:gd name="T58" fmla="*/ 765 w 803"/>
                <a:gd name="T59" fmla="*/ 323 h 730"/>
                <a:gd name="T60" fmla="*/ 771 w 803"/>
                <a:gd name="T61" fmla="*/ 419 h 730"/>
                <a:gd name="T62" fmla="*/ 770 w 803"/>
                <a:gd name="T63" fmla="*/ 432 h 730"/>
                <a:gd name="T64" fmla="*/ 675 w 803"/>
                <a:gd name="T65" fmla="*/ 416 h 730"/>
                <a:gd name="T66" fmla="*/ 636 w 803"/>
                <a:gd name="T67" fmla="*/ 396 h 730"/>
                <a:gd name="T68" fmla="*/ 572 w 803"/>
                <a:gd name="T69" fmla="*/ 373 h 730"/>
                <a:gd name="T70" fmla="*/ 539 w 803"/>
                <a:gd name="T71" fmla="*/ 346 h 730"/>
                <a:gd name="T72" fmla="*/ 477 w 803"/>
                <a:gd name="T73" fmla="*/ 329 h 730"/>
                <a:gd name="T74" fmla="*/ 522 w 803"/>
                <a:gd name="T75" fmla="*/ 404 h 730"/>
                <a:gd name="T76" fmla="*/ 543 w 803"/>
                <a:gd name="T77" fmla="*/ 408 h 730"/>
                <a:gd name="T78" fmla="*/ 538 w 803"/>
                <a:gd name="T79" fmla="*/ 443 h 730"/>
                <a:gd name="T80" fmla="*/ 651 w 803"/>
                <a:gd name="T81" fmla="*/ 405 h 730"/>
                <a:gd name="T82" fmla="*/ 698 w 803"/>
                <a:gd name="T83" fmla="*/ 469 h 730"/>
                <a:gd name="T84" fmla="*/ 712 w 803"/>
                <a:gd name="T85" fmla="*/ 487 h 730"/>
                <a:gd name="T86" fmla="*/ 705 w 803"/>
                <a:gd name="T87" fmla="*/ 544 h 730"/>
                <a:gd name="T88" fmla="*/ 671 w 803"/>
                <a:gd name="T89" fmla="*/ 579 h 730"/>
                <a:gd name="T90" fmla="*/ 628 w 803"/>
                <a:gd name="T91" fmla="*/ 625 h 730"/>
                <a:gd name="T92" fmla="*/ 565 w 803"/>
                <a:gd name="T93" fmla="*/ 663 h 730"/>
                <a:gd name="T94" fmla="*/ 456 w 803"/>
                <a:gd name="T95" fmla="*/ 711 h 730"/>
                <a:gd name="T96" fmla="*/ 402 w 803"/>
                <a:gd name="T97" fmla="*/ 727 h 730"/>
                <a:gd name="T98" fmla="*/ 374 w 803"/>
                <a:gd name="T99" fmla="*/ 719 h 730"/>
                <a:gd name="T100" fmla="*/ 359 w 803"/>
                <a:gd name="T101" fmla="*/ 670 h 730"/>
                <a:gd name="T102" fmla="*/ 341 w 803"/>
                <a:gd name="T103" fmla="*/ 613 h 730"/>
                <a:gd name="T104" fmla="*/ 278 w 803"/>
                <a:gd name="T105" fmla="*/ 505 h 730"/>
                <a:gd name="T106" fmla="*/ 265 w 803"/>
                <a:gd name="T107" fmla="*/ 467 h 730"/>
                <a:gd name="T108" fmla="*/ 240 w 803"/>
                <a:gd name="T109" fmla="*/ 453 h 730"/>
                <a:gd name="T110" fmla="*/ 225 w 803"/>
                <a:gd name="T111" fmla="*/ 412 h 730"/>
                <a:gd name="T112" fmla="*/ 187 w 803"/>
                <a:gd name="T113" fmla="*/ 354 h 730"/>
                <a:gd name="T114" fmla="*/ 193 w 803"/>
                <a:gd name="T115" fmla="*/ 319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3" h="730">
                  <a:moveTo>
                    <a:pt x="193" y="319"/>
                  </a:moveTo>
                  <a:cubicBezTo>
                    <a:pt x="176" y="277"/>
                    <a:pt x="176" y="277"/>
                    <a:pt x="176" y="277"/>
                  </a:cubicBezTo>
                  <a:cubicBezTo>
                    <a:pt x="176" y="272"/>
                    <a:pt x="181" y="272"/>
                    <a:pt x="182" y="268"/>
                  </a:cubicBezTo>
                  <a:cubicBezTo>
                    <a:pt x="187" y="251"/>
                    <a:pt x="190" y="242"/>
                    <a:pt x="194" y="226"/>
                  </a:cubicBezTo>
                  <a:cubicBezTo>
                    <a:pt x="199" y="210"/>
                    <a:pt x="214" y="206"/>
                    <a:pt x="214" y="188"/>
                  </a:cubicBezTo>
                  <a:cubicBezTo>
                    <a:pt x="214" y="175"/>
                    <a:pt x="210" y="164"/>
                    <a:pt x="210" y="154"/>
                  </a:cubicBezTo>
                  <a:cubicBezTo>
                    <a:pt x="210" y="149"/>
                    <a:pt x="214" y="148"/>
                    <a:pt x="215" y="146"/>
                  </a:cubicBezTo>
                  <a:cubicBezTo>
                    <a:pt x="215" y="138"/>
                    <a:pt x="215" y="138"/>
                    <a:pt x="215" y="138"/>
                  </a:cubicBezTo>
                  <a:cubicBezTo>
                    <a:pt x="209" y="140"/>
                    <a:pt x="207" y="145"/>
                    <a:pt x="201" y="145"/>
                  </a:cubicBezTo>
                  <a:cubicBezTo>
                    <a:pt x="193" y="145"/>
                    <a:pt x="189" y="142"/>
                    <a:pt x="186" y="139"/>
                  </a:cubicBezTo>
                  <a:cubicBezTo>
                    <a:pt x="174" y="148"/>
                    <a:pt x="170" y="159"/>
                    <a:pt x="148" y="159"/>
                  </a:cubicBezTo>
                  <a:cubicBezTo>
                    <a:pt x="132" y="159"/>
                    <a:pt x="126" y="139"/>
                    <a:pt x="110" y="139"/>
                  </a:cubicBezTo>
                  <a:cubicBezTo>
                    <a:pt x="94" y="139"/>
                    <a:pt x="97" y="157"/>
                    <a:pt x="84" y="157"/>
                  </a:cubicBezTo>
                  <a:cubicBezTo>
                    <a:pt x="69" y="157"/>
                    <a:pt x="62" y="136"/>
                    <a:pt x="47" y="143"/>
                  </a:cubicBezTo>
                  <a:cubicBezTo>
                    <a:pt x="39" y="143"/>
                    <a:pt x="39" y="143"/>
                    <a:pt x="39" y="143"/>
                  </a:cubicBezTo>
                  <a:cubicBezTo>
                    <a:pt x="41" y="142"/>
                    <a:pt x="44" y="140"/>
                    <a:pt x="45" y="138"/>
                  </a:cubicBezTo>
                  <a:cubicBezTo>
                    <a:pt x="40" y="133"/>
                    <a:pt x="19" y="121"/>
                    <a:pt x="26" y="113"/>
                  </a:cubicBezTo>
                  <a:cubicBezTo>
                    <a:pt x="19" y="103"/>
                    <a:pt x="11" y="104"/>
                    <a:pt x="0" y="98"/>
                  </a:cubicBezTo>
                  <a:cubicBezTo>
                    <a:pt x="8" y="90"/>
                    <a:pt x="16" y="92"/>
                    <a:pt x="16" y="77"/>
                  </a:cubicBezTo>
                  <a:cubicBezTo>
                    <a:pt x="16" y="71"/>
                    <a:pt x="15" y="71"/>
                    <a:pt x="16" y="67"/>
                  </a:cubicBezTo>
                  <a:cubicBezTo>
                    <a:pt x="11" y="67"/>
                    <a:pt x="3" y="68"/>
                    <a:pt x="3" y="63"/>
                  </a:cubicBezTo>
                  <a:cubicBezTo>
                    <a:pt x="3" y="39"/>
                    <a:pt x="58" y="44"/>
                    <a:pt x="72" y="36"/>
                  </a:cubicBezTo>
                  <a:cubicBezTo>
                    <a:pt x="70" y="30"/>
                    <a:pt x="65" y="32"/>
                    <a:pt x="65" y="27"/>
                  </a:cubicBezTo>
                  <a:cubicBezTo>
                    <a:pt x="65" y="20"/>
                    <a:pt x="80" y="23"/>
                    <a:pt x="84" y="23"/>
                  </a:cubicBezTo>
                  <a:cubicBezTo>
                    <a:pt x="93" y="23"/>
                    <a:pt x="107" y="23"/>
                    <a:pt x="107" y="23"/>
                  </a:cubicBezTo>
                  <a:cubicBezTo>
                    <a:pt x="116" y="23"/>
                    <a:pt x="130" y="13"/>
                    <a:pt x="138" y="7"/>
                  </a:cubicBezTo>
                  <a:cubicBezTo>
                    <a:pt x="148" y="1"/>
                    <a:pt x="169" y="0"/>
                    <a:pt x="182" y="0"/>
                  </a:cubicBezTo>
                  <a:cubicBezTo>
                    <a:pt x="203" y="0"/>
                    <a:pt x="202" y="12"/>
                    <a:pt x="219" y="12"/>
                  </a:cubicBezTo>
                  <a:cubicBezTo>
                    <a:pt x="219" y="21"/>
                    <a:pt x="249" y="27"/>
                    <a:pt x="257" y="28"/>
                  </a:cubicBezTo>
                  <a:cubicBezTo>
                    <a:pt x="279" y="28"/>
                    <a:pt x="293" y="28"/>
                    <a:pt x="300" y="28"/>
                  </a:cubicBezTo>
                  <a:cubicBezTo>
                    <a:pt x="321" y="28"/>
                    <a:pt x="330" y="6"/>
                    <a:pt x="353" y="6"/>
                  </a:cubicBezTo>
                  <a:cubicBezTo>
                    <a:pt x="377" y="6"/>
                    <a:pt x="376" y="21"/>
                    <a:pt x="384" y="38"/>
                  </a:cubicBezTo>
                  <a:cubicBezTo>
                    <a:pt x="385" y="41"/>
                    <a:pt x="400" y="51"/>
                    <a:pt x="402" y="51"/>
                  </a:cubicBezTo>
                  <a:cubicBezTo>
                    <a:pt x="415" y="55"/>
                    <a:pt x="418" y="79"/>
                    <a:pt x="440" y="79"/>
                  </a:cubicBezTo>
                  <a:cubicBezTo>
                    <a:pt x="456" y="79"/>
                    <a:pt x="456" y="65"/>
                    <a:pt x="467" y="61"/>
                  </a:cubicBezTo>
                  <a:cubicBezTo>
                    <a:pt x="473" y="59"/>
                    <a:pt x="472" y="59"/>
                    <a:pt x="477" y="59"/>
                  </a:cubicBezTo>
                  <a:cubicBezTo>
                    <a:pt x="480" y="63"/>
                    <a:pt x="480" y="70"/>
                    <a:pt x="483" y="73"/>
                  </a:cubicBezTo>
                  <a:cubicBezTo>
                    <a:pt x="482" y="75"/>
                    <a:pt x="483" y="76"/>
                    <a:pt x="483" y="78"/>
                  </a:cubicBezTo>
                  <a:cubicBezTo>
                    <a:pt x="483" y="86"/>
                    <a:pt x="489" y="85"/>
                    <a:pt x="493" y="91"/>
                  </a:cubicBezTo>
                  <a:cubicBezTo>
                    <a:pt x="499" y="101"/>
                    <a:pt x="492" y="107"/>
                    <a:pt x="496" y="117"/>
                  </a:cubicBezTo>
                  <a:cubicBezTo>
                    <a:pt x="500" y="125"/>
                    <a:pt x="510" y="121"/>
                    <a:pt x="518" y="122"/>
                  </a:cubicBezTo>
                  <a:cubicBezTo>
                    <a:pt x="525" y="124"/>
                    <a:pt x="527" y="132"/>
                    <a:pt x="531" y="137"/>
                  </a:cubicBezTo>
                  <a:cubicBezTo>
                    <a:pt x="537" y="143"/>
                    <a:pt x="556" y="141"/>
                    <a:pt x="566" y="141"/>
                  </a:cubicBezTo>
                  <a:cubicBezTo>
                    <a:pt x="579" y="141"/>
                    <a:pt x="593" y="139"/>
                    <a:pt x="602" y="137"/>
                  </a:cubicBezTo>
                  <a:cubicBezTo>
                    <a:pt x="602" y="129"/>
                    <a:pt x="602" y="129"/>
                    <a:pt x="602" y="122"/>
                  </a:cubicBezTo>
                  <a:cubicBezTo>
                    <a:pt x="602" y="115"/>
                    <a:pt x="611" y="115"/>
                    <a:pt x="618" y="113"/>
                  </a:cubicBezTo>
                  <a:cubicBezTo>
                    <a:pt x="627" y="109"/>
                    <a:pt x="624" y="106"/>
                    <a:pt x="632" y="103"/>
                  </a:cubicBezTo>
                  <a:cubicBezTo>
                    <a:pt x="646" y="98"/>
                    <a:pt x="655" y="101"/>
                    <a:pt x="666" y="92"/>
                  </a:cubicBezTo>
                  <a:cubicBezTo>
                    <a:pt x="683" y="102"/>
                    <a:pt x="693" y="103"/>
                    <a:pt x="708" y="109"/>
                  </a:cubicBezTo>
                  <a:cubicBezTo>
                    <a:pt x="727" y="115"/>
                    <a:pt x="733" y="133"/>
                    <a:pt x="755" y="133"/>
                  </a:cubicBezTo>
                  <a:cubicBezTo>
                    <a:pt x="755" y="137"/>
                    <a:pt x="760" y="139"/>
                    <a:pt x="761" y="142"/>
                  </a:cubicBezTo>
                  <a:cubicBezTo>
                    <a:pt x="765" y="154"/>
                    <a:pt x="760" y="166"/>
                    <a:pt x="765" y="173"/>
                  </a:cubicBezTo>
                  <a:cubicBezTo>
                    <a:pt x="759" y="176"/>
                    <a:pt x="747" y="205"/>
                    <a:pt x="747" y="206"/>
                  </a:cubicBezTo>
                  <a:cubicBezTo>
                    <a:pt x="747" y="209"/>
                    <a:pt x="749" y="213"/>
                    <a:pt x="747" y="214"/>
                  </a:cubicBezTo>
                  <a:cubicBezTo>
                    <a:pt x="749" y="218"/>
                    <a:pt x="749" y="220"/>
                    <a:pt x="750" y="224"/>
                  </a:cubicBezTo>
                  <a:cubicBezTo>
                    <a:pt x="750" y="249"/>
                    <a:pt x="750" y="249"/>
                    <a:pt x="750" y="249"/>
                  </a:cubicBezTo>
                  <a:cubicBezTo>
                    <a:pt x="753" y="256"/>
                    <a:pt x="751" y="260"/>
                    <a:pt x="754" y="268"/>
                  </a:cubicBezTo>
                  <a:cubicBezTo>
                    <a:pt x="757" y="275"/>
                    <a:pt x="772" y="268"/>
                    <a:pt x="772" y="281"/>
                  </a:cubicBezTo>
                  <a:cubicBezTo>
                    <a:pt x="772" y="298"/>
                    <a:pt x="755" y="295"/>
                    <a:pt x="755" y="309"/>
                  </a:cubicBezTo>
                  <a:cubicBezTo>
                    <a:pt x="755" y="319"/>
                    <a:pt x="762" y="319"/>
                    <a:pt x="765" y="323"/>
                  </a:cubicBezTo>
                  <a:cubicBezTo>
                    <a:pt x="777" y="350"/>
                    <a:pt x="803" y="354"/>
                    <a:pt x="803" y="388"/>
                  </a:cubicBezTo>
                  <a:cubicBezTo>
                    <a:pt x="783" y="392"/>
                    <a:pt x="771" y="396"/>
                    <a:pt x="771" y="419"/>
                  </a:cubicBezTo>
                  <a:cubicBezTo>
                    <a:pt x="771" y="424"/>
                    <a:pt x="774" y="428"/>
                    <a:pt x="774" y="432"/>
                  </a:cubicBezTo>
                  <a:cubicBezTo>
                    <a:pt x="774" y="433"/>
                    <a:pt x="771" y="432"/>
                    <a:pt x="770" y="432"/>
                  </a:cubicBezTo>
                  <a:cubicBezTo>
                    <a:pt x="755" y="432"/>
                    <a:pt x="722" y="423"/>
                    <a:pt x="702" y="423"/>
                  </a:cubicBezTo>
                  <a:cubicBezTo>
                    <a:pt x="698" y="423"/>
                    <a:pt x="676" y="416"/>
                    <a:pt x="675" y="416"/>
                  </a:cubicBezTo>
                  <a:cubicBezTo>
                    <a:pt x="668" y="408"/>
                    <a:pt x="668" y="384"/>
                    <a:pt x="652" y="384"/>
                  </a:cubicBezTo>
                  <a:cubicBezTo>
                    <a:pt x="643" y="384"/>
                    <a:pt x="640" y="391"/>
                    <a:pt x="636" y="396"/>
                  </a:cubicBezTo>
                  <a:cubicBezTo>
                    <a:pt x="598" y="396"/>
                    <a:pt x="598" y="396"/>
                    <a:pt x="598" y="396"/>
                  </a:cubicBezTo>
                  <a:cubicBezTo>
                    <a:pt x="586" y="392"/>
                    <a:pt x="580" y="381"/>
                    <a:pt x="572" y="373"/>
                  </a:cubicBezTo>
                  <a:cubicBezTo>
                    <a:pt x="563" y="364"/>
                    <a:pt x="551" y="369"/>
                    <a:pt x="543" y="360"/>
                  </a:cubicBezTo>
                  <a:cubicBezTo>
                    <a:pt x="538" y="355"/>
                    <a:pt x="540" y="349"/>
                    <a:pt x="539" y="346"/>
                  </a:cubicBezTo>
                  <a:cubicBezTo>
                    <a:pt x="530" y="328"/>
                    <a:pt x="514" y="303"/>
                    <a:pt x="493" y="303"/>
                  </a:cubicBezTo>
                  <a:cubicBezTo>
                    <a:pt x="482" y="303"/>
                    <a:pt x="477" y="318"/>
                    <a:pt x="477" y="329"/>
                  </a:cubicBezTo>
                  <a:cubicBezTo>
                    <a:pt x="477" y="337"/>
                    <a:pt x="477" y="341"/>
                    <a:pt x="479" y="347"/>
                  </a:cubicBezTo>
                  <a:cubicBezTo>
                    <a:pt x="484" y="366"/>
                    <a:pt x="505" y="400"/>
                    <a:pt x="522" y="404"/>
                  </a:cubicBezTo>
                  <a:cubicBezTo>
                    <a:pt x="522" y="413"/>
                    <a:pt x="527" y="416"/>
                    <a:pt x="527" y="423"/>
                  </a:cubicBezTo>
                  <a:cubicBezTo>
                    <a:pt x="537" y="420"/>
                    <a:pt x="535" y="410"/>
                    <a:pt x="543" y="408"/>
                  </a:cubicBezTo>
                  <a:cubicBezTo>
                    <a:pt x="543" y="412"/>
                    <a:pt x="543" y="414"/>
                    <a:pt x="543" y="417"/>
                  </a:cubicBezTo>
                  <a:cubicBezTo>
                    <a:pt x="543" y="427"/>
                    <a:pt x="538" y="433"/>
                    <a:pt x="538" y="443"/>
                  </a:cubicBezTo>
                  <a:cubicBezTo>
                    <a:pt x="538" y="454"/>
                    <a:pt x="558" y="459"/>
                    <a:pt x="569" y="459"/>
                  </a:cubicBezTo>
                  <a:cubicBezTo>
                    <a:pt x="620" y="459"/>
                    <a:pt x="624" y="427"/>
                    <a:pt x="651" y="405"/>
                  </a:cubicBezTo>
                  <a:cubicBezTo>
                    <a:pt x="651" y="435"/>
                    <a:pt x="651" y="435"/>
                    <a:pt x="651" y="435"/>
                  </a:cubicBezTo>
                  <a:cubicBezTo>
                    <a:pt x="662" y="458"/>
                    <a:pt x="676" y="462"/>
                    <a:pt x="698" y="469"/>
                  </a:cubicBezTo>
                  <a:cubicBezTo>
                    <a:pt x="706" y="471"/>
                    <a:pt x="707" y="485"/>
                    <a:pt x="712" y="488"/>
                  </a:cubicBezTo>
                  <a:cubicBezTo>
                    <a:pt x="712" y="487"/>
                    <a:pt x="712" y="487"/>
                    <a:pt x="712" y="487"/>
                  </a:cubicBezTo>
                  <a:cubicBezTo>
                    <a:pt x="716" y="494"/>
                    <a:pt x="727" y="493"/>
                    <a:pt x="727" y="500"/>
                  </a:cubicBezTo>
                  <a:cubicBezTo>
                    <a:pt x="727" y="518"/>
                    <a:pt x="705" y="525"/>
                    <a:pt x="705" y="544"/>
                  </a:cubicBezTo>
                  <a:cubicBezTo>
                    <a:pt x="693" y="544"/>
                    <a:pt x="686" y="547"/>
                    <a:pt x="683" y="556"/>
                  </a:cubicBezTo>
                  <a:cubicBezTo>
                    <a:pt x="680" y="566"/>
                    <a:pt x="680" y="579"/>
                    <a:pt x="671" y="579"/>
                  </a:cubicBezTo>
                  <a:cubicBezTo>
                    <a:pt x="660" y="579"/>
                    <a:pt x="661" y="602"/>
                    <a:pt x="649" y="602"/>
                  </a:cubicBezTo>
                  <a:cubicBezTo>
                    <a:pt x="643" y="602"/>
                    <a:pt x="628" y="616"/>
                    <a:pt x="628" y="625"/>
                  </a:cubicBezTo>
                  <a:cubicBezTo>
                    <a:pt x="608" y="629"/>
                    <a:pt x="562" y="638"/>
                    <a:pt x="562" y="656"/>
                  </a:cubicBezTo>
                  <a:cubicBezTo>
                    <a:pt x="562" y="658"/>
                    <a:pt x="563" y="661"/>
                    <a:pt x="565" y="663"/>
                  </a:cubicBezTo>
                  <a:cubicBezTo>
                    <a:pt x="547" y="672"/>
                    <a:pt x="524" y="677"/>
                    <a:pt x="505" y="682"/>
                  </a:cubicBezTo>
                  <a:cubicBezTo>
                    <a:pt x="496" y="684"/>
                    <a:pt x="466" y="706"/>
                    <a:pt x="456" y="711"/>
                  </a:cubicBezTo>
                  <a:cubicBezTo>
                    <a:pt x="433" y="711"/>
                    <a:pt x="433" y="711"/>
                    <a:pt x="433" y="711"/>
                  </a:cubicBezTo>
                  <a:cubicBezTo>
                    <a:pt x="420" y="721"/>
                    <a:pt x="418" y="727"/>
                    <a:pt x="402" y="727"/>
                  </a:cubicBezTo>
                  <a:cubicBezTo>
                    <a:pt x="397" y="730"/>
                    <a:pt x="397" y="730"/>
                    <a:pt x="397" y="730"/>
                  </a:cubicBezTo>
                  <a:cubicBezTo>
                    <a:pt x="395" y="730"/>
                    <a:pt x="376" y="721"/>
                    <a:pt x="374" y="719"/>
                  </a:cubicBezTo>
                  <a:cubicBezTo>
                    <a:pt x="372" y="718"/>
                    <a:pt x="378" y="718"/>
                    <a:pt x="373" y="710"/>
                  </a:cubicBezTo>
                  <a:cubicBezTo>
                    <a:pt x="365" y="698"/>
                    <a:pt x="359" y="685"/>
                    <a:pt x="359" y="670"/>
                  </a:cubicBezTo>
                  <a:cubicBezTo>
                    <a:pt x="351" y="669"/>
                    <a:pt x="357" y="654"/>
                    <a:pt x="358" y="647"/>
                  </a:cubicBezTo>
                  <a:cubicBezTo>
                    <a:pt x="362" y="629"/>
                    <a:pt x="349" y="622"/>
                    <a:pt x="341" y="613"/>
                  </a:cubicBezTo>
                  <a:cubicBezTo>
                    <a:pt x="332" y="604"/>
                    <a:pt x="311" y="577"/>
                    <a:pt x="311" y="557"/>
                  </a:cubicBezTo>
                  <a:cubicBezTo>
                    <a:pt x="285" y="551"/>
                    <a:pt x="278" y="535"/>
                    <a:pt x="278" y="505"/>
                  </a:cubicBezTo>
                  <a:cubicBezTo>
                    <a:pt x="278" y="486"/>
                    <a:pt x="268" y="482"/>
                    <a:pt x="265" y="467"/>
                  </a:cubicBezTo>
                  <a:cubicBezTo>
                    <a:pt x="265" y="467"/>
                    <a:pt x="265" y="467"/>
                    <a:pt x="265" y="467"/>
                  </a:cubicBezTo>
                  <a:cubicBezTo>
                    <a:pt x="262" y="464"/>
                    <a:pt x="258" y="459"/>
                    <a:pt x="256" y="457"/>
                  </a:cubicBezTo>
                  <a:cubicBezTo>
                    <a:pt x="253" y="454"/>
                    <a:pt x="243" y="455"/>
                    <a:pt x="240" y="453"/>
                  </a:cubicBezTo>
                  <a:cubicBezTo>
                    <a:pt x="236" y="448"/>
                    <a:pt x="237" y="436"/>
                    <a:pt x="236" y="431"/>
                  </a:cubicBezTo>
                  <a:cubicBezTo>
                    <a:pt x="234" y="424"/>
                    <a:pt x="228" y="417"/>
                    <a:pt x="225" y="412"/>
                  </a:cubicBezTo>
                  <a:cubicBezTo>
                    <a:pt x="216" y="398"/>
                    <a:pt x="209" y="386"/>
                    <a:pt x="200" y="373"/>
                  </a:cubicBezTo>
                  <a:cubicBezTo>
                    <a:pt x="198" y="369"/>
                    <a:pt x="187" y="356"/>
                    <a:pt x="187" y="354"/>
                  </a:cubicBezTo>
                  <a:cubicBezTo>
                    <a:pt x="187" y="346"/>
                    <a:pt x="193" y="327"/>
                    <a:pt x="193" y="315"/>
                  </a:cubicBezTo>
                  <a:lnTo>
                    <a:pt x="193" y="319"/>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84" name="Freeform 14"/>
            <p:cNvSpPr>
              <a:spLocks/>
            </p:cNvSpPr>
            <p:nvPr/>
          </p:nvSpPr>
          <p:spPr bwMode="auto">
            <a:xfrm>
              <a:off x="7777188" y="3972637"/>
              <a:ext cx="48974" cy="99478"/>
            </a:xfrm>
            <a:custGeom>
              <a:avLst/>
              <a:gdLst>
                <a:gd name="T0" fmla="*/ 43 w 43"/>
                <a:gd name="T1" fmla="*/ 54 h 87"/>
                <a:gd name="T2" fmla="*/ 19 w 43"/>
                <a:gd name="T3" fmla="*/ 87 h 87"/>
                <a:gd name="T4" fmla="*/ 0 w 43"/>
                <a:gd name="T5" fmla="*/ 64 h 87"/>
                <a:gd name="T6" fmla="*/ 11 w 43"/>
                <a:gd name="T7" fmla="*/ 0 h 87"/>
                <a:gd name="T8" fmla="*/ 43 w 43"/>
                <a:gd name="T9" fmla="*/ 54 h 87"/>
              </a:gdLst>
              <a:ahLst/>
              <a:cxnLst>
                <a:cxn ang="0">
                  <a:pos x="T0" y="T1"/>
                </a:cxn>
                <a:cxn ang="0">
                  <a:pos x="T2" y="T3"/>
                </a:cxn>
                <a:cxn ang="0">
                  <a:pos x="T4" y="T5"/>
                </a:cxn>
                <a:cxn ang="0">
                  <a:pos x="T6" y="T7"/>
                </a:cxn>
                <a:cxn ang="0">
                  <a:pos x="T8" y="T9"/>
                </a:cxn>
              </a:cxnLst>
              <a:rect l="0" t="0" r="r" b="b"/>
              <a:pathLst>
                <a:path w="43" h="87">
                  <a:moveTo>
                    <a:pt x="43" y="54"/>
                  </a:moveTo>
                  <a:cubicBezTo>
                    <a:pt x="43" y="68"/>
                    <a:pt x="34" y="87"/>
                    <a:pt x="19" y="87"/>
                  </a:cubicBezTo>
                  <a:cubicBezTo>
                    <a:pt x="9" y="87"/>
                    <a:pt x="0" y="75"/>
                    <a:pt x="0" y="64"/>
                  </a:cubicBezTo>
                  <a:cubicBezTo>
                    <a:pt x="0" y="41"/>
                    <a:pt x="11" y="24"/>
                    <a:pt x="11" y="0"/>
                  </a:cubicBezTo>
                  <a:cubicBezTo>
                    <a:pt x="22" y="19"/>
                    <a:pt x="43" y="29"/>
                    <a:pt x="43" y="54"/>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85" name="Freeform 15"/>
            <p:cNvSpPr>
              <a:spLocks/>
            </p:cNvSpPr>
            <p:nvPr/>
          </p:nvSpPr>
          <p:spPr bwMode="auto">
            <a:xfrm>
              <a:off x="7310404" y="3167634"/>
              <a:ext cx="1000907" cy="846325"/>
            </a:xfrm>
            <a:custGeom>
              <a:avLst/>
              <a:gdLst>
                <a:gd name="T0" fmla="*/ 255 w 874"/>
                <a:gd name="T1" fmla="*/ 487 h 740"/>
                <a:gd name="T2" fmla="*/ 299 w 874"/>
                <a:gd name="T3" fmla="*/ 614 h 740"/>
                <a:gd name="T4" fmla="*/ 344 w 874"/>
                <a:gd name="T5" fmla="*/ 724 h 740"/>
                <a:gd name="T6" fmla="*/ 372 w 874"/>
                <a:gd name="T7" fmla="*/ 724 h 740"/>
                <a:gd name="T8" fmla="*/ 408 w 874"/>
                <a:gd name="T9" fmla="*/ 684 h 740"/>
                <a:gd name="T10" fmla="*/ 417 w 874"/>
                <a:gd name="T11" fmla="*/ 615 h 740"/>
                <a:gd name="T12" fmla="*/ 461 w 874"/>
                <a:gd name="T13" fmla="*/ 538 h 740"/>
                <a:gd name="T14" fmla="*/ 561 w 874"/>
                <a:gd name="T15" fmla="*/ 434 h 740"/>
                <a:gd name="T16" fmla="*/ 644 w 874"/>
                <a:gd name="T17" fmla="*/ 393 h 740"/>
                <a:gd name="T18" fmla="*/ 704 w 874"/>
                <a:gd name="T19" fmla="*/ 468 h 740"/>
                <a:gd name="T20" fmla="*/ 726 w 874"/>
                <a:gd name="T21" fmla="*/ 545 h 740"/>
                <a:gd name="T22" fmla="*/ 785 w 874"/>
                <a:gd name="T23" fmla="*/ 541 h 740"/>
                <a:gd name="T24" fmla="*/ 819 w 874"/>
                <a:gd name="T25" fmla="*/ 662 h 740"/>
                <a:gd name="T26" fmla="*/ 840 w 874"/>
                <a:gd name="T27" fmla="*/ 646 h 740"/>
                <a:gd name="T28" fmla="*/ 811 w 874"/>
                <a:gd name="T29" fmla="*/ 571 h 740"/>
                <a:gd name="T30" fmla="*/ 813 w 874"/>
                <a:gd name="T31" fmla="*/ 520 h 740"/>
                <a:gd name="T32" fmla="*/ 829 w 874"/>
                <a:gd name="T33" fmla="*/ 459 h 740"/>
                <a:gd name="T34" fmla="*/ 838 w 874"/>
                <a:gd name="T35" fmla="*/ 384 h 740"/>
                <a:gd name="T36" fmla="*/ 803 w 874"/>
                <a:gd name="T37" fmla="*/ 356 h 740"/>
                <a:gd name="T38" fmla="*/ 764 w 874"/>
                <a:gd name="T39" fmla="*/ 227 h 740"/>
                <a:gd name="T40" fmla="*/ 728 w 874"/>
                <a:gd name="T41" fmla="*/ 235 h 740"/>
                <a:gd name="T42" fmla="*/ 641 w 874"/>
                <a:gd name="T43" fmla="*/ 260 h 740"/>
                <a:gd name="T44" fmla="*/ 587 w 874"/>
                <a:gd name="T45" fmla="*/ 267 h 740"/>
                <a:gd name="T46" fmla="*/ 507 w 874"/>
                <a:gd name="T47" fmla="*/ 245 h 740"/>
                <a:gd name="T48" fmla="*/ 436 w 874"/>
                <a:gd name="T49" fmla="*/ 209 h 740"/>
                <a:gd name="T50" fmla="*/ 389 w 874"/>
                <a:gd name="T51" fmla="*/ 161 h 740"/>
                <a:gd name="T52" fmla="*/ 395 w 874"/>
                <a:gd name="T53" fmla="*/ 125 h 740"/>
                <a:gd name="T54" fmla="*/ 367 w 874"/>
                <a:gd name="T55" fmla="*/ 78 h 740"/>
                <a:gd name="T56" fmla="*/ 306 w 874"/>
                <a:gd name="T57" fmla="*/ 30 h 740"/>
                <a:gd name="T58" fmla="*/ 226 w 874"/>
                <a:gd name="T59" fmla="*/ 0 h 740"/>
                <a:gd name="T60" fmla="*/ 163 w 874"/>
                <a:gd name="T61" fmla="*/ 39 h 740"/>
                <a:gd name="T62" fmla="*/ 112 w 874"/>
                <a:gd name="T63" fmla="*/ 24 h 740"/>
                <a:gd name="T64" fmla="*/ 40 w 874"/>
                <a:gd name="T65" fmla="*/ 84 h 740"/>
                <a:gd name="T66" fmla="*/ 0 w 874"/>
                <a:gd name="T67" fmla="*/ 115 h 740"/>
                <a:gd name="T68" fmla="*/ 3 w 874"/>
                <a:gd name="T69" fmla="*/ 158 h 740"/>
                <a:gd name="T70" fmla="*/ 8 w 874"/>
                <a:gd name="T71" fmla="*/ 218 h 740"/>
                <a:gd name="T72" fmla="*/ 24 w 874"/>
                <a:gd name="T73" fmla="*/ 328 h 740"/>
                <a:gd name="T74" fmla="*/ 60 w 874"/>
                <a:gd name="T75" fmla="*/ 334 h 740"/>
                <a:gd name="T76" fmla="*/ 121 w 874"/>
                <a:gd name="T77" fmla="*/ 334 h 740"/>
                <a:gd name="T78" fmla="*/ 203 w 874"/>
                <a:gd name="T79" fmla="*/ 395 h 740"/>
                <a:gd name="T80" fmla="*/ 218 w 874"/>
                <a:gd name="T81" fmla="*/ 447 h 740"/>
                <a:gd name="T82" fmla="*/ 250 w 874"/>
                <a:gd name="T83" fmla="*/ 421 h 740"/>
                <a:gd name="T84" fmla="*/ 257 w 874"/>
                <a:gd name="T85" fmla="*/ 479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4" h="740">
                  <a:moveTo>
                    <a:pt x="257" y="479"/>
                  </a:moveTo>
                  <a:cubicBezTo>
                    <a:pt x="253" y="475"/>
                    <a:pt x="253" y="475"/>
                    <a:pt x="253" y="475"/>
                  </a:cubicBezTo>
                  <a:cubicBezTo>
                    <a:pt x="253" y="478"/>
                    <a:pt x="255" y="484"/>
                    <a:pt x="255" y="487"/>
                  </a:cubicBezTo>
                  <a:cubicBezTo>
                    <a:pt x="255" y="502"/>
                    <a:pt x="263" y="517"/>
                    <a:pt x="267" y="533"/>
                  </a:cubicBezTo>
                  <a:cubicBezTo>
                    <a:pt x="273" y="550"/>
                    <a:pt x="286" y="577"/>
                    <a:pt x="290" y="588"/>
                  </a:cubicBezTo>
                  <a:cubicBezTo>
                    <a:pt x="293" y="599"/>
                    <a:pt x="293" y="604"/>
                    <a:pt x="299" y="614"/>
                  </a:cubicBezTo>
                  <a:cubicBezTo>
                    <a:pt x="305" y="623"/>
                    <a:pt x="302" y="634"/>
                    <a:pt x="308" y="647"/>
                  </a:cubicBezTo>
                  <a:cubicBezTo>
                    <a:pt x="311" y="653"/>
                    <a:pt x="321" y="661"/>
                    <a:pt x="324" y="672"/>
                  </a:cubicBezTo>
                  <a:cubicBezTo>
                    <a:pt x="330" y="689"/>
                    <a:pt x="338" y="705"/>
                    <a:pt x="344" y="724"/>
                  </a:cubicBezTo>
                  <a:cubicBezTo>
                    <a:pt x="345" y="726"/>
                    <a:pt x="347" y="732"/>
                    <a:pt x="351" y="732"/>
                  </a:cubicBezTo>
                  <a:cubicBezTo>
                    <a:pt x="351" y="737"/>
                    <a:pt x="356" y="740"/>
                    <a:pt x="362" y="740"/>
                  </a:cubicBezTo>
                  <a:cubicBezTo>
                    <a:pt x="368" y="740"/>
                    <a:pt x="369" y="730"/>
                    <a:pt x="372" y="724"/>
                  </a:cubicBezTo>
                  <a:cubicBezTo>
                    <a:pt x="376" y="716"/>
                    <a:pt x="377" y="719"/>
                    <a:pt x="386" y="714"/>
                  </a:cubicBezTo>
                  <a:cubicBezTo>
                    <a:pt x="392" y="711"/>
                    <a:pt x="390" y="690"/>
                    <a:pt x="401" y="687"/>
                  </a:cubicBezTo>
                  <a:cubicBezTo>
                    <a:pt x="403" y="686"/>
                    <a:pt x="408" y="686"/>
                    <a:pt x="408" y="684"/>
                  </a:cubicBezTo>
                  <a:cubicBezTo>
                    <a:pt x="412" y="683"/>
                    <a:pt x="412" y="683"/>
                    <a:pt x="412" y="683"/>
                  </a:cubicBezTo>
                  <a:cubicBezTo>
                    <a:pt x="408" y="662"/>
                    <a:pt x="408" y="662"/>
                    <a:pt x="408" y="662"/>
                  </a:cubicBezTo>
                  <a:cubicBezTo>
                    <a:pt x="408" y="647"/>
                    <a:pt x="417" y="635"/>
                    <a:pt x="417" y="615"/>
                  </a:cubicBezTo>
                  <a:cubicBezTo>
                    <a:pt x="417" y="602"/>
                    <a:pt x="412" y="594"/>
                    <a:pt x="412" y="580"/>
                  </a:cubicBezTo>
                  <a:cubicBezTo>
                    <a:pt x="412" y="563"/>
                    <a:pt x="428" y="561"/>
                    <a:pt x="442" y="556"/>
                  </a:cubicBezTo>
                  <a:cubicBezTo>
                    <a:pt x="447" y="554"/>
                    <a:pt x="455" y="545"/>
                    <a:pt x="461" y="538"/>
                  </a:cubicBezTo>
                  <a:cubicBezTo>
                    <a:pt x="476" y="523"/>
                    <a:pt x="489" y="507"/>
                    <a:pt x="504" y="491"/>
                  </a:cubicBezTo>
                  <a:cubicBezTo>
                    <a:pt x="517" y="479"/>
                    <a:pt x="539" y="475"/>
                    <a:pt x="552" y="460"/>
                  </a:cubicBezTo>
                  <a:cubicBezTo>
                    <a:pt x="559" y="453"/>
                    <a:pt x="558" y="445"/>
                    <a:pt x="561" y="434"/>
                  </a:cubicBezTo>
                  <a:cubicBezTo>
                    <a:pt x="564" y="426"/>
                    <a:pt x="579" y="426"/>
                    <a:pt x="585" y="414"/>
                  </a:cubicBezTo>
                  <a:cubicBezTo>
                    <a:pt x="591" y="418"/>
                    <a:pt x="591" y="422"/>
                    <a:pt x="603" y="422"/>
                  </a:cubicBezTo>
                  <a:cubicBezTo>
                    <a:pt x="623" y="422"/>
                    <a:pt x="644" y="417"/>
                    <a:pt x="644" y="393"/>
                  </a:cubicBezTo>
                  <a:cubicBezTo>
                    <a:pt x="655" y="395"/>
                    <a:pt x="668" y="400"/>
                    <a:pt x="671" y="411"/>
                  </a:cubicBezTo>
                  <a:cubicBezTo>
                    <a:pt x="674" y="421"/>
                    <a:pt x="673" y="434"/>
                    <a:pt x="679" y="443"/>
                  </a:cubicBezTo>
                  <a:cubicBezTo>
                    <a:pt x="685" y="453"/>
                    <a:pt x="693" y="460"/>
                    <a:pt x="704" y="468"/>
                  </a:cubicBezTo>
                  <a:cubicBezTo>
                    <a:pt x="711" y="481"/>
                    <a:pt x="720" y="494"/>
                    <a:pt x="726" y="511"/>
                  </a:cubicBezTo>
                  <a:cubicBezTo>
                    <a:pt x="726" y="515"/>
                    <a:pt x="730" y="517"/>
                    <a:pt x="730" y="521"/>
                  </a:cubicBezTo>
                  <a:cubicBezTo>
                    <a:pt x="730" y="530"/>
                    <a:pt x="726" y="534"/>
                    <a:pt x="726" y="545"/>
                  </a:cubicBezTo>
                  <a:cubicBezTo>
                    <a:pt x="726" y="555"/>
                    <a:pt x="727" y="565"/>
                    <a:pt x="738" y="565"/>
                  </a:cubicBezTo>
                  <a:cubicBezTo>
                    <a:pt x="760" y="565"/>
                    <a:pt x="765" y="542"/>
                    <a:pt x="778" y="528"/>
                  </a:cubicBezTo>
                  <a:cubicBezTo>
                    <a:pt x="782" y="533"/>
                    <a:pt x="780" y="536"/>
                    <a:pt x="785" y="541"/>
                  </a:cubicBezTo>
                  <a:cubicBezTo>
                    <a:pt x="786" y="542"/>
                    <a:pt x="792" y="541"/>
                    <a:pt x="795" y="545"/>
                  </a:cubicBezTo>
                  <a:cubicBezTo>
                    <a:pt x="802" y="557"/>
                    <a:pt x="789" y="581"/>
                    <a:pt x="799" y="581"/>
                  </a:cubicBezTo>
                  <a:cubicBezTo>
                    <a:pt x="799" y="606"/>
                    <a:pt x="819" y="627"/>
                    <a:pt x="819" y="662"/>
                  </a:cubicBezTo>
                  <a:cubicBezTo>
                    <a:pt x="819" y="670"/>
                    <a:pt x="813" y="689"/>
                    <a:pt x="819" y="692"/>
                  </a:cubicBezTo>
                  <a:cubicBezTo>
                    <a:pt x="825" y="678"/>
                    <a:pt x="827" y="670"/>
                    <a:pt x="834" y="654"/>
                  </a:cubicBezTo>
                  <a:cubicBezTo>
                    <a:pt x="835" y="652"/>
                    <a:pt x="840" y="650"/>
                    <a:pt x="840" y="646"/>
                  </a:cubicBezTo>
                  <a:cubicBezTo>
                    <a:pt x="840" y="639"/>
                    <a:pt x="829" y="602"/>
                    <a:pt x="824" y="596"/>
                  </a:cubicBezTo>
                  <a:cubicBezTo>
                    <a:pt x="819" y="591"/>
                    <a:pt x="810" y="587"/>
                    <a:pt x="810" y="578"/>
                  </a:cubicBezTo>
                  <a:cubicBezTo>
                    <a:pt x="810" y="576"/>
                    <a:pt x="811" y="573"/>
                    <a:pt x="811" y="571"/>
                  </a:cubicBezTo>
                  <a:cubicBezTo>
                    <a:pt x="811" y="572"/>
                    <a:pt x="811" y="572"/>
                    <a:pt x="811" y="572"/>
                  </a:cubicBezTo>
                  <a:cubicBezTo>
                    <a:pt x="813" y="570"/>
                    <a:pt x="819" y="561"/>
                    <a:pt x="819" y="555"/>
                  </a:cubicBezTo>
                  <a:cubicBezTo>
                    <a:pt x="819" y="546"/>
                    <a:pt x="818" y="529"/>
                    <a:pt x="813" y="520"/>
                  </a:cubicBezTo>
                  <a:cubicBezTo>
                    <a:pt x="808" y="513"/>
                    <a:pt x="798" y="513"/>
                    <a:pt x="798" y="499"/>
                  </a:cubicBezTo>
                  <a:cubicBezTo>
                    <a:pt x="798" y="484"/>
                    <a:pt x="803" y="473"/>
                    <a:pt x="810" y="465"/>
                  </a:cubicBezTo>
                  <a:cubicBezTo>
                    <a:pt x="814" y="461"/>
                    <a:pt x="823" y="463"/>
                    <a:pt x="829" y="459"/>
                  </a:cubicBezTo>
                  <a:cubicBezTo>
                    <a:pt x="848" y="446"/>
                    <a:pt x="859" y="440"/>
                    <a:pt x="874" y="416"/>
                  </a:cubicBezTo>
                  <a:cubicBezTo>
                    <a:pt x="870" y="416"/>
                    <a:pt x="867" y="418"/>
                    <a:pt x="862" y="418"/>
                  </a:cubicBezTo>
                  <a:cubicBezTo>
                    <a:pt x="847" y="418"/>
                    <a:pt x="838" y="400"/>
                    <a:pt x="838" y="384"/>
                  </a:cubicBezTo>
                  <a:cubicBezTo>
                    <a:pt x="829" y="383"/>
                    <a:pt x="828" y="360"/>
                    <a:pt x="822" y="360"/>
                  </a:cubicBezTo>
                  <a:cubicBezTo>
                    <a:pt x="816" y="360"/>
                    <a:pt x="812" y="364"/>
                    <a:pt x="806" y="364"/>
                  </a:cubicBezTo>
                  <a:cubicBezTo>
                    <a:pt x="804" y="364"/>
                    <a:pt x="803" y="359"/>
                    <a:pt x="803" y="356"/>
                  </a:cubicBezTo>
                  <a:cubicBezTo>
                    <a:pt x="803" y="327"/>
                    <a:pt x="823" y="326"/>
                    <a:pt x="823" y="294"/>
                  </a:cubicBezTo>
                  <a:cubicBezTo>
                    <a:pt x="823" y="278"/>
                    <a:pt x="812" y="272"/>
                    <a:pt x="805" y="260"/>
                  </a:cubicBezTo>
                  <a:cubicBezTo>
                    <a:pt x="786" y="251"/>
                    <a:pt x="770" y="252"/>
                    <a:pt x="764" y="227"/>
                  </a:cubicBezTo>
                  <a:cubicBezTo>
                    <a:pt x="760" y="227"/>
                    <a:pt x="760" y="227"/>
                    <a:pt x="760" y="227"/>
                  </a:cubicBezTo>
                  <a:cubicBezTo>
                    <a:pt x="753" y="234"/>
                    <a:pt x="753" y="234"/>
                    <a:pt x="753" y="234"/>
                  </a:cubicBezTo>
                  <a:cubicBezTo>
                    <a:pt x="744" y="237"/>
                    <a:pt x="734" y="228"/>
                    <a:pt x="728" y="235"/>
                  </a:cubicBezTo>
                  <a:cubicBezTo>
                    <a:pt x="725" y="238"/>
                    <a:pt x="723" y="241"/>
                    <a:pt x="719" y="244"/>
                  </a:cubicBezTo>
                  <a:cubicBezTo>
                    <a:pt x="714" y="247"/>
                    <a:pt x="689" y="270"/>
                    <a:pt x="678" y="270"/>
                  </a:cubicBezTo>
                  <a:cubicBezTo>
                    <a:pt x="665" y="270"/>
                    <a:pt x="657" y="260"/>
                    <a:pt x="641" y="260"/>
                  </a:cubicBezTo>
                  <a:cubicBezTo>
                    <a:pt x="622" y="260"/>
                    <a:pt x="619" y="274"/>
                    <a:pt x="608" y="280"/>
                  </a:cubicBezTo>
                  <a:cubicBezTo>
                    <a:pt x="608" y="274"/>
                    <a:pt x="604" y="263"/>
                    <a:pt x="601" y="263"/>
                  </a:cubicBezTo>
                  <a:cubicBezTo>
                    <a:pt x="596" y="263"/>
                    <a:pt x="594" y="267"/>
                    <a:pt x="587" y="267"/>
                  </a:cubicBezTo>
                  <a:cubicBezTo>
                    <a:pt x="576" y="267"/>
                    <a:pt x="566" y="267"/>
                    <a:pt x="555" y="267"/>
                  </a:cubicBezTo>
                  <a:cubicBezTo>
                    <a:pt x="538" y="267"/>
                    <a:pt x="531" y="255"/>
                    <a:pt x="520" y="247"/>
                  </a:cubicBezTo>
                  <a:cubicBezTo>
                    <a:pt x="516" y="244"/>
                    <a:pt x="510" y="251"/>
                    <a:pt x="507" y="245"/>
                  </a:cubicBezTo>
                  <a:cubicBezTo>
                    <a:pt x="504" y="239"/>
                    <a:pt x="504" y="233"/>
                    <a:pt x="498" y="230"/>
                  </a:cubicBezTo>
                  <a:cubicBezTo>
                    <a:pt x="487" y="224"/>
                    <a:pt x="479" y="228"/>
                    <a:pt x="470" y="218"/>
                  </a:cubicBezTo>
                  <a:cubicBezTo>
                    <a:pt x="461" y="208"/>
                    <a:pt x="453" y="213"/>
                    <a:pt x="436" y="209"/>
                  </a:cubicBezTo>
                  <a:cubicBezTo>
                    <a:pt x="423" y="206"/>
                    <a:pt x="419" y="196"/>
                    <a:pt x="405" y="191"/>
                  </a:cubicBezTo>
                  <a:cubicBezTo>
                    <a:pt x="402" y="190"/>
                    <a:pt x="395" y="191"/>
                    <a:pt x="393" y="186"/>
                  </a:cubicBezTo>
                  <a:cubicBezTo>
                    <a:pt x="390" y="177"/>
                    <a:pt x="391" y="170"/>
                    <a:pt x="389" y="161"/>
                  </a:cubicBezTo>
                  <a:cubicBezTo>
                    <a:pt x="389" y="154"/>
                    <a:pt x="389" y="154"/>
                    <a:pt x="389" y="154"/>
                  </a:cubicBezTo>
                  <a:cubicBezTo>
                    <a:pt x="397" y="154"/>
                    <a:pt x="406" y="155"/>
                    <a:pt x="406" y="145"/>
                  </a:cubicBezTo>
                  <a:cubicBezTo>
                    <a:pt x="406" y="136"/>
                    <a:pt x="395" y="134"/>
                    <a:pt x="395" y="125"/>
                  </a:cubicBezTo>
                  <a:cubicBezTo>
                    <a:pt x="395" y="104"/>
                    <a:pt x="423" y="107"/>
                    <a:pt x="423" y="86"/>
                  </a:cubicBezTo>
                  <a:cubicBezTo>
                    <a:pt x="423" y="78"/>
                    <a:pt x="405" y="64"/>
                    <a:pt x="398" y="64"/>
                  </a:cubicBezTo>
                  <a:cubicBezTo>
                    <a:pt x="386" y="64"/>
                    <a:pt x="380" y="76"/>
                    <a:pt x="367" y="78"/>
                  </a:cubicBezTo>
                  <a:cubicBezTo>
                    <a:pt x="353" y="73"/>
                    <a:pt x="345" y="73"/>
                    <a:pt x="333" y="61"/>
                  </a:cubicBezTo>
                  <a:cubicBezTo>
                    <a:pt x="329" y="57"/>
                    <a:pt x="333" y="46"/>
                    <a:pt x="324" y="44"/>
                  </a:cubicBezTo>
                  <a:cubicBezTo>
                    <a:pt x="313" y="40"/>
                    <a:pt x="306" y="44"/>
                    <a:pt x="306" y="30"/>
                  </a:cubicBezTo>
                  <a:cubicBezTo>
                    <a:pt x="296" y="28"/>
                    <a:pt x="290" y="28"/>
                    <a:pt x="280" y="28"/>
                  </a:cubicBezTo>
                  <a:cubicBezTo>
                    <a:pt x="265" y="28"/>
                    <a:pt x="259" y="42"/>
                    <a:pt x="242" y="42"/>
                  </a:cubicBezTo>
                  <a:cubicBezTo>
                    <a:pt x="224" y="42"/>
                    <a:pt x="241" y="0"/>
                    <a:pt x="226" y="0"/>
                  </a:cubicBezTo>
                  <a:cubicBezTo>
                    <a:pt x="210" y="0"/>
                    <a:pt x="207" y="19"/>
                    <a:pt x="200" y="19"/>
                  </a:cubicBezTo>
                  <a:cubicBezTo>
                    <a:pt x="199" y="19"/>
                    <a:pt x="197" y="20"/>
                    <a:pt x="195" y="19"/>
                  </a:cubicBezTo>
                  <a:cubicBezTo>
                    <a:pt x="189" y="30"/>
                    <a:pt x="177" y="39"/>
                    <a:pt x="163" y="39"/>
                  </a:cubicBezTo>
                  <a:cubicBezTo>
                    <a:pt x="157" y="39"/>
                    <a:pt x="155" y="30"/>
                    <a:pt x="149" y="30"/>
                  </a:cubicBezTo>
                  <a:cubicBezTo>
                    <a:pt x="144" y="30"/>
                    <a:pt x="126" y="37"/>
                    <a:pt x="124" y="27"/>
                  </a:cubicBezTo>
                  <a:cubicBezTo>
                    <a:pt x="117" y="27"/>
                    <a:pt x="120" y="24"/>
                    <a:pt x="112" y="24"/>
                  </a:cubicBezTo>
                  <a:cubicBezTo>
                    <a:pt x="93" y="24"/>
                    <a:pt x="92" y="45"/>
                    <a:pt x="79" y="58"/>
                  </a:cubicBezTo>
                  <a:cubicBezTo>
                    <a:pt x="73" y="65"/>
                    <a:pt x="64" y="65"/>
                    <a:pt x="58" y="71"/>
                  </a:cubicBezTo>
                  <a:cubicBezTo>
                    <a:pt x="53" y="76"/>
                    <a:pt x="49" y="84"/>
                    <a:pt x="40" y="84"/>
                  </a:cubicBezTo>
                  <a:cubicBezTo>
                    <a:pt x="33" y="84"/>
                    <a:pt x="29" y="77"/>
                    <a:pt x="21" y="77"/>
                  </a:cubicBezTo>
                  <a:cubicBezTo>
                    <a:pt x="19" y="77"/>
                    <a:pt x="19" y="81"/>
                    <a:pt x="18" y="82"/>
                  </a:cubicBezTo>
                  <a:cubicBezTo>
                    <a:pt x="12" y="85"/>
                    <a:pt x="0" y="114"/>
                    <a:pt x="0" y="115"/>
                  </a:cubicBezTo>
                  <a:cubicBezTo>
                    <a:pt x="0" y="118"/>
                    <a:pt x="2" y="122"/>
                    <a:pt x="0" y="123"/>
                  </a:cubicBezTo>
                  <a:cubicBezTo>
                    <a:pt x="2" y="127"/>
                    <a:pt x="2" y="129"/>
                    <a:pt x="3" y="133"/>
                  </a:cubicBezTo>
                  <a:cubicBezTo>
                    <a:pt x="3" y="158"/>
                    <a:pt x="3" y="158"/>
                    <a:pt x="3" y="158"/>
                  </a:cubicBezTo>
                  <a:cubicBezTo>
                    <a:pt x="6" y="165"/>
                    <a:pt x="4" y="169"/>
                    <a:pt x="7" y="177"/>
                  </a:cubicBezTo>
                  <a:cubicBezTo>
                    <a:pt x="10" y="184"/>
                    <a:pt x="25" y="177"/>
                    <a:pt x="25" y="190"/>
                  </a:cubicBezTo>
                  <a:cubicBezTo>
                    <a:pt x="25" y="207"/>
                    <a:pt x="8" y="204"/>
                    <a:pt x="8" y="218"/>
                  </a:cubicBezTo>
                  <a:cubicBezTo>
                    <a:pt x="8" y="228"/>
                    <a:pt x="15" y="228"/>
                    <a:pt x="18" y="232"/>
                  </a:cubicBezTo>
                  <a:cubicBezTo>
                    <a:pt x="30" y="259"/>
                    <a:pt x="56" y="263"/>
                    <a:pt x="56" y="297"/>
                  </a:cubicBezTo>
                  <a:cubicBezTo>
                    <a:pt x="36" y="301"/>
                    <a:pt x="24" y="305"/>
                    <a:pt x="24" y="328"/>
                  </a:cubicBezTo>
                  <a:cubicBezTo>
                    <a:pt x="24" y="333"/>
                    <a:pt x="27" y="337"/>
                    <a:pt x="27" y="341"/>
                  </a:cubicBezTo>
                  <a:cubicBezTo>
                    <a:pt x="53" y="340"/>
                    <a:pt x="53" y="340"/>
                    <a:pt x="53" y="340"/>
                  </a:cubicBezTo>
                  <a:cubicBezTo>
                    <a:pt x="55" y="338"/>
                    <a:pt x="57" y="336"/>
                    <a:pt x="60" y="334"/>
                  </a:cubicBezTo>
                  <a:cubicBezTo>
                    <a:pt x="80" y="340"/>
                    <a:pt x="80" y="340"/>
                    <a:pt x="80" y="340"/>
                  </a:cubicBezTo>
                  <a:cubicBezTo>
                    <a:pt x="87" y="340"/>
                    <a:pt x="89" y="333"/>
                    <a:pt x="99" y="333"/>
                  </a:cubicBezTo>
                  <a:cubicBezTo>
                    <a:pt x="107" y="333"/>
                    <a:pt x="113" y="332"/>
                    <a:pt x="121" y="334"/>
                  </a:cubicBezTo>
                  <a:cubicBezTo>
                    <a:pt x="130" y="337"/>
                    <a:pt x="135" y="356"/>
                    <a:pt x="141" y="366"/>
                  </a:cubicBezTo>
                  <a:cubicBezTo>
                    <a:pt x="149" y="378"/>
                    <a:pt x="170" y="394"/>
                    <a:pt x="186" y="394"/>
                  </a:cubicBezTo>
                  <a:cubicBezTo>
                    <a:pt x="192" y="394"/>
                    <a:pt x="197" y="394"/>
                    <a:pt x="203" y="395"/>
                  </a:cubicBezTo>
                  <a:cubicBezTo>
                    <a:pt x="200" y="398"/>
                    <a:pt x="199" y="406"/>
                    <a:pt x="193" y="407"/>
                  </a:cubicBezTo>
                  <a:cubicBezTo>
                    <a:pt x="186" y="410"/>
                    <a:pt x="181" y="406"/>
                    <a:pt x="174" y="410"/>
                  </a:cubicBezTo>
                  <a:cubicBezTo>
                    <a:pt x="186" y="422"/>
                    <a:pt x="195" y="447"/>
                    <a:pt x="218" y="447"/>
                  </a:cubicBezTo>
                  <a:cubicBezTo>
                    <a:pt x="238" y="447"/>
                    <a:pt x="239" y="420"/>
                    <a:pt x="248" y="410"/>
                  </a:cubicBezTo>
                  <a:cubicBezTo>
                    <a:pt x="255" y="410"/>
                    <a:pt x="255" y="410"/>
                    <a:pt x="255" y="410"/>
                  </a:cubicBezTo>
                  <a:cubicBezTo>
                    <a:pt x="255" y="413"/>
                    <a:pt x="250" y="418"/>
                    <a:pt x="250" y="421"/>
                  </a:cubicBezTo>
                  <a:cubicBezTo>
                    <a:pt x="250" y="431"/>
                    <a:pt x="258" y="441"/>
                    <a:pt x="258" y="453"/>
                  </a:cubicBezTo>
                  <a:cubicBezTo>
                    <a:pt x="258" y="464"/>
                    <a:pt x="254" y="465"/>
                    <a:pt x="254" y="477"/>
                  </a:cubicBezTo>
                  <a:lnTo>
                    <a:pt x="257" y="479"/>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86" name="Freeform 16"/>
            <p:cNvSpPr>
              <a:spLocks/>
            </p:cNvSpPr>
            <p:nvPr/>
          </p:nvSpPr>
          <p:spPr bwMode="auto">
            <a:xfrm>
              <a:off x="8162858" y="4078237"/>
              <a:ext cx="261705" cy="296902"/>
            </a:xfrm>
            <a:custGeom>
              <a:avLst/>
              <a:gdLst>
                <a:gd name="T0" fmla="*/ 103 w 229"/>
                <a:gd name="T1" fmla="*/ 135 h 260"/>
                <a:gd name="T2" fmla="*/ 100 w 229"/>
                <a:gd name="T3" fmla="*/ 127 h 260"/>
                <a:gd name="T4" fmla="*/ 88 w 229"/>
                <a:gd name="T5" fmla="*/ 123 h 260"/>
                <a:gd name="T6" fmla="*/ 78 w 229"/>
                <a:gd name="T7" fmla="*/ 96 h 260"/>
                <a:gd name="T8" fmla="*/ 50 w 229"/>
                <a:gd name="T9" fmla="*/ 69 h 260"/>
                <a:gd name="T10" fmla="*/ 38 w 229"/>
                <a:gd name="T11" fmla="*/ 45 h 260"/>
                <a:gd name="T12" fmla="*/ 21 w 229"/>
                <a:gd name="T13" fmla="*/ 38 h 260"/>
                <a:gd name="T14" fmla="*/ 0 w 229"/>
                <a:gd name="T15" fmla="*/ 7 h 260"/>
                <a:gd name="T16" fmla="*/ 0 w 229"/>
                <a:gd name="T17" fmla="*/ 0 h 260"/>
                <a:gd name="T18" fmla="*/ 5 w 229"/>
                <a:gd name="T19" fmla="*/ 0 h 260"/>
                <a:gd name="T20" fmla="*/ 20 w 229"/>
                <a:gd name="T21" fmla="*/ 7 h 260"/>
                <a:gd name="T22" fmla="*/ 45 w 229"/>
                <a:gd name="T23" fmla="*/ 7 h 260"/>
                <a:gd name="T24" fmla="*/ 73 w 229"/>
                <a:gd name="T25" fmla="*/ 38 h 260"/>
                <a:gd name="T26" fmla="*/ 81 w 229"/>
                <a:gd name="T27" fmla="*/ 42 h 260"/>
                <a:gd name="T28" fmla="*/ 106 w 229"/>
                <a:gd name="T29" fmla="*/ 63 h 260"/>
                <a:gd name="T30" fmla="*/ 150 w 229"/>
                <a:gd name="T31" fmla="*/ 96 h 260"/>
                <a:gd name="T32" fmla="*/ 174 w 229"/>
                <a:gd name="T33" fmla="*/ 115 h 260"/>
                <a:gd name="T34" fmla="*/ 172 w 229"/>
                <a:gd name="T35" fmla="*/ 119 h 260"/>
                <a:gd name="T36" fmla="*/ 178 w 229"/>
                <a:gd name="T37" fmla="*/ 119 h 260"/>
                <a:gd name="T38" fmla="*/ 185 w 229"/>
                <a:gd name="T39" fmla="*/ 127 h 260"/>
                <a:gd name="T40" fmla="*/ 182 w 229"/>
                <a:gd name="T41" fmla="*/ 135 h 260"/>
                <a:gd name="T42" fmla="*/ 196 w 229"/>
                <a:gd name="T43" fmla="*/ 147 h 260"/>
                <a:gd name="T44" fmla="*/ 214 w 229"/>
                <a:gd name="T45" fmla="*/ 177 h 260"/>
                <a:gd name="T46" fmla="*/ 229 w 229"/>
                <a:gd name="T47" fmla="*/ 193 h 260"/>
                <a:gd name="T48" fmla="*/ 229 w 229"/>
                <a:gd name="T49" fmla="*/ 227 h 260"/>
                <a:gd name="T50" fmla="*/ 225 w 229"/>
                <a:gd name="T51" fmla="*/ 249 h 260"/>
                <a:gd name="T52" fmla="*/ 205 w 229"/>
                <a:gd name="T53" fmla="*/ 260 h 260"/>
                <a:gd name="T54" fmla="*/ 187 w 229"/>
                <a:gd name="T55" fmla="*/ 239 h 260"/>
                <a:gd name="T56" fmla="*/ 145 w 229"/>
                <a:gd name="T57" fmla="*/ 203 h 260"/>
                <a:gd name="T58" fmla="*/ 115 w 229"/>
                <a:gd name="T59" fmla="*/ 154 h 260"/>
                <a:gd name="T60" fmla="*/ 103 w 229"/>
                <a:gd name="T61" fmla="*/ 1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260">
                  <a:moveTo>
                    <a:pt x="103" y="135"/>
                  </a:moveTo>
                  <a:cubicBezTo>
                    <a:pt x="100" y="135"/>
                    <a:pt x="102" y="130"/>
                    <a:pt x="100" y="127"/>
                  </a:cubicBezTo>
                  <a:cubicBezTo>
                    <a:pt x="100" y="126"/>
                    <a:pt x="90" y="125"/>
                    <a:pt x="88" y="123"/>
                  </a:cubicBezTo>
                  <a:cubicBezTo>
                    <a:pt x="84" y="121"/>
                    <a:pt x="79" y="102"/>
                    <a:pt x="78" y="96"/>
                  </a:cubicBezTo>
                  <a:cubicBezTo>
                    <a:pt x="72" y="77"/>
                    <a:pt x="55" y="80"/>
                    <a:pt x="50" y="69"/>
                  </a:cubicBezTo>
                  <a:cubicBezTo>
                    <a:pt x="45" y="60"/>
                    <a:pt x="43" y="55"/>
                    <a:pt x="38" y="45"/>
                  </a:cubicBezTo>
                  <a:cubicBezTo>
                    <a:pt x="35" y="38"/>
                    <a:pt x="28" y="40"/>
                    <a:pt x="21" y="38"/>
                  </a:cubicBezTo>
                  <a:cubicBezTo>
                    <a:pt x="15" y="37"/>
                    <a:pt x="3" y="15"/>
                    <a:pt x="0" y="7"/>
                  </a:cubicBezTo>
                  <a:cubicBezTo>
                    <a:pt x="0" y="0"/>
                    <a:pt x="0" y="0"/>
                    <a:pt x="0" y="0"/>
                  </a:cubicBezTo>
                  <a:cubicBezTo>
                    <a:pt x="2" y="0"/>
                    <a:pt x="3" y="0"/>
                    <a:pt x="5" y="0"/>
                  </a:cubicBezTo>
                  <a:cubicBezTo>
                    <a:pt x="12" y="0"/>
                    <a:pt x="14" y="4"/>
                    <a:pt x="20" y="7"/>
                  </a:cubicBezTo>
                  <a:cubicBezTo>
                    <a:pt x="45" y="7"/>
                    <a:pt x="45" y="7"/>
                    <a:pt x="45" y="7"/>
                  </a:cubicBezTo>
                  <a:cubicBezTo>
                    <a:pt x="62" y="13"/>
                    <a:pt x="67" y="25"/>
                    <a:pt x="73" y="38"/>
                  </a:cubicBezTo>
                  <a:cubicBezTo>
                    <a:pt x="75" y="42"/>
                    <a:pt x="78" y="41"/>
                    <a:pt x="81" y="42"/>
                  </a:cubicBezTo>
                  <a:cubicBezTo>
                    <a:pt x="93" y="45"/>
                    <a:pt x="98" y="55"/>
                    <a:pt x="106" y="63"/>
                  </a:cubicBezTo>
                  <a:cubicBezTo>
                    <a:pt x="120" y="78"/>
                    <a:pt x="128" y="88"/>
                    <a:pt x="150" y="96"/>
                  </a:cubicBezTo>
                  <a:cubicBezTo>
                    <a:pt x="161" y="100"/>
                    <a:pt x="174" y="104"/>
                    <a:pt x="174" y="115"/>
                  </a:cubicBezTo>
                  <a:cubicBezTo>
                    <a:pt x="174" y="116"/>
                    <a:pt x="172" y="119"/>
                    <a:pt x="172" y="119"/>
                  </a:cubicBezTo>
                  <a:cubicBezTo>
                    <a:pt x="174" y="119"/>
                    <a:pt x="176" y="119"/>
                    <a:pt x="178" y="119"/>
                  </a:cubicBezTo>
                  <a:cubicBezTo>
                    <a:pt x="181" y="119"/>
                    <a:pt x="184" y="123"/>
                    <a:pt x="185" y="127"/>
                  </a:cubicBezTo>
                  <a:cubicBezTo>
                    <a:pt x="182" y="135"/>
                    <a:pt x="182" y="135"/>
                    <a:pt x="182" y="135"/>
                  </a:cubicBezTo>
                  <a:cubicBezTo>
                    <a:pt x="182" y="145"/>
                    <a:pt x="188" y="147"/>
                    <a:pt x="196" y="147"/>
                  </a:cubicBezTo>
                  <a:cubicBezTo>
                    <a:pt x="196" y="164"/>
                    <a:pt x="206" y="169"/>
                    <a:pt x="214" y="177"/>
                  </a:cubicBezTo>
                  <a:cubicBezTo>
                    <a:pt x="218" y="182"/>
                    <a:pt x="229" y="185"/>
                    <a:pt x="229" y="193"/>
                  </a:cubicBezTo>
                  <a:cubicBezTo>
                    <a:pt x="229" y="203"/>
                    <a:pt x="229" y="209"/>
                    <a:pt x="229" y="227"/>
                  </a:cubicBezTo>
                  <a:cubicBezTo>
                    <a:pt x="221" y="230"/>
                    <a:pt x="225" y="241"/>
                    <a:pt x="225" y="249"/>
                  </a:cubicBezTo>
                  <a:cubicBezTo>
                    <a:pt x="225" y="258"/>
                    <a:pt x="210" y="260"/>
                    <a:pt x="205" y="260"/>
                  </a:cubicBezTo>
                  <a:cubicBezTo>
                    <a:pt x="201" y="260"/>
                    <a:pt x="187" y="239"/>
                    <a:pt x="187" y="239"/>
                  </a:cubicBezTo>
                  <a:cubicBezTo>
                    <a:pt x="172" y="224"/>
                    <a:pt x="159" y="217"/>
                    <a:pt x="145" y="203"/>
                  </a:cubicBezTo>
                  <a:cubicBezTo>
                    <a:pt x="130" y="187"/>
                    <a:pt x="124" y="173"/>
                    <a:pt x="115" y="154"/>
                  </a:cubicBezTo>
                  <a:cubicBezTo>
                    <a:pt x="114" y="150"/>
                    <a:pt x="105" y="135"/>
                    <a:pt x="103" y="135"/>
                  </a:cubicBezTo>
                  <a:close/>
                </a:path>
              </a:pathLst>
            </a:custGeom>
            <a:solidFill>
              <a:srgbClr val="AFCD37"/>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87" name="Freeform 17"/>
            <p:cNvSpPr>
              <a:spLocks/>
            </p:cNvSpPr>
            <p:nvPr/>
          </p:nvSpPr>
          <p:spPr bwMode="auto">
            <a:xfrm>
              <a:off x="8501085" y="4041507"/>
              <a:ext cx="250992" cy="290781"/>
            </a:xfrm>
            <a:custGeom>
              <a:avLst/>
              <a:gdLst>
                <a:gd name="T0" fmla="*/ 63 w 219"/>
                <a:gd name="T1" fmla="*/ 235 h 254"/>
                <a:gd name="T2" fmla="*/ 62 w 219"/>
                <a:gd name="T3" fmla="*/ 223 h 254"/>
                <a:gd name="T4" fmla="*/ 46 w 219"/>
                <a:gd name="T5" fmla="*/ 227 h 254"/>
                <a:gd name="T6" fmla="*/ 20 w 219"/>
                <a:gd name="T7" fmla="*/ 183 h 254"/>
                <a:gd name="T8" fmla="*/ 21 w 219"/>
                <a:gd name="T9" fmla="*/ 179 h 254"/>
                <a:gd name="T10" fmla="*/ 11 w 219"/>
                <a:gd name="T11" fmla="*/ 174 h 254"/>
                <a:gd name="T12" fmla="*/ 0 w 219"/>
                <a:gd name="T13" fmla="*/ 141 h 254"/>
                <a:gd name="T14" fmla="*/ 26 w 219"/>
                <a:gd name="T15" fmla="*/ 133 h 254"/>
                <a:gd name="T16" fmla="*/ 57 w 219"/>
                <a:gd name="T17" fmla="*/ 97 h 254"/>
                <a:gd name="T18" fmla="*/ 78 w 219"/>
                <a:gd name="T19" fmla="*/ 90 h 254"/>
                <a:gd name="T20" fmla="*/ 96 w 219"/>
                <a:gd name="T21" fmla="*/ 74 h 254"/>
                <a:gd name="T22" fmla="*/ 101 w 219"/>
                <a:gd name="T23" fmla="*/ 64 h 254"/>
                <a:gd name="T24" fmla="*/ 109 w 219"/>
                <a:gd name="T25" fmla="*/ 58 h 254"/>
                <a:gd name="T26" fmla="*/ 113 w 219"/>
                <a:gd name="T27" fmla="*/ 52 h 254"/>
                <a:gd name="T28" fmla="*/ 141 w 219"/>
                <a:gd name="T29" fmla="*/ 42 h 254"/>
                <a:gd name="T30" fmla="*/ 175 w 219"/>
                <a:gd name="T31" fmla="*/ 0 h 254"/>
                <a:gd name="T32" fmla="*/ 187 w 219"/>
                <a:gd name="T33" fmla="*/ 19 h 254"/>
                <a:gd name="T34" fmla="*/ 219 w 219"/>
                <a:gd name="T35" fmla="*/ 42 h 254"/>
                <a:gd name="T36" fmla="*/ 202 w 219"/>
                <a:gd name="T37" fmla="*/ 52 h 254"/>
                <a:gd name="T38" fmla="*/ 205 w 219"/>
                <a:gd name="T39" fmla="*/ 56 h 254"/>
                <a:gd name="T40" fmla="*/ 183 w 219"/>
                <a:gd name="T41" fmla="*/ 67 h 254"/>
                <a:gd name="T42" fmla="*/ 186 w 219"/>
                <a:gd name="T43" fmla="*/ 74 h 254"/>
                <a:gd name="T44" fmla="*/ 181 w 219"/>
                <a:gd name="T45" fmla="*/ 80 h 254"/>
                <a:gd name="T46" fmla="*/ 215 w 219"/>
                <a:gd name="T47" fmla="*/ 132 h 254"/>
                <a:gd name="T48" fmla="*/ 198 w 219"/>
                <a:gd name="T49" fmla="*/ 140 h 254"/>
                <a:gd name="T50" fmla="*/ 191 w 219"/>
                <a:gd name="T51" fmla="*/ 141 h 254"/>
                <a:gd name="T52" fmla="*/ 187 w 219"/>
                <a:gd name="T53" fmla="*/ 149 h 254"/>
                <a:gd name="T54" fmla="*/ 177 w 219"/>
                <a:gd name="T55" fmla="*/ 185 h 254"/>
                <a:gd name="T56" fmla="*/ 160 w 219"/>
                <a:gd name="T57" fmla="*/ 203 h 254"/>
                <a:gd name="T58" fmla="*/ 164 w 219"/>
                <a:gd name="T59" fmla="*/ 214 h 254"/>
                <a:gd name="T60" fmla="*/ 155 w 219"/>
                <a:gd name="T61" fmla="*/ 241 h 254"/>
                <a:gd name="T62" fmla="*/ 131 w 219"/>
                <a:gd name="T63" fmla="*/ 254 h 254"/>
                <a:gd name="T64" fmla="*/ 122 w 219"/>
                <a:gd name="T65" fmla="*/ 243 h 254"/>
                <a:gd name="T66" fmla="*/ 88 w 219"/>
                <a:gd name="T67" fmla="*/ 230 h 254"/>
                <a:gd name="T68" fmla="*/ 69 w 219"/>
                <a:gd name="T69" fmla="*/ 239 h 254"/>
                <a:gd name="T70" fmla="*/ 63 w 219"/>
                <a:gd name="T71" fmla="*/ 23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254">
                  <a:moveTo>
                    <a:pt x="63" y="235"/>
                  </a:moveTo>
                  <a:cubicBezTo>
                    <a:pt x="62" y="235"/>
                    <a:pt x="63" y="226"/>
                    <a:pt x="62" y="223"/>
                  </a:cubicBezTo>
                  <a:cubicBezTo>
                    <a:pt x="56" y="222"/>
                    <a:pt x="52" y="227"/>
                    <a:pt x="46" y="227"/>
                  </a:cubicBezTo>
                  <a:cubicBezTo>
                    <a:pt x="18" y="227"/>
                    <a:pt x="30" y="199"/>
                    <a:pt x="20" y="183"/>
                  </a:cubicBezTo>
                  <a:cubicBezTo>
                    <a:pt x="20" y="182"/>
                    <a:pt x="21" y="180"/>
                    <a:pt x="21" y="179"/>
                  </a:cubicBezTo>
                  <a:cubicBezTo>
                    <a:pt x="19" y="175"/>
                    <a:pt x="15" y="175"/>
                    <a:pt x="11" y="174"/>
                  </a:cubicBezTo>
                  <a:cubicBezTo>
                    <a:pt x="7" y="174"/>
                    <a:pt x="0" y="145"/>
                    <a:pt x="0" y="141"/>
                  </a:cubicBezTo>
                  <a:cubicBezTo>
                    <a:pt x="0" y="128"/>
                    <a:pt x="16" y="133"/>
                    <a:pt x="26" y="133"/>
                  </a:cubicBezTo>
                  <a:cubicBezTo>
                    <a:pt x="50" y="133"/>
                    <a:pt x="47" y="108"/>
                    <a:pt x="57" y="97"/>
                  </a:cubicBezTo>
                  <a:cubicBezTo>
                    <a:pt x="63" y="92"/>
                    <a:pt x="70" y="92"/>
                    <a:pt x="78" y="90"/>
                  </a:cubicBezTo>
                  <a:cubicBezTo>
                    <a:pt x="90" y="88"/>
                    <a:pt x="90" y="80"/>
                    <a:pt x="96" y="74"/>
                  </a:cubicBezTo>
                  <a:cubicBezTo>
                    <a:pt x="93" y="70"/>
                    <a:pt x="101" y="64"/>
                    <a:pt x="101" y="64"/>
                  </a:cubicBezTo>
                  <a:cubicBezTo>
                    <a:pt x="106" y="62"/>
                    <a:pt x="105" y="60"/>
                    <a:pt x="109" y="58"/>
                  </a:cubicBezTo>
                  <a:cubicBezTo>
                    <a:pt x="111" y="58"/>
                    <a:pt x="112" y="54"/>
                    <a:pt x="113" y="52"/>
                  </a:cubicBezTo>
                  <a:cubicBezTo>
                    <a:pt x="120" y="45"/>
                    <a:pt x="138" y="49"/>
                    <a:pt x="141" y="42"/>
                  </a:cubicBezTo>
                  <a:cubicBezTo>
                    <a:pt x="147" y="30"/>
                    <a:pt x="163" y="0"/>
                    <a:pt x="175" y="0"/>
                  </a:cubicBezTo>
                  <a:cubicBezTo>
                    <a:pt x="188" y="0"/>
                    <a:pt x="187" y="8"/>
                    <a:pt x="187" y="19"/>
                  </a:cubicBezTo>
                  <a:cubicBezTo>
                    <a:pt x="187" y="36"/>
                    <a:pt x="219" y="27"/>
                    <a:pt x="219" y="42"/>
                  </a:cubicBezTo>
                  <a:cubicBezTo>
                    <a:pt x="219" y="50"/>
                    <a:pt x="202" y="45"/>
                    <a:pt x="202" y="52"/>
                  </a:cubicBezTo>
                  <a:cubicBezTo>
                    <a:pt x="202" y="54"/>
                    <a:pt x="203" y="56"/>
                    <a:pt x="205" y="56"/>
                  </a:cubicBezTo>
                  <a:cubicBezTo>
                    <a:pt x="203" y="58"/>
                    <a:pt x="183" y="67"/>
                    <a:pt x="183" y="67"/>
                  </a:cubicBezTo>
                  <a:cubicBezTo>
                    <a:pt x="184" y="70"/>
                    <a:pt x="185" y="72"/>
                    <a:pt x="186" y="74"/>
                  </a:cubicBezTo>
                  <a:cubicBezTo>
                    <a:pt x="184" y="75"/>
                    <a:pt x="181" y="77"/>
                    <a:pt x="181" y="80"/>
                  </a:cubicBezTo>
                  <a:cubicBezTo>
                    <a:pt x="181" y="92"/>
                    <a:pt x="201" y="132"/>
                    <a:pt x="215" y="132"/>
                  </a:cubicBezTo>
                  <a:cubicBezTo>
                    <a:pt x="212" y="143"/>
                    <a:pt x="206" y="140"/>
                    <a:pt x="198" y="140"/>
                  </a:cubicBezTo>
                  <a:cubicBezTo>
                    <a:pt x="196" y="140"/>
                    <a:pt x="193" y="140"/>
                    <a:pt x="191" y="141"/>
                  </a:cubicBezTo>
                  <a:cubicBezTo>
                    <a:pt x="187" y="149"/>
                    <a:pt x="187" y="149"/>
                    <a:pt x="187" y="149"/>
                  </a:cubicBezTo>
                  <a:cubicBezTo>
                    <a:pt x="183" y="167"/>
                    <a:pt x="177" y="171"/>
                    <a:pt x="177" y="185"/>
                  </a:cubicBezTo>
                  <a:cubicBezTo>
                    <a:pt x="168" y="186"/>
                    <a:pt x="160" y="198"/>
                    <a:pt x="160" y="203"/>
                  </a:cubicBezTo>
                  <a:cubicBezTo>
                    <a:pt x="160" y="209"/>
                    <a:pt x="164" y="210"/>
                    <a:pt x="164" y="214"/>
                  </a:cubicBezTo>
                  <a:cubicBezTo>
                    <a:pt x="164" y="221"/>
                    <a:pt x="155" y="232"/>
                    <a:pt x="155" y="241"/>
                  </a:cubicBezTo>
                  <a:cubicBezTo>
                    <a:pt x="143" y="244"/>
                    <a:pt x="141" y="254"/>
                    <a:pt x="131" y="254"/>
                  </a:cubicBezTo>
                  <a:cubicBezTo>
                    <a:pt x="124" y="254"/>
                    <a:pt x="122" y="248"/>
                    <a:pt x="122" y="243"/>
                  </a:cubicBezTo>
                  <a:cubicBezTo>
                    <a:pt x="109" y="240"/>
                    <a:pt x="101" y="230"/>
                    <a:pt x="88" y="230"/>
                  </a:cubicBezTo>
                  <a:cubicBezTo>
                    <a:pt x="82" y="230"/>
                    <a:pt x="78" y="239"/>
                    <a:pt x="69" y="239"/>
                  </a:cubicBezTo>
                  <a:cubicBezTo>
                    <a:pt x="67" y="239"/>
                    <a:pt x="66" y="235"/>
                    <a:pt x="63" y="235"/>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88" name="Freeform 18"/>
            <p:cNvSpPr>
              <a:spLocks/>
            </p:cNvSpPr>
            <p:nvPr/>
          </p:nvSpPr>
          <p:spPr bwMode="auto">
            <a:xfrm>
              <a:off x="8742895" y="4179245"/>
              <a:ext cx="156105" cy="192834"/>
            </a:xfrm>
            <a:custGeom>
              <a:avLst/>
              <a:gdLst>
                <a:gd name="T0" fmla="*/ 55 w 137"/>
                <a:gd name="T1" fmla="*/ 61 h 168"/>
                <a:gd name="T2" fmla="*/ 46 w 137"/>
                <a:gd name="T3" fmla="*/ 69 h 168"/>
                <a:gd name="T4" fmla="*/ 30 w 137"/>
                <a:gd name="T5" fmla="*/ 42 h 168"/>
                <a:gd name="T6" fmla="*/ 55 w 137"/>
                <a:gd name="T7" fmla="*/ 30 h 168"/>
                <a:gd name="T8" fmla="*/ 84 w 137"/>
                <a:gd name="T9" fmla="*/ 26 h 168"/>
                <a:gd name="T10" fmla="*/ 111 w 137"/>
                <a:gd name="T11" fmla="*/ 32 h 168"/>
                <a:gd name="T12" fmla="*/ 133 w 137"/>
                <a:gd name="T13" fmla="*/ 7 h 168"/>
                <a:gd name="T14" fmla="*/ 137 w 137"/>
                <a:gd name="T15" fmla="*/ 0 h 168"/>
                <a:gd name="T16" fmla="*/ 133 w 137"/>
                <a:gd name="T17" fmla="*/ 0 h 168"/>
                <a:gd name="T18" fmla="*/ 108 w 137"/>
                <a:gd name="T19" fmla="*/ 19 h 168"/>
                <a:gd name="T20" fmla="*/ 102 w 137"/>
                <a:gd name="T21" fmla="*/ 19 h 168"/>
                <a:gd name="T22" fmla="*/ 49 w 137"/>
                <a:gd name="T23" fmla="*/ 9 h 168"/>
                <a:gd name="T24" fmla="*/ 20 w 137"/>
                <a:gd name="T25" fmla="*/ 54 h 168"/>
                <a:gd name="T26" fmla="*/ 14 w 137"/>
                <a:gd name="T27" fmla="*/ 66 h 168"/>
                <a:gd name="T28" fmla="*/ 0 w 137"/>
                <a:gd name="T29" fmla="*/ 109 h 168"/>
                <a:gd name="T30" fmla="*/ 15 w 137"/>
                <a:gd name="T31" fmla="*/ 119 h 168"/>
                <a:gd name="T32" fmla="*/ 15 w 137"/>
                <a:gd name="T33" fmla="*/ 158 h 168"/>
                <a:gd name="T34" fmla="*/ 27 w 137"/>
                <a:gd name="T35" fmla="*/ 168 h 168"/>
                <a:gd name="T36" fmla="*/ 39 w 137"/>
                <a:gd name="T37" fmla="*/ 136 h 168"/>
                <a:gd name="T38" fmla="*/ 32 w 137"/>
                <a:gd name="T39" fmla="*/ 110 h 168"/>
                <a:gd name="T40" fmla="*/ 43 w 137"/>
                <a:gd name="T41" fmla="*/ 100 h 168"/>
                <a:gd name="T42" fmla="*/ 49 w 137"/>
                <a:gd name="T43" fmla="*/ 100 h 168"/>
                <a:gd name="T44" fmla="*/ 46 w 137"/>
                <a:gd name="T45" fmla="*/ 117 h 168"/>
                <a:gd name="T46" fmla="*/ 58 w 137"/>
                <a:gd name="T47" fmla="*/ 142 h 168"/>
                <a:gd name="T48" fmla="*/ 58 w 137"/>
                <a:gd name="T49" fmla="*/ 149 h 168"/>
                <a:gd name="T50" fmla="*/ 68 w 137"/>
                <a:gd name="T51" fmla="*/ 149 h 168"/>
                <a:gd name="T52" fmla="*/ 85 w 137"/>
                <a:gd name="T53" fmla="*/ 132 h 168"/>
                <a:gd name="T54" fmla="*/ 74 w 137"/>
                <a:gd name="T55" fmla="*/ 118 h 168"/>
                <a:gd name="T56" fmla="*/ 77 w 137"/>
                <a:gd name="T57" fmla="*/ 113 h 168"/>
                <a:gd name="T58" fmla="*/ 58 w 137"/>
                <a:gd name="T59" fmla="*/ 80 h 168"/>
                <a:gd name="T60" fmla="*/ 98 w 137"/>
                <a:gd name="T61" fmla="*/ 57 h 168"/>
                <a:gd name="T62" fmla="*/ 98 w 137"/>
                <a:gd name="T63" fmla="*/ 50 h 168"/>
                <a:gd name="T64" fmla="*/ 53 w 137"/>
                <a:gd name="T65" fmla="*/ 65 h 168"/>
                <a:gd name="T66" fmla="*/ 55 w 137"/>
                <a:gd name="T67" fmla="*/ 6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 h="168">
                  <a:moveTo>
                    <a:pt x="55" y="61"/>
                  </a:moveTo>
                  <a:cubicBezTo>
                    <a:pt x="51" y="65"/>
                    <a:pt x="51" y="69"/>
                    <a:pt x="46" y="69"/>
                  </a:cubicBezTo>
                  <a:cubicBezTo>
                    <a:pt x="35" y="69"/>
                    <a:pt x="30" y="54"/>
                    <a:pt x="30" y="42"/>
                  </a:cubicBezTo>
                  <a:cubicBezTo>
                    <a:pt x="30" y="26"/>
                    <a:pt x="42" y="30"/>
                    <a:pt x="55" y="30"/>
                  </a:cubicBezTo>
                  <a:cubicBezTo>
                    <a:pt x="68" y="30"/>
                    <a:pt x="73" y="26"/>
                    <a:pt x="84" y="26"/>
                  </a:cubicBezTo>
                  <a:cubicBezTo>
                    <a:pt x="94" y="26"/>
                    <a:pt x="101" y="32"/>
                    <a:pt x="111" y="32"/>
                  </a:cubicBezTo>
                  <a:cubicBezTo>
                    <a:pt x="126" y="32"/>
                    <a:pt x="131" y="19"/>
                    <a:pt x="133" y="7"/>
                  </a:cubicBezTo>
                  <a:cubicBezTo>
                    <a:pt x="136" y="7"/>
                    <a:pt x="136" y="3"/>
                    <a:pt x="137" y="0"/>
                  </a:cubicBezTo>
                  <a:cubicBezTo>
                    <a:pt x="133" y="0"/>
                    <a:pt x="133" y="0"/>
                    <a:pt x="133" y="0"/>
                  </a:cubicBezTo>
                  <a:cubicBezTo>
                    <a:pt x="123" y="7"/>
                    <a:pt x="113" y="14"/>
                    <a:pt x="108" y="19"/>
                  </a:cubicBezTo>
                  <a:cubicBezTo>
                    <a:pt x="102" y="19"/>
                    <a:pt x="102" y="19"/>
                    <a:pt x="102" y="19"/>
                  </a:cubicBezTo>
                  <a:cubicBezTo>
                    <a:pt x="49" y="9"/>
                    <a:pt x="49" y="9"/>
                    <a:pt x="49" y="9"/>
                  </a:cubicBezTo>
                  <a:cubicBezTo>
                    <a:pt x="30" y="9"/>
                    <a:pt x="20" y="35"/>
                    <a:pt x="20" y="54"/>
                  </a:cubicBezTo>
                  <a:cubicBezTo>
                    <a:pt x="20" y="59"/>
                    <a:pt x="14" y="63"/>
                    <a:pt x="14" y="66"/>
                  </a:cubicBezTo>
                  <a:cubicBezTo>
                    <a:pt x="8" y="84"/>
                    <a:pt x="0" y="92"/>
                    <a:pt x="0" y="109"/>
                  </a:cubicBezTo>
                  <a:cubicBezTo>
                    <a:pt x="0" y="119"/>
                    <a:pt x="11" y="119"/>
                    <a:pt x="15" y="119"/>
                  </a:cubicBezTo>
                  <a:cubicBezTo>
                    <a:pt x="15" y="132"/>
                    <a:pt x="15" y="149"/>
                    <a:pt x="15" y="158"/>
                  </a:cubicBezTo>
                  <a:cubicBezTo>
                    <a:pt x="15" y="162"/>
                    <a:pt x="21" y="168"/>
                    <a:pt x="27" y="168"/>
                  </a:cubicBezTo>
                  <a:cubicBezTo>
                    <a:pt x="36" y="168"/>
                    <a:pt x="39" y="140"/>
                    <a:pt x="39" y="136"/>
                  </a:cubicBezTo>
                  <a:cubicBezTo>
                    <a:pt x="39" y="126"/>
                    <a:pt x="32" y="120"/>
                    <a:pt x="32" y="110"/>
                  </a:cubicBezTo>
                  <a:cubicBezTo>
                    <a:pt x="32" y="104"/>
                    <a:pt x="38" y="100"/>
                    <a:pt x="43" y="100"/>
                  </a:cubicBezTo>
                  <a:cubicBezTo>
                    <a:pt x="45" y="100"/>
                    <a:pt x="47" y="101"/>
                    <a:pt x="49" y="100"/>
                  </a:cubicBezTo>
                  <a:cubicBezTo>
                    <a:pt x="46" y="117"/>
                    <a:pt x="46" y="117"/>
                    <a:pt x="46" y="117"/>
                  </a:cubicBezTo>
                  <a:cubicBezTo>
                    <a:pt x="46" y="127"/>
                    <a:pt x="58" y="131"/>
                    <a:pt x="58" y="142"/>
                  </a:cubicBezTo>
                  <a:cubicBezTo>
                    <a:pt x="58" y="144"/>
                    <a:pt x="59" y="146"/>
                    <a:pt x="58" y="149"/>
                  </a:cubicBezTo>
                  <a:cubicBezTo>
                    <a:pt x="68" y="149"/>
                    <a:pt x="68" y="149"/>
                    <a:pt x="68" y="149"/>
                  </a:cubicBezTo>
                  <a:cubicBezTo>
                    <a:pt x="68" y="140"/>
                    <a:pt x="85" y="141"/>
                    <a:pt x="85" y="132"/>
                  </a:cubicBezTo>
                  <a:cubicBezTo>
                    <a:pt x="82" y="131"/>
                    <a:pt x="74" y="123"/>
                    <a:pt x="74" y="118"/>
                  </a:cubicBezTo>
                  <a:cubicBezTo>
                    <a:pt x="74" y="116"/>
                    <a:pt x="76" y="115"/>
                    <a:pt x="77" y="113"/>
                  </a:cubicBezTo>
                  <a:cubicBezTo>
                    <a:pt x="73" y="111"/>
                    <a:pt x="58" y="82"/>
                    <a:pt x="58" y="80"/>
                  </a:cubicBezTo>
                  <a:cubicBezTo>
                    <a:pt x="79" y="80"/>
                    <a:pt x="81" y="62"/>
                    <a:pt x="98" y="57"/>
                  </a:cubicBezTo>
                  <a:cubicBezTo>
                    <a:pt x="98" y="50"/>
                    <a:pt x="98" y="50"/>
                    <a:pt x="98" y="50"/>
                  </a:cubicBezTo>
                  <a:cubicBezTo>
                    <a:pt x="94" y="49"/>
                    <a:pt x="54" y="62"/>
                    <a:pt x="53" y="65"/>
                  </a:cubicBezTo>
                  <a:lnTo>
                    <a:pt x="55" y="61"/>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89" name="Freeform 19"/>
            <p:cNvSpPr>
              <a:spLocks/>
            </p:cNvSpPr>
            <p:nvPr/>
          </p:nvSpPr>
          <p:spPr bwMode="auto">
            <a:xfrm>
              <a:off x="8415381" y="4375139"/>
              <a:ext cx="252522" cy="78052"/>
            </a:xfrm>
            <a:custGeom>
              <a:avLst/>
              <a:gdLst>
                <a:gd name="T0" fmla="*/ 212 w 220"/>
                <a:gd name="T1" fmla="*/ 65 h 68"/>
                <a:gd name="T2" fmla="*/ 196 w 220"/>
                <a:gd name="T3" fmla="*/ 60 h 68"/>
                <a:gd name="T4" fmla="*/ 196 w 220"/>
                <a:gd name="T5" fmla="*/ 68 h 68"/>
                <a:gd name="T6" fmla="*/ 116 w 220"/>
                <a:gd name="T7" fmla="*/ 56 h 68"/>
                <a:gd name="T8" fmla="*/ 97 w 220"/>
                <a:gd name="T9" fmla="*/ 45 h 68"/>
                <a:gd name="T10" fmla="*/ 55 w 220"/>
                <a:gd name="T11" fmla="*/ 40 h 68"/>
                <a:gd name="T12" fmla="*/ 25 w 220"/>
                <a:gd name="T13" fmla="*/ 36 h 68"/>
                <a:gd name="T14" fmla="*/ 0 w 220"/>
                <a:gd name="T15" fmla="*/ 18 h 68"/>
                <a:gd name="T16" fmla="*/ 19 w 220"/>
                <a:gd name="T17" fmla="*/ 2 h 68"/>
                <a:gd name="T18" fmla="*/ 25 w 220"/>
                <a:gd name="T19" fmla="*/ 5 h 68"/>
                <a:gd name="T20" fmla="*/ 37 w 220"/>
                <a:gd name="T21" fmla="*/ 0 h 68"/>
                <a:gd name="T22" fmla="*/ 94 w 220"/>
                <a:gd name="T23" fmla="*/ 26 h 68"/>
                <a:gd name="T24" fmla="*/ 117 w 220"/>
                <a:gd name="T25" fmla="*/ 14 h 68"/>
                <a:gd name="T26" fmla="*/ 151 w 220"/>
                <a:gd name="T27" fmla="*/ 28 h 68"/>
                <a:gd name="T28" fmla="*/ 174 w 220"/>
                <a:gd name="T29" fmla="*/ 25 h 68"/>
                <a:gd name="T30" fmla="*/ 180 w 220"/>
                <a:gd name="T31" fmla="*/ 25 h 68"/>
                <a:gd name="T32" fmla="*/ 152 w 220"/>
                <a:gd name="T33" fmla="*/ 30 h 68"/>
                <a:gd name="T34" fmla="*/ 184 w 220"/>
                <a:gd name="T35" fmla="*/ 41 h 68"/>
                <a:gd name="T36" fmla="*/ 190 w 220"/>
                <a:gd name="T37" fmla="*/ 48 h 68"/>
                <a:gd name="T38" fmla="*/ 208 w 220"/>
                <a:gd name="T39" fmla="*/ 49 h 68"/>
                <a:gd name="T40" fmla="*/ 220 w 220"/>
                <a:gd name="T41" fmla="*/ 57 h 68"/>
                <a:gd name="T42" fmla="*/ 212 w 220"/>
                <a:gd name="T43" fmla="*/ 6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0" h="68">
                  <a:moveTo>
                    <a:pt x="212" y="65"/>
                  </a:moveTo>
                  <a:cubicBezTo>
                    <a:pt x="204" y="65"/>
                    <a:pt x="205" y="60"/>
                    <a:pt x="196" y="60"/>
                  </a:cubicBezTo>
                  <a:cubicBezTo>
                    <a:pt x="194" y="60"/>
                    <a:pt x="195" y="65"/>
                    <a:pt x="196" y="68"/>
                  </a:cubicBezTo>
                  <a:cubicBezTo>
                    <a:pt x="171" y="57"/>
                    <a:pt x="145" y="56"/>
                    <a:pt x="116" y="56"/>
                  </a:cubicBezTo>
                  <a:cubicBezTo>
                    <a:pt x="107" y="56"/>
                    <a:pt x="104" y="45"/>
                    <a:pt x="97" y="45"/>
                  </a:cubicBezTo>
                  <a:cubicBezTo>
                    <a:pt x="82" y="45"/>
                    <a:pt x="70" y="45"/>
                    <a:pt x="55" y="40"/>
                  </a:cubicBezTo>
                  <a:cubicBezTo>
                    <a:pt x="44" y="36"/>
                    <a:pt x="32" y="44"/>
                    <a:pt x="25" y="36"/>
                  </a:cubicBezTo>
                  <a:cubicBezTo>
                    <a:pt x="17" y="28"/>
                    <a:pt x="11" y="18"/>
                    <a:pt x="0" y="18"/>
                  </a:cubicBezTo>
                  <a:cubicBezTo>
                    <a:pt x="0" y="16"/>
                    <a:pt x="14" y="2"/>
                    <a:pt x="19" y="2"/>
                  </a:cubicBezTo>
                  <a:cubicBezTo>
                    <a:pt x="21" y="2"/>
                    <a:pt x="22" y="5"/>
                    <a:pt x="25" y="5"/>
                  </a:cubicBezTo>
                  <a:cubicBezTo>
                    <a:pt x="29" y="5"/>
                    <a:pt x="32" y="0"/>
                    <a:pt x="37" y="0"/>
                  </a:cubicBezTo>
                  <a:cubicBezTo>
                    <a:pt x="60" y="0"/>
                    <a:pt x="69" y="26"/>
                    <a:pt x="94" y="26"/>
                  </a:cubicBezTo>
                  <a:cubicBezTo>
                    <a:pt x="106" y="26"/>
                    <a:pt x="108" y="14"/>
                    <a:pt x="117" y="14"/>
                  </a:cubicBezTo>
                  <a:cubicBezTo>
                    <a:pt x="132" y="14"/>
                    <a:pt x="138" y="28"/>
                    <a:pt x="151" y="28"/>
                  </a:cubicBezTo>
                  <a:cubicBezTo>
                    <a:pt x="174" y="25"/>
                    <a:pt x="174" y="25"/>
                    <a:pt x="174" y="25"/>
                  </a:cubicBezTo>
                  <a:cubicBezTo>
                    <a:pt x="180" y="25"/>
                    <a:pt x="180" y="25"/>
                    <a:pt x="180" y="25"/>
                  </a:cubicBezTo>
                  <a:cubicBezTo>
                    <a:pt x="179" y="29"/>
                    <a:pt x="153" y="31"/>
                    <a:pt x="152" y="30"/>
                  </a:cubicBezTo>
                  <a:cubicBezTo>
                    <a:pt x="160" y="39"/>
                    <a:pt x="170" y="41"/>
                    <a:pt x="184" y="41"/>
                  </a:cubicBezTo>
                  <a:cubicBezTo>
                    <a:pt x="188" y="41"/>
                    <a:pt x="188" y="46"/>
                    <a:pt x="190" y="48"/>
                  </a:cubicBezTo>
                  <a:cubicBezTo>
                    <a:pt x="195" y="53"/>
                    <a:pt x="201" y="47"/>
                    <a:pt x="208" y="49"/>
                  </a:cubicBezTo>
                  <a:cubicBezTo>
                    <a:pt x="215" y="52"/>
                    <a:pt x="215" y="54"/>
                    <a:pt x="220" y="57"/>
                  </a:cubicBezTo>
                  <a:cubicBezTo>
                    <a:pt x="219" y="60"/>
                    <a:pt x="213" y="65"/>
                    <a:pt x="212" y="65"/>
                  </a:cubicBezTo>
                  <a:close/>
                </a:path>
              </a:pathLst>
            </a:custGeom>
            <a:solidFill>
              <a:schemeClr val="tx1">
                <a:lumMod val="50000"/>
                <a:lumOff val="5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0" name="Freeform 20"/>
            <p:cNvSpPr>
              <a:spLocks/>
            </p:cNvSpPr>
            <p:nvPr/>
          </p:nvSpPr>
          <p:spPr bwMode="auto">
            <a:xfrm>
              <a:off x="8771973" y="4436356"/>
              <a:ext cx="74992" cy="19896"/>
            </a:xfrm>
            <a:custGeom>
              <a:avLst/>
              <a:gdLst>
                <a:gd name="T0" fmla="*/ 44 w 66"/>
                <a:gd name="T1" fmla="*/ 16 h 17"/>
                <a:gd name="T2" fmla="*/ 17 w 66"/>
                <a:gd name="T3" fmla="*/ 16 h 17"/>
                <a:gd name="T4" fmla="*/ 0 w 66"/>
                <a:gd name="T5" fmla="*/ 8 h 17"/>
                <a:gd name="T6" fmla="*/ 14 w 66"/>
                <a:gd name="T7" fmla="*/ 3 h 17"/>
                <a:gd name="T8" fmla="*/ 44 w 66"/>
                <a:gd name="T9" fmla="*/ 8 h 17"/>
                <a:gd name="T10" fmla="*/ 66 w 66"/>
                <a:gd name="T11" fmla="*/ 0 h 17"/>
                <a:gd name="T12" fmla="*/ 44 w 6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6" h="17">
                  <a:moveTo>
                    <a:pt x="44" y="16"/>
                  </a:moveTo>
                  <a:cubicBezTo>
                    <a:pt x="33" y="16"/>
                    <a:pt x="23" y="16"/>
                    <a:pt x="17" y="16"/>
                  </a:cubicBezTo>
                  <a:cubicBezTo>
                    <a:pt x="11" y="16"/>
                    <a:pt x="0" y="17"/>
                    <a:pt x="0" y="8"/>
                  </a:cubicBezTo>
                  <a:cubicBezTo>
                    <a:pt x="0" y="2"/>
                    <a:pt x="8" y="3"/>
                    <a:pt x="14" y="3"/>
                  </a:cubicBezTo>
                  <a:cubicBezTo>
                    <a:pt x="27" y="3"/>
                    <a:pt x="33" y="8"/>
                    <a:pt x="44" y="8"/>
                  </a:cubicBezTo>
                  <a:cubicBezTo>
                    <a:pt x="55" y="8"/>
                    <a:pt x="59" y="3"/>
                    <a:pt x="66" y="0"/>
                  </a:cubicBezTo>
                  <a:cubicBezTo>
                    <a:pt x="61" y="11"/>
                    <a:pt x="54" y="13"/>
                    <a:pt x="44" y="16"/>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1" name="Freeform 21"/>
            <p:cNvSpPr>
              <a:spLocks/>
            </p:cNvSpPr>
            <p:nvPr/>
          </p:nvSpPr>
          <p:spPr bwMode="auto">
            <a:xfrm>
              <a:off x="8695451" y="4440947"/>
              <a:ext cx="53565" cy="18365"/>
            </a:xfrm>
            <a:custGeom>
              <a:avLst/>
              <a:gdLst>
                <a:gd name="T0" fmla="*/ 46 w 46"/>
                <a:gd name="T1" fmla="*/ 12 h 17"/>
                <a:gd name="T2" fmla="*/ 39 w 46"/>
                <a:gd name="T3" fmla="*/ 12 h 17"/>
                <a:gd name="T4" fmla="*/ 33 w 46"/>
                <a:gd name="T5" fmla="*/ 9 h 17"/>
                <a:gd name="T6" fmla="*/ 15 w 46"/>
                <a:gd name="T7" fmla="*/ 17 h 17"/>
                <a:gd name="T8" fmla="*/ 0 w 46"/>
                <a:gd name="T9" fmla="*/ 12 h 17"/>
                <a:gd name="T10" fmla="*/ 13 w 46"/>
                <a:gd name="T11" fmla="*/ 4 h 17"/>
                <a:gd name="T12" fmla="*/ 27 w 46"/>
                <a:gd name="T13" fmla="*/ 7 h 17"/>
                <a:gd name="T14" fmla="*/ 28 w 46"/>
                <a:gd name="T15" fmla="*/ 0 h 17"/>
                <a:gd name="T16" fmla="*/ 46 w 46"/>
                <a:gd name="T17" fmla="*/ 0 h 17"/>
                <a:gd name="T18" fmla="*/ 46 w 46"/>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7">
                  <a:moveTo>
                    <a:pt x="46" y="12"/>
                  </a:moveTo>
                  <a:cubicBezTo>
                    <a:pt x="39" y="12"/>
                    <a:pt x="39" y="12"/>
                    <a:pt x="39" y="12"/>
                  </a:cubicBezTo>
                  <a:cubicBezTo>
                    <a:pt x="33" y="9"/>
                    <a:pt x="33" y="9"/>
                    <a:pt x="33" y="9"/>
                  </a:cubicBezTo>
                  <a:cubicBezTo>
                    <a:pt x="26" y="12"/>
                    <a:pt x="23" y="17"/>
                    <a:pt x="15" y="17"/>
                  </a:cubicBezTo>
                  <a:cubicBezTo>
                    <a:pt x="9" y="17"/>
                    <a:pt x="0" y="15"/>
                    <a:pt x="0" y="12"/>
                  </a:cubicBezTo>
                  <a:cubicBezTo>
                    <a:pt x="0" y="3"/>
                    <a:pt x="6" y="4"/>
                    <a:pt x="13" y="4"/>
                  </a:cubicBezTo>
                  <a:cubicBezTo>
                    <a:pt x="20" y="4"/>
                    <a:pt x="24" y="5"/>
                    <a:pt x="27" y="7"/>
                  </a:cubicBezTo>
                  <a:cubicBezTo>
                    <a:pt x="27" y="4"/>
                    <a:pt x="28" y="3"/>
                    <a:pt x="28" y="0"/>
                  </a:cubicBezTo>
                  <a:cubicBezTo>
                    <a:pt x="46" y="0"/>
                    <a:pt x="46" y="0"/>
                    <a:pt x="46" y="0"/>
                  </a:cubicBezTo>
                  <a:cubicBezTo>
                    <a:pt x="46" y="7"/>
                    <a:pt x="45" y="11"/>
                    <a:pt x="46" y="12"/>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2" name="Freeform 22"/>
            <p:cNvSpPr>
              <a:spLocks/>
            </p:cNvSpPr>
            <p:nvPr/>
          </p:nvSpPr>
          <p:spPr bwMode="auto">
            <a:xfrm>
              <a:off x="8752077" y="4463904"/>
              <a:ext cx="38261" cy="30608"/>
            </a:xfrm>
            <a:custGeom>
              <a:avLst/>
              <a:gdLst>
                <a:gd name="T0" fmla="*/ 24 w 34"/>
                <a:gd name="T1" fmla="*/ 26 h 26"/>
                <a:gd name="T2" fmla="*/ 20 w 34"/>
                <a:gd name="T3" fmla="*/ 15 h 26"/>
                <a:gd name="T4" fmla="*/ 0 w 34"/>
                <a:gd name="T5" fmla="*/ 6 h 26"/>
                <a:gd name="T6" fmla="*/ 15 w 34"/>
                <a:gd name="T7" fmla="*/ 2 h 26"/>
                <a:gd name="T8" fmla="*/ 22 w 34"/>
                <a:gd name="T9" fmla="*/ 2 h 26"/>
                <a:gd name="T10" fmla="*/ 34 w 34"/>
                <a:gd name="T11" fmla="*/ 20 h 26"/>
                <a:gd name="T12" fmla="*/ 28 w 34"/>
                <a:gd name="T13" fmla="*/ 26 h 26"/>
                <a:gd name="T14" fmla="*/ 24 w 34"/>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26">
                  <a:moveTo>
                    <a:pt x="24" y="26"/>
                  </a:moveTo>
                  <a:cubicBezTo>
                    <a:pt x="21" y="26"/>
                    <a:pt x="20" y="18"/>
                    <a:pt x="20" y="15"/>
                  </a:cubicBezTo>
                  <a:cubicBezTo>
                    <a:pt x="12" y="15"/>
                    <a:pt x="0" y="14"/>
                    <a:pt x="0" y="6"/>
                  </a:cubicBezTo>
                  <a:cubicBezTo>
                    <a:pt x="0" y="0"/>
                    <a:pt x="9" y="2"/>
                    <a:pt x="15" y="2"/>
                  </a:cubicBezTo>
                  <a:cubicBezTo>
                    <a:pt x="17" y="2"/>
                    <a:pt x="20" y="2"/>
                    <a:pt x="22" y="2"/>
                  </a:cubicBezTo>
                  <a:cubicBezTo>
                    <a:pt x="22" y="13"/>
                    <a:pt x="34" y="10"/>
                    <a:pt x="34" y="20"/>
                  </a:cubicBezTo>
                  <a:cubicBezTo>
                    <a:pt x="34" y="22"/>
                    <a:pt x="30" y="26"/>
                    <a:pt x="28" y="26"/>
                  </a:cubicBezTo>
                  <a:cubicBezTo>
                    <a:pt x="27" y="26"/>
                    <a:pt x="25" y="26"/>
                    <a:pt x="24" y="26"/>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3" name="Freeform 23"/>
            <p:cNvSpPr>
              <a:spLocks/>
            </p:cNvSpPr>
            <p:nvPr/>
          </p:nvSpPr>
          <p:spPr bwMode="auto">
            <a:xfrm>
              <a:off x="8677086" y="4440947"/>
              <a:ext cx="13774" cy="13774"/>
            </a:xfrm>
            <a:custGeom>
              <a:avLst/>
              <a:gdLst>
                <a:gd name="T0" fmla="*/ 0 w 13"/>
                <a:gd name="T1" fmla="*/ 0 h 13"/>
                <a:gd name="T2" fmla="*/ 6 w 13"/>
                <a:gd name="T3" fmla="*/ 0 h 13"/>
                <a:gd name="T4" fmla="*/ 13 w 13"/>
                <a:gd name="T5" fmla="*/ 5 h 13"/>
                <a:gd name="T6" fmla="*/ 6 w 13"/>
                <a:gd name="T7" fmla="*/ 13 h 13"/>
                <a:gd name="T8" fmla="*/ 0 w 13"/>
                <a:gd name="T9" fmla="*/ 8 h 13"/>
                <a:gd name="T10" fmla="*/ 0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0" y="0"/>
                  </a:moveTo>
                  <a:cubicBezTo>
                    <a:pt x="2" y="0"/>
                    <a:pt x="4" y="0"/>
                    <a:pt x="6" y="0"/>
                  </a:cubicBezTo>
                  <a:cubicBezTo>
                    <a:pt x="10" y="0"/>
                    <a:pt x="10" y="4"/>
                    <a:pt x="13" y="5"/>
                  </a:cubicBezTo>
                  <a:cubicBezTo>
                    <a:pt x="13" y="10"/>
                    <a:pt x="9" y="13"/>
                    <a:pt x="6" y="13"/>
                  </a:cubicBezTo>
                  <a:cubicBezTo>
                    <a:pt x="3" y="13"/>
                    <a:pt x="0" y="10"/>
                    <a:pt x="0" y="8"/>
                  </a:cubicBezTo>
                  <a:cubicBezTo>
                    <a:pt x="0" y="5"/>
                    <a:pt x="0" y="2"/>
                    <a:pt x="0"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4" name="Freeform 24"/>
            <p:cNvSpPr>
              <a:spLocks/>
            </p:cNvSpPr>
            <p:nvPr/>
          </p:nvSpPr>
          <p:spPr bwMode="auto">
            <a:xfrm>
              <a:off x="8860739" y="4440947"/>
              <a:ext cx="88765" cy="55095"/>
            </a:xfrm>
            <a:custGeom>
              <a:avLst/>
              <a:gdLst>
                <a:gd name="T0" fmla="*/ 33 w 77"/>
                <a:gd name="T1" fmla="*/ 23 h 47"/>
                <a:gd name="T2" fmla="*/ 30 w 77"/>
                <a:gd name="T3" fmla="*/ 34 h 47"/>
                <a:gd name="T4" fmla="*/ 5 w 77"/>
                <a:gd name="T5" fmla="*/ 47 h 47"/>
                <a:gd name="T6" fmla="*/ 0 w 77"/>
                <a:gd name="T7" fmla="*/ 40 h 47"/>
                <a:gd name="T8" fmla="*/ 26 w 77"/>
                <a:gd name="T9" fmla="*/ 18 h 47"/>
                <a:gd name="T10" fmla="*/ 30 w 77"/>
                <a:gd name="T11" fmla="*/ 11 h 47"/>
                <a:gd name="T12" fmla="*/ 77 w 77"/>
                <a:gd name="T13" fmla="*/ 5 h 47"/>
                <a:gd name="T14" fmla="*/ 33 w 77"/>
                <a:gd name="T15" fmla="*/ 23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47">
                  <a:moveTo>
                    <a:pt x="33" y="23"/>
                  </a:moveTo>
                  <a:cubicBezTo>
                    <a:pt x="29" y="23"/>
                    <a:pt x="33" y="31"/>
                    <a:pt x="30" y="34"/>
                  </a:cubicBezTo>
                  <a:cubicBezTo>
                    <a:pt x="26" y="38"/>
                    <a:pt x="14" y="47"/>
                    <a:pt x="5" y="47"/>
                  </a:cubicBezTo>
                  <a:cubicBezTo>
                    <a:pt x="2" y="47"/>
                    <a:pt x="0" y="43"/>
                    <a:pt x="0" y="40"/>
                  </a:cubicBezTo>
                  <a:cubicBezTo>
                    <a:pt x="0" y="22"/>
                    <a:pt x="14" y="22"/>
                    <a:pt x="26" y="18"/>
                  </a:cubicBezTo>
                  <a:cubicBezTo>
                    <a:pt x="28" y="18"/>
                    <a:pt x="28" y="13"/>
                    <a:pt x="30" y="11"/>
                  </a:cubicBezTo>
                  <a:cubicBezTo>
                    <a:pt x="37" y="3"/>
                    <a:pt x="70" y="0"/>
                    <a:pt x="77" y="5"/>
                  </a:cubicBezTo>
                  <a:cubicBezTo>
                    <a:pt x="70" y="17"/>
                    <a:pt x="45" y="23"/>
                    <a:pt x="33" y="23"/>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5" name="Freeform 25"/>
            <p:cNvSpPr>
              <a:spLocks/>
            </p:cNvSpPr>
            <p:nvPr/>
          </p:nvSpPr>
          <p:spPr bwMode="auto">
            <a:xfrm>
              <a:off x="9119383" y="4367487"/>
              <a:ext cx="18365" cy="36730"/>
            </a:xfrm>
            <a:custGeom>
              <a:avLst/>
              <a:gdLst>
                <a:gd name="T0" fmla="*/ 13 w 16"/>
                <a:gd name="T1" fmla="*/ 0 h 33"/>
                <a:gd name="T2" fmla="*/ 16 w 16"/>
                <a:gd name="T3" fmla="*/ 9 h 33"/>
                <a:gd name="T4" fmla="*/ 10 w 16"/>
                <a:gd name="T5" fmla="*/ 17 h 33"/>
                <a:gd name="T6" fmla="*/ 5 w 16"/>
                <a:gd name="T7" fmla="*/ 33 h 33"/>
                <a:gd name="T8" fmla="*/ 0 w 16"/>
                <a:gd name="T9" fmla="*/ 27 h 33"/>
                <a:gd name="T10" fmla="*/ 8 w 16"/>
                <a:gd name="T11" fmla="*/ 14 h 33"/>
                <a:gd name="T12" fmla="*/ 13 w 16"/>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6" h="33">
                  <a:moveTo>
                    <a:pt x="13" y="0"/>
                  </a:moveTo>
                  <a:cubicBezTo>
                    <a:pt x="14" y="6"/>
                    <a:pt x="16" y="3"/>
                    <a:pt x="16" y="9"/>
                  </a:cubicBezTo>
                  <a:cubicBezTo>
                    <a:pt x="16" y="14"/>
                    <a:pt x="13" y="17"/>
                    <a:pt x="10" y="17"/>
                  </a:cubicBezTo>
                  <a:cubicBezTo>
                    <a:pt x="10" y="25"/>
                    <a:pt x="11" y="33"/>
                    <a:pt x="5" y="33"/>
                  </a:cubicBezTo>
                  <a:cubicBezTo>
                    <a:pt x="3" y="33"/>
                    <a:pt x="0" y="29"/>
                    <a:pt x="0" y="27"/>
                  </a:cubicBezTo>
                  <a:cubicBezTo>
                    <a:pt x="0" y="19"/>
                    <a:pt x="8" y="18"/>
                    <a:pt x="8" y="14"/>
                  </a:cubicBezTo>
                  <a:cubicBezTo>
                    <a:pt x="8" y="8"/>
                    <a:pt x="7" y="1"/>
                    <a:pt x="13"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6" name="Freeform 26"/>
            <p:cNvSpPr>
              <a:spLocks/>
            </p:cNvSpPr>
            <p:nvPr/>
          </p:nvSpPr>
          <p:spPr bwMode="auto">
            <a:xfrm>
              <a:off x="8923487" y="4297088"/>
              <a:ext cx="24487" cy="27548"/>
            </a:xfrm>
            <a:custGeom>
              <a:avLst/>
              <a:gdLst>
                <a:gd name="T0" fmla="*/ 21 w 21"/>
                <a:gd name="T1" fmla="*/ 14 h 24"/>
                <a:gd name="T2" fmla="*/ 13 w 21"/>
                <a:gd name="T3" fmla="*/ 24 h 24"/>
                <a:gd name="T4" fmla="*/ 0 w 21"/>
                <a:gd name="T5" fmla="*/ 9 h 24"/>
                <a:gd name="T6" fmla="*/ 21 w 21"/>
                <a:gd name="T7" fmla="*/ 14 h 24"/>
              </a:gdLst>
              <a:ahLst/>
              <a:cxnLst>
                <a:cxn ang="0">
                  <a:pos x="T0" y="T1"/>
                </a:cxn>
                <a:cxn ang="0">
                  <a:pos x="T2" y="T3"/>
                </a:cxn>
                <a:cxn ang="0">
                  <a:pos x="T4" y="T5"/>
                </a:cxn>
                <a:cxn ang="0">
                  <a:pos x="T6" y="T7"/>
                </a:cxn>
              </a:cxnLst>
              <a:rect l="0" t="0" r="r" b="b"/>
              <a:pathLst>
                <a:path w="21" h="24">
                  <a:moveTo>
                    <a:pt x="21" y="14"/>
                  </a:moveTo>
                  <a:cubicBezTo>
                    <a:pt x="21" y="16"/>
                    <a:pt x="15" y="24"/>
                    <a:pt x="13" y="24"/>
                  </a:cubicBezTo>
                  <a:cubicBezTo>
                    <a:pt x="9" y="24"/>
                    <a:pt x="0" y="16"/>
                    <a:pt x="0" y="9"/>
                  </a:cubicBezTo>
                  <a:cubicBezTo>
                    <a:pt x="0" y="0"/>
                    <a:pt x="21" y="6"/>
                    <a:pt x="21" y="14"/>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7" name="Freeform 27"/>
            <p:cNvSpPr>
              <a:spLocks/>
            </p:cNvSpPr>
            <p:nvPr/>
          </p:nvSpPr>
          <p:spPr bwMode="auto">
            <a:xfrm>
              <a:off x="8967869" y="4300148"/>
              <a:ext cx="71931" cy="19896"/>
            </a:xfrm>
            <a:custGeom>
              <a:avLst/>
              <a:gdLst>
                <a:gd name="T0" fmla="*/ 53 w 62"/>
                <a:gd name="T1" fmla="*/ 3 h 18"/>
                <a:gd name="T2" fmla="*/ 62 w 62"/>
                <a:gd name="T3" fmla="*/ 17 h 18"/>
                <a:gd name="T4" fmla="*/ 57 w 62"/>
                <a:gd name="T5" fmla="*/ 18 h 18"/>
                <a:gd name="T6" fmla="*/ 31 w 62"/>
                <a:gd name="T7" fmla="*/ 10 h 18"/>
                <a:gd name="T8" fmla="*/ 13 w 62"/>
                <a:gd name="T9" fmla="*/ 10 h 18"/>
                <a:gd name="T10" fmla="*/ 0 w 62"/>
                <a:gd name="T11" fmla="*/ 7 h 18"/>
                <a:gd name="T12" fmla="*/ 5 w 62"/>
                <a:gd name="T13" fmla="*/ 0 h 18"/>
                <a:gd name="T14" fmla="*/ 39 w 62"/>
                <a:gd name="T15" fmla="*/ 0 h 18"/>
                <a:gd name="T16" fmla="*/ 51 w 62"/>
                <a:gd name="T17" fmla="*/ 3 h 18"/>
                <a:gd name="T18" fmla="*/ 53 w 62"/>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8">
                  <a:moveTo>
                    <a:pt x="53" y="3"/>
                  </a:moveTo>
                  <a:cubicBezTo>
                    <a:pt x="54" y="9"/>
                    <a:pt x="62" y="10"/>
                    <a:pt x="62" y="17"/>
                  </a:cubicBezTo>
                  <a:cubicBezTo>
                    <a:pt x="62" y="18"/>
                    <a:pt x="59" y="18"/>
                    <a:pt x="57" y="18"/>
                  </a:cubicBezTo>
                  <a:cubicBezTo>
                    <a:pt x="47" y="18"/>
                    <a:pt x="42" y="10"/>
                    <a:pt x="31" y="10"/>
                  </a:cubicBezTo>
                  <a:cubicBezTo>
                    <a:pt x="23" y="10"/>
                    <a:pt x="20" y="10"/>
                    <a:pt x="13" y="10"/>
                  </a:cubicBezTo>
                  <a:cubicBezTo>
                    <a:pt x="10" y="10"/>
                    <a:pt x="0" y="7"/>
                    <a:pt x="0" y="7"/>
                  </a:cubicBezTo>
                  <a:cubicBezTo>
                    <a:pt x="0" y="3"/>
                    <a:pt x="4" y="2"/>
                    <a:pt x="5" y="0"/>
                  </a:cubicBezTo>
                  <a:cubicBezTo>
                    <a:pt x="39" y="0"/>
                    <a:pt x="39" y="0"/>
                    <a:pt x="39" y="0"/>
                  </a:cubicBezTo>
                  <a:cubicBezTo>
                    <a:pt x="41" y="6"/>
                    <a:pt x="46" y="3"/>
                    <a:pt x="51" y="3"/>
                  </a:cubicBezTo>
                  <a:lnTo>
                    <a:pt x="53" y="3"/>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8" name="Freeform 28"/>
            <p:cNvSpPr>
              <a:spLocks/>
            </p:cNvSpPr>
            <p:nvPr/>
          </p:nvSpPr>
          <p:spPr bwMode="auto">
            <a:xfrm>
              <a:off x="8957156" y="4163941"/>
              <a:ext cx="30609" cy="71930"/>
            </a:xfrm>
            <a:custGeom>
              <a:avLst/>
              <a:gdLst>
                <a:gd name="T0" fmla="*/ 8 w 27"/>
                <a:gd name="T1" fmla="*/ 50 h 63"/>
                <a:gd name="T2" fmla="*/ 8 w 27"/>
                <a:gd name="T3" fmla="*/ 44 h 63"/>
                <a:gd name="T4" fmla="*/ 25 w 27"/>
                <a:gd name="T5" fmla="*/ 43 h 63"/>
                <a:gd name="T6" fmla="*/ 19 w 27"/>
                <a:gd name="T7" fmla="*/ 31 h 63"/>
                <a:gd name="T8" fmla="*/ 27 w 27"/>
                <a:gd name="T9" fmla="*/ 21 h 63"/>
                <a:gd name="T10" fmla="*/ 7 w 27"/>
                <a:gd name="T11" fmla="*/ 0 h 63"/>
                <a:gd name="T12" fmla="*/ 0 w 27"/>
                <a:gd name="T13" fmla="*/ 16 h 63"/>
                <a:gd name="T14" fmla="*/ 6 w 27"/>
                <a:gd name="T15" fmla="*/ 38 h 63"/>
                <a:gd name="T16" fmla="*/ 6 w 27"/>
                <a:gd name="T17" fmla="*/ 48 h 63"/>
                <a:gd name="T18" fmla="*/ 16 w 27"/>
                <a:gd name="T19" fmla="*/ 63 h 63"/>
                <a:gd name="T20" fmla="*/ 8 w 27"/>
                <a:gd name="T21"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63">
                  <a:moveTo>
                    <a:pt x="8" y="50"/>
                  </a:moveTo>
                  <a:cubicBezTo>
                    <a:pt x="8" y="44"/>
                    <a:pt x="8" y="44"/>
                    <a:pt x="8" y="44"/>
                  </a:cubicBezTo>
                  <a:cubicBezTo>
                    <a:pt x="14" y="44"/>
                    <a:pt x="22" y="44"/>
                    <a:pt x="25" y="43"/>
                  </a:cubicBezTo>
                  <a:cubicBezTo>
                    <a:pt x="24" y="36"/>
                    <a:pt x="19" y="35"/>
                    <a:pt x="19" y="31"/>
                  </a:cubicBezTo>
                  <a:cubicBezTo>
                    <a:pt x="19" y="26"/>
                    <a:pt x="27" y="25"/>
                    <a:pt x="27" y="21"/>
                  </a:cubicBezTo>
                  <a:cubicBezTo>
                    <a:pt x="14" y="17"/>
                    <a:pt x="8" y="11"/>
                    <a:pt x="7" y="0"/>
                  </a:cubicBezTo>
                  <a:cubicBezTo>
                    <a:pt x="1" y="3"/>
                    <a:pt x="0" y="9"/>
                    <a:pt x="0" y="16"/>
                  </a:cubicBezTo>
                  <a:cubicBezTo>
                    <a:pt x="0" y="26"/>
                    <a:pt x="6" y="29"/>
                    <a:pt x="6" y="38"/>
                  </a:cubicBezTo>
                  <a:cubicBezTo>
                    <a:pt x="6" y="46"/>
                    <a:pt x="6" y="44"/>
                    <a:pt x="6" y="48"/>
                  </a:cubicBezTo>
                  <a:cubicBezTo>
                    <a:pt x="6" y="53"/>
                    <a:pt x="8" y="63"/>
                    <a:pt x="16" y="63"/>
                  </a:cubicBezTo>
                  <a:cubicBezTo>
                    <a:pt x="12" y="58"/>
                    <a:pt x="11" y="55"/>
                    <a:pt x="8" y="5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99" name="Freeform 29"/>
            <p:cNvSpPr>
              <a:spLocks/>
            </p:cNvSpPr>
            <p:nvPr/>
          </p:nvSpPr>
          <p:spPr bwMode="auto">
            <a:xfrm>
              <a:off x="9479036" y="4330757"/>
              <a:ext cx="97948" cy="59687"/>
            </a:xfrm>
            <a:custGeom>
              <a:avLst/>
              <a:gdLst>
                <a:gd name="T0" fmla="*/ 22 w 85"/>
                <a:gd name="T1" fmla="*/ 48 h 52"/>
                <a:gd name="T2" fmla="*/ 0 w 85"/>
                <a:gd name="T3" fmla="*/ 32 h 52"/>
                <a:gd name="T4" fmla="*/ 23 w 85"/>
                <a:gd name="T5" fmla="*/ 32 h 52"/>
                <a:gd name="T6" fmla="*/ 32 w 85"/>
                <a:gd name="T7" fmla="*/ 30 h 52"/>
                <a:gd name="T8" fmla="*/ 61 w 85"/>
                <a:gd name="T9" fmla="*/ 23 h 52"/>
                <a:gd name="T10" fmla="*/ 78 w 85"/>
                <a:gd name="T11" fmla="*/ 0 h 52"/>
                <a:gd name="T12" fmla="*/ 85 w 85"/>
                <a:gd name="T13" fmla="*/ 12 h 52"/>
                <a:gd name="T14" fmla="*/ 69 w 85"/>
                <a:gd name="T15" fmla="*/ 40 h 52"/>
                <a:gd name="T16" fmla="*/ 32 w 85"/>
                <a:gd name="T17" fmla="*/ 52 h 52"/>
                <a:gd name="T18" fmla="*/ 19 w 85"/>
                <a:gd name="T19" fmla="*/ 44 h 52"/>
                <a:gd name="T20" fmla="*/ 22 w 85"/>
                <a:gd name="T21"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2">
                  <a:moveTo>
                    <a:pt x="22" y="48"/>
                  </a:moveTo>
                  <a:cubicBezTo>
                    <a:pt x="16" y="40"/>
                    <a:pt x="3" y="42"/>
                    <a:pt x="0" y="32"/>
                  </a:cubicBezTo>
                  <a:cubicBezTo>
                    <a:pt x="23" y="32"/>
                    <a:pt x="23" y="32"/>
                    <a:pt x="23" y="32"/>
                  </a:cubicBezTo>
                  <a:cubicBezTo>
                    <a:pt x="25" y="33"/>
                    <a:pt x="32" y="30"/>
                    <a:pt x="32" y="30"/>
                  </a:cubicBezTo>
                  <a:cubicBezTo>
                    <a:pt x="43" y="26"/>
                    <a:pt x="54" y="26"/>
                    <a:pt x="61" y="23"/>
                  </a:cubicBezTo>
                  <a:cubicBezTo>
                    <a:pt x="72" y="18"/>
                    <a:pt x="67" y="0"/>
                    <a:pt x="78" y="0"/>
                  </a:cubicBezTo>
                  <a:cubicBezTo>
                    <a:pt x="82" y="0"/>
                    <a:pt x="85" y="7"/>
                    <a:pt x="85" y="12"/>
                  </a:cubicBezTo>
                  <a:cubicBezTo>
                    <a:pt x="85" y="29"/>
                    <a:pt x="69" y="26"/>
                    <a:pt x="69" y="40"/>
                  </a:cubicBezTo>
                  <a:cubicBezTo>
                    <a:pt x="55" y="43"/>
                    <a:pt x="48" y="52"/>
                    <a:pt x="32" y="52"/>
                  </a:cubicBezTo>
                  <a:cubicBezTo>
                    <a:pt x="29" y="52"/>
                    <a:pt x="19" y="46"/>
                    <a:pt x="19" y="44"/>
                  </a:cubicBezTo>
                  <a:lnTo>
                    <a:pt x="22" y="48"/>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0" name="Freeform 30"/>
            <p:cNvSpPr>
              <a:spLocks/>
            </p:cNvSpPr>
            <p:nvPr/>
          </p:nvSpPr>
          <p:spPr bwMode="auto">
            <a:xfrm>
              <a:off x="9038270" y="4229749"/>
              <a:ext cx="501984" cy="272416"/>
            </a:xfrm>
            <a:custGeom>
              <a:avLst/>
              <a:gdLst>
                <a:gd name="T0" fmla="*/ 219 w 439"/>
                <a:gd name="T1" fmla="*/ 49 h 238"/>
                <a:gd name="T2" fmla="*/ 274 w 439"/>
                <a:gd name="T3" fmla="*/ 69 h 238"/>
                <a:gd name="T4" fmla="*/ 297 w 439"/>
                <a:gd name="T5" fmla="*/ 80 h 238"/>
                <a:gd name="T6" fmla="*/ 307 w 439"/>
                <a:gd name="T7" fmla="*/ 88 h 238"/>
                <a:gd name="T8" fmla="*/ 349 w 439"/>
                <a:gd name="T9" fmla="*/ 127 h 238"/>
                <a:gd name="T10" fmla="*/ 372 w 439"/>
                <a:gd name="T11" fmla="*/ 140 h 238"/>
                <a:gd name="T12" fmla="*/ 358 w 439"/>
                <a:gd name="T13" fmla="*/ 153 h 238"/>
                <a:gd name="T14" fmla="*/ 372 w 439"/>
                <a:gd name="T15" fmla="*/ 172 h 238"/>
                <a:gd name="T16" fmla="*/ 384 w 439"/>
                <a:gd name="T17" fmla="*/ 195 h 238"/>
                <a:gd name="T18" fmla="*/ 401 w 439"/>
                <a:gd name="T19" fmla="*/ 203 h 238"/>
                <a:gd name="T20" fmla="*/ 407 w 439"/>
                <a:gd name="T21" fmla="*/ 211 h 238"/>
                <a:gd name="T22" fmla="*/ 416 w 439"/>
                <a:gd name="T23" fmla="*/ 213 h 238"/>
                <a:gd name="T24" fmla="*/ 424 w 439"/>
                <a:gd name="T25" fmla="*/ 223 h 238"/>
                <a:gd name="T26" fmla="*/ 439 w 439"/>
                <a:gd name="T27" fmla="*/ 226 h 238"/>
                <a:gd name="T28" fmla="*/ 429 w 439"/>
                <a:gd name="T29" fmla="*/ 238 h 238"/>
                <a:gd name="T30" fmla="*/ 424 w 439"/>
                <a:gd name="T31" fmla="*/ 238 h 238"/>
                <a:gd name="T32" fmla="*/ 410 w 439"/>
                <a:gd name="T33" fmla="*/ 229 h 238"/>
                <a:gd name="T34" fmla="*/ 390 w 439"/>
                <a:gd name="T35" fmla="*/ 229 h 238"/>
                <a:gd name="T36" fmla="*/ 362 w 439"/>
                <a:gd name="T37" fmla="*/ 209 h 238"/>
                <a:gd name="T38" fmla="*/ 354 w 439"/>
                <a:gd name="T39" fmla="*/ 203 h 238"/>
                <a:gd name="T40" fmla="*/ 300 w 439"/>
                <a:gd name="T41" fmla="*/ 165 h 238"/>
                <a:gd name="T42" fmla="*/ 272 w 439"/>
                <a:gd name="T43" fmla="*/ 184 h 238"/>
                <a:gd name="T44" fmla="*/ 268 w 439"/>
                <a:gd name="T45" fmla="*/ 203 h 238"/>
                <a:gd name="T46" fmla="*/ 240 w 439"/>
                <a:gd name="T47" fmla="*/ 203 h 238"/>
                <a:gd name="T48" fmla="*/ 195 w 439"/>
                <a:gd name="T49" fmla="*/ 179 h 238"/>
                <a:gd name="T50" fmla="*/ 184 w 439"/>
                <a:gd name="T51" fmla="*/ 184 h 238"/>
                <a:gd name="T52" fmla="*/ 168 w 439"/>
                <a:gd name="T53" fmla="*/ 184 h 238"/>
                <a:gd name="T54" fmla="*/ 155 w 439"/>
                <a:gd name="T55" fmla="*/ 177 h 238"/>
                <a:gd name="T56" fmla="*/ 174 w 439"/>
                <a:gd name="T57" fmla="*/ 161 h 238"/>
                <a:gd name="T58" fmla="*/ 165 w 439"/>
                <a:gd name="T59" fmla="*/ 127 h 238"/>
                <a:gd name="T60" fmla="*/ 133 w 439"/>
                <a:gd name="T61" fmla="*/ 105 h 238"/>
                <a:gd name="T62" fmla="*/ 92 w 439"/>
                <a:gd name="T63" fmla="*/ 97 h 238"/>
                <a:gd name="T64" fmla="*/ 64 w 439"/>
                <a:gd name="T65" fmla="*/ 80 h 238"/>
                <a:gd name="T66" fmla="*/ 64 w 439"/>
                <a:gd name="T67" fmla="*/ 73 h 238"/>
                <a:gd name="T68" fmla="*/ 52 w 439"/>
                <a:gd name="T69" fmla="*/ 87 h 238"/>
                <a:gd name="T70" fmla="*/ 45 w 439"/>
                <a:gd name="T71" fmla="*/ 85 h 238"/>
                <a:gd name="T72" fmla="*/ 41 w 439"/>
                <a:gd name="T73" fmla="*/ 67 h 238"/>
                <a:gd name="T74" fmla="*/ 27 w 439"/>
                <a:gd name="T75" fmla="*/ 58 h 238"/>
                <a:gd name="T76" fmla="*/ 66 w 439"/>
                <a:gd name="T77" fmla="*/ 44 h 238"/>
                <a:gd name="T78" fmla="*/ 61 w 439"/>
                <a:gd name="T79" fmla="*/ 44 h 238"/>
                <a:gd name="T80" fmla="*/ 39 w 439"/>
                <a:gd name="T81" fmla="*/ 48 h 238"/>
                <a:gd name="T82" fmla="*/ 28 w 439"/>
                <a:gd name="T83" fmla="*/ 45 h 238"/>
                <a:gd name="T84" fmla="*/ 24 w 439"/>
                <a:gd name="T85" fmla="*/ 38 h 238"/>
                <a:gd name="T86" fmla="*/ 0 w 439"/>
                <a:gd name="T87" fmla="*/ 21 h 238"/>
                <a:gd name="T88" fmla="*/ 11 w 439"/>
                <a:gd name="T89" fmla="*/ 13 h 238"/>
                <a:gd name="T90" fmla="*/ 39 w 439"/>
                <a:gd name="T91" fmla="*/ 0 h 238"/>
                <a:gd name="T92" fmla="*/ 75 w 439"/>
                <a:gd name="T93" fmla="*/ 16 h 238"/>
                <a:gd name="T94" fmla="*/ 75 w 439"/>
                <a:gd name="T95" fmla="*/ 44 h 238"/>
                <a:gd name="T96" fmla="*/ 87 w 439"/>
                <a:gd name="T97" fmla="*/ 52 h 238"/>
                <a:gd name="T98" fmla="*/ 102 w 439"/>
                <a:gd name="T99" fmla="*/ 67 h 238"/>
                <a:gd name="T100" fmla="*/ 115 w 439"/>
                <a:gd name="T101" fmla="*/ 54 h 238"/>
                <a:gd name="T102" fmla="*/ 134 w 439"/>
                <a:gd name="T103" fmla="*/ 44 h 238"/>
                <a:gd name="T104" fmla="*/ 159 w 439"/>
                <a:gd name="T105" fmla="*/ 25 h 238"/>
                <a:gd name="T106" fmla="*/ 168 w 439"/>
                <a:gd name="T107" fmla="*/ 29 h 238"/>
                <a:gd name="T108" fmla="*/ 187 w 439"/>
                <a:gd name="T109" fmla="*/ 44 h 238"/>
                <a:gd name="T110" fmla="*/ 208 w 439"/>
                <a:gd name="T111" fmla="*/ 44 h 238"/>
                <a:gd name="T112" fmla="*/ 223 w 439"/>
                <a:gd name="T113" fmla="*/ 52 h 238"/>
                <a:gd name="T114" fmla="*/ 223 w 439"/>
                <a:gd name="T115" fmla="*/ 53 h 238"/>
                <a:gd name="T116" fmla="*/ 219 w 439"/>
                <a:gd name="T117" fmla="*/ 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9" h="238">
                  <a:moveTo>
                    <a:pt x="219" y="49"/>
                  </a:moveTo>
                  <a:cubicBezTo>
                    <a:pt x="228" y="59"/>
                    <a:pt x="255" y="69"/>
                    <a:pt x="274" y="69"/>
                  </a:cubicBezTo>
                  <a:cubicBezTo>
                    <a:pt x="284" y="69"/>
                    <a:pt x="288" y="80"/>
                    <a:pt x="297" y="80"/>
                  </a:cubicBezTo>
                  <a:cubicBezTo>
                    <a:pt x="297" y="87"/>
                    <a:pt x="303" y="87"/>
                    <a:pt x="307" y="88"/>
                  </a:cubicBezTo>
                  <a:cubicBezTo>
                    <a:pt x="331" y="96"/>
                    <a:pt x="330" y="118"/>
                    <a:pt x="349" y="127"/>
                  </a:cubicBezTo>
                  <a:cubicBezTo>
                    <a:pt x="356" y="131"/>
                    <a:pt x="372" y="122"/>
                    <a:pt x="372" y="140"/>
                  </a:cubicBezTo>
                  <a:cubicBezTo>
                    <a:pt x="372" y="149"/>
                    <a:pt x="358" y="145"/>
                    <a:pt x="358" y="153"/>
                  </a:cubicBezTo>
                  <a:cubicBezTo>
                    <a:pt x="358" y="157"/>
                    <a:pt x="371" y="170"/>
                    <a:pt x="372" y="172"/>
                  </a:cubicBezTo>
                  <a:cubicBezTo>
                    <a:pt x="380" y="180"/>
                    <a:pt x="378" y="185"/>
                    <a:pt x="384" y="195"/>
                  </a:cubicBezTo>
                  <a:cubicBezTo>
                    <a:pt x="386" y="199"/>
                    <a:pt x="396" y="203"/>
                    <a:pt x="401" y="203"/>
                  </a:cubicBezTo>
                  <a:cubicBezTo>
                    <a:pt x="403" y="203"/>
                    <a:pt x="405" y="208"/>
                    <a:pt x="407" y="211"/>
                  </a:cubicBezTo>
                  <a:cubicBezTo>
                    <a:pt x="408" y="215"/>
                    <a:pt x="413" y="212"/>
                    <a:pt x="416" y="213"/>
                  </a:cubicBezTo>
                  <a:cubicBezTo>
                    <a:pt x="421" y="215"/>
                    <a:pt x="422" y="219"/>
                    <a:pt x="424" y="223"/>
                  </a:cubicBezTo>
                  <a:cubicBezTo>
                    <a:pt x="425" y="227"/>
                    <a:pt x="436" y="225"/>
                    <a:pt x="439" y="226"/>
                  </a:cubicBezTo>
                  <a:cubicBezTo>
                    <a:pt x="434" y="229"/>
                    <a:pt x="429" y="233"/>
                    <a:pt x="429" y="238"/>
                  </a:cubicBezTo>
                  <a:cubicBezTo>
                    <a:pt x="427" y="238"/>
                    <a:pt x="426" y="238"/>
                    <a:pt x="424" y="238"/>
                  </a:cubicBezTo>
                  <a:cubicBezTo>
                    <a:pt x="423" y="238"/>
                    <a:pt x="411" y="231"/>
                    <a:pt x="410" y="229"/>
                  </a:cubicBezTo>
                  <a:cubicBezTo>
                    <a:pt x="390" y="229"/>
                    <a:pt x="390" y="229"/>
                    <a:pt x="390" y="229"/>
                  </a:cubicBezTo>
                  <a:cubicBezTo>
                    <a:pt x="379" y="227"/>
                    <a:pt x="362" y="218"/>
                    <a:pt x="362" y="209"/>
                  </a:cubicBezTo>
                  <a:cubicBezTo>
                    <a:pt x="362" y="206"/>
                    <a:pt x="355" y="204"/>
                    <a:pt x="354" y="203"/>
                  </a:cubicBezTo>
                  <a:cubicBezTo>
                    <a:pt x="339" y="187"/>
                    <a:pt x="325" y="165"/>
                    <a:pt x="300" y="165"/>
                  </a:cubicBezTo>
                  <a:cubicBezTo>
                    <a:pt x="281" y="165"/>
                    <a:pt x="283" y="179"/>
                    <a:pt x="272" y="184"/>
                  </a:cubicBezTo>
                  <a:cubicBezTo>
                    <a:pt x="275" y="195"/>
                    <a:pt x="268" y="198"/>
                    <a:pt x="268" y="203"/>
                  </a:cubicBezTo>
                  <a:cubicBezTo>
                    <a:pt x="251" y="203"/>
                    <a:pt x="248" y="203"/>
                    <a:pt x="240" y="203"/>
                  </a:cubicBezTo>
                  <a:cubicBezTo>
                    <a:pt x="220" y="203"/>
                    <a:pt x="215" y="179"/>
                    <a:pt x="195" y="179"/>
                  </a:cubicBezTo>
                  <a:cubicBezTo>
                    <a:pt x="192" y="179"/>
                    <a:pt x="184" y="180"/>
                    <a:pt x="184" y="184"/>
                  </a:cubicBezTo>
                  <a:cubicBezTo>
                    <a:pt x="168" y="184"/>
                    <a:pt x="168" y="184"/>
                    <a:pt x="168" y="184"/>
                  </a:cubicBezTo>
                  <a:cubicBezTo>
                    <a:pt x="162" y="184"/>
                    <a:pt x="155" y="184"/>
                    <a:pt x="155" y="177"/>
                  </a:cubicBezTo>
                  <a:cubicBezTo>
                    <a:pt x="155" y="168"/>
                    <a:pt x="170" y="164"/>
                    <a:pt x="174" y="161"/>
                  </a:cubicBezTo>
                  <a:cubicBezTo>
                    <a:pt x="164" y="150"/>
                    <a:pt x="168" y="139"/>
                    <a:pt x="165" y="127"/>
                  </a:cubicBezTo>
                  <a:cubicBezTo>
                    <a:pt x="162" y="118"/>
                    <a:pt x="140" y="109"/>
                    <a:pt x="133" y="105"/>
                  </a:cubicBezTo>
                  <a:cubicBezTo>
                    <a:pt x="124" y="101"/>
                    <a:pt x="104" y="97"/>
                    <a:pt x="92" y="97"/>
                  </a:cubicBezTo>
                  <a:cubicBezTo>
                    <a:pt x="81" y="97"/>
                    <a:pt x="76" y="76"/>
                    <a:pt x="64" y="80"/>
                  </a:cubicBezTo>
                  <a:cubicBezTo>
                    <a:pt x="64" y="73"/>
                    <a:pt x="64" y="73"/>
                    <a:pt x="64" y="73"/>
                  </a:cubicBezTo>
                  <a:cubicBezTo>
                    <a:pt x="62" y="79"/>
                    <a:pt x="59" y="87"/>
                    <a:pt x="52" y="87"/>
                  </a:cubicBezTo>
                  <a:cubicBezTo>
                    <a:pt x="50" y="87"/>
                    <a:pt x="46" y="87"/>
                    <a:pt x="45" y="85"/>
                  </a:cubicBezTo>
                  <a:cubicBezTo>
                    <a:pt x="41" y="77"/>
                    <a:pt x="45" y="74"/>
                    <a:pt x="41" y="67"/>
                  </a:cubicBezTo>
                  <a:cubicBezTo>
                    <a:pt x="37" y="61"/>
                    <a:pt x="29" y="64"/>
                    <a:pt x="27" y="58"/>
                  </a:cubicBezTo>
                  <a:cubicBezTo>
                    <a:pt x="38" y="52"/>
                    <a:pt x="61" y="54"/>
                    <a:pt x="66" y="44"/>
                  </a:cubicBezTo>
                  <a:cubicBezTo>
                    <a:pt x="61" y="44"/>
                    <a:pt x="61" y="44"/>
                    <a:pt x="61" y="44"/>
                  </a:cubicBezTo>
                  <a:cubicBezTo>
                    <a:pt x="52" y="47"/>
                    <a:pt x="47" y="48"/>
                    <a:pt x="39" y="48"/>
                  </a:cubicBezTo>
                  <a:cubicBezTo>
                    <a:pt x="35" y="48"/>
                    <a:pt x="32" y="46"/>
                    <a:pt x="28" y="45"/>
                  </a:cubicBezTo>
                  <a:cubicBezTo>
                    <a:pt x="26" y="44"/>
                    <a:pt x="24" y="40"/>
                    <a:pt x="24" y="38"/>
                  </a:cubicBezTo>
                  <a:cubicBezTo>
                    <a:pt x="18" y="27"/>
                    <a:pt x="0" y="32"/>
                    <a:pt x="0" y="21"/>
                  </a:cubicBezTo>
                  <a:cubicBezTo>
                    <a:pt x="0" y="16"/>
                    <a:pt x="6" y="13"/>
                    <a:pt x="11" y="13"/>
                  </a:cubicBezTo>
                  <a:cubicBezTo>
                    <a:pt x="20" y="13"/>
                    <a:pt x="25" y="0"/>
                    <a:pt x="39" y="0"/>
                  </a:cubicBezTo>
                  <a:cubicBezTo>
                    <a:pt x="52" y="0"/>
                    <a:pt x="62" y="13"/>
                    <a:pt x="75" y="16"/>
                  </a:cubicBezTo>
                  <a:cubicBezTo>
                    <a:pt x="75" y="27"/>
                    <a:pt x="75" y="38"/>
                    <a:pt x="75" y="44"/>
                  </a:cubicBezTo>
                  <a:cubicBezTo>
                    <a:pt x="75" y="48"/>
                    <a:pt x="80" y="52"/>
                    <a:pt x="87" y="52"/>
                  </a:cubicBezTo>
                  <a:cubicBezTo>
                    <a:pt x="87" y="55"/>
                    <a:pt x="97" y="67"/>
                    <a:pt x="102" y="67"/>
                  </a:cubicBezTo>
                  <a:cubicBezTo>
                    <a:pt x="107" y="67"/>
                    <a:pt x="114" y="56"/>
                    <a:pt x="115" y="54"/>
                  </a:cubicBezTo>
                  <a:cubicBezTo>
                    <a:pt x="121" y="48"/>
                    <a:pt x="123" y="47"/>
                    <a:pt x="134" y="44"/>
                  </a:cubicBezTo>
                  <a:cubicBezTo>
                    <a:pt x="140" y="41"/>
                    <a:pt x="149" y="27"/>
                    <a:pt x="159" y="25"/>
                  </a:cubicBezTo>
                  <a:cubicBezTo>
                    <a:pt x="159" y="29"/>
                    <a:pt x="165" y="29"/>
                    <a:pt x="168" y="29"/>
                  </a:cubicBezTo>
                  <a:cubicBezTo>
                    <a:pt x="177" y="32"/>
                    <a:pt x="183" y="42"/>
                    <a:pt x="187" y="44"/>
                  </a:cubicBezTo>
                  <a:cubicBezTo>
                    <a:pt x="208" y="44"/>
                    <a:pt x="208" y="44"/>
                    <a:pt x="208" y="44"/>
                  </a:cubicBezTo>
                  <a:cubicBezTo>
                    <a:pt x="212" y="48"/>
                    <a:pt x="220" y="51"/>
                    <a:pt x="223" y="52"/>
                  </a:cubicBezTo>
                  <a:cubicBezTo>
                    <a:pt x="223" y="53"/>
                    <a:pt x="223" y="53"/>
                    <a:pt x="223" y="53"/>
                  </a:cubicBezTo>
                  <a:lnTo>
                    <a:pt x="219" y="49"/>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1" name="Freeform 31"/>
            <p:cNvSpPr>
              <a:spLocks/>
            </p:cNvSpPr>
            <p:nvPr/>
          </p:nvSpPr>
          <p:spPr bwMode="auto">
            <a:xfrm>
              <a:off x="9547906" y="4289435"/>
              <a:ext cx="48974" cy="52034"/>
            </a:xfrm>
            <a:custGeom>
              <a:avLst/>
              <a:gdLst>
                <a:gd name="T0" fmla="*/ 39 w 43"/>
                <a:gd name="T1" fmla="*/ 45 h 46"/>
                <a:gd name="T2" fmla="*/ 31 w 43"/>
                <a:gd name="T3" fmla="*/ 30 h 46"/>
                <a:gd name="T4" fmla="*/ 13 w 43"/>
                <a:gd name="T5" fmla="*/ 10 h 46"/>
                <a:gd name="T6" fmla="*/ 0 w 43"/>
                <a:gd name="T7" fmla="*/ 0 h 46"/>
                <a:gd name="T8" fmla="*/ 29 w 43"/>
                <a:gd name="T9" fmla="*/ 23 h 46"/>
                <a:gd name="T10" fmla="*/ 43 w 43"/>
                <a:gd name="T11" fmla="*/ 39 h 46"/>
                <a:gd name="T12" fmla="*/ 43 w 43"/>
                <a:gd name="T13" fmla="*/ 45 h 46"/>
                <a:gd name="T14" fmla="*/ 39 w 43"/>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39" y="45"/>
                  </a:moveTo>
                  <a:cubicBezTo>
                    <a:pt x="30" y="43"/>
                    <a:pt x="30" y="38"/>
                    <a:pt x="31" y="30"/>
                  </a:cubicBezTo>
                  <a:cubicBezTo>
                    <a:pt x="22" y="25"/>
                    <a:pt x="23" y="16"/>
                    <a:pt x="13" y="10"/>
                  </a:cubicBezTo>
                  <a:cubicBezTo>
                    <a:pt x="7" y="6"/>
                    <a:pt x="2" y="7"/>
                    <a:pt x="0" y="0"/>
                  </a:cubicBezTo>
                  <a:cubicBezTo>
                    <a:pt x="14" y="5"/>
                    <a:pt x="21" y="15"/>
                    <a:pt x="29" y="23"/>
                  </a:cubicBezTo>
                  <a:cubicBezTo>
                    <a:pt x="35" y="30"/>
                    <a:pt x="43" y="28"/>
                    <a:pt x="43" y="39"/>
                  </a:cubicBezTo>
                  <a:cubicBezTo>
                    <a:pt x="43" y="41"/>
                    <a:pt x="43" y="43"/>
                    <a:pt x="43" y="45"/>
                  </a:cubicBezTo>
                  <a:cubicBezTo>
                    <a:pt x="42" y="45"/>
                    <a:pt x="40" y="46"/>
                    <a:pt x="39" y="45"/>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2" name="Freeform 32"/>
            <p:cNvSpPr>
              <a:spLocks/>
            </p:cNvSpPr>
            <p:nvPr/>
          </p:nvSpPr>
          <p:spPr bwMode="auto">
            <a:xfrm>
              <a:off x="9636671" y="4364426"/>
              <a:ext cx="24487" cy="33669"/>
            </a:xfrm>
            <a:custGeom>
              <a:avLst/>
              <a:gdLst>
                <a:gd name="T0" fmla="*/ 12 w 22"/>
                <a:gd name="T1" fmla="*/ 17 h 29"/>
                <a:gd name="T2" fmla="*/ 1 w 22"/>
                <a:gd name="T3" fmla="*/ 0 h 29"/>
                <a:gd name="T4" fmla="*/ 22 w 22"/>
                <a:gd name="T5" fmla="*/ 23 h 29"/>
                <a:gd name="T6" fmla="*/ 16 w 22"/>
                <a:gd name="T7" fmla="*/ 29 h 29"/>
                <a:gd name="T8" fmla="*/ 12 w 22"/>
                <a:gd name="T9" fmla="*/ 23 h 29"/>
                <a:gd name="T10" fmla="*/ 12 w 22"/>
                <a:gd name="T11" fmla="*/ 17 h 29"/>
              </a:gdLst>
              <a:ahLst/>
              <a:cxnLst>
                <a:cxn ang="0">
                  <a:pos x="T0" y="T1"/>
                </a:cxn>
                <a:cxn ang="0">
                  <a:pos x="T2" y="T3"/>
                </a:cxn>
                <a:cxn ang="0">
                  <a:pos x="T4" y="T5"/>
                </a:cxn>
                <a:cxn ang="0">
                  <a:pos x="T6" y="T7"/>
                </a:cxn>
                <a:cxn ang="0">
                  <a:pos x="T8" y="T9"/>
                </a:cxn>
                <a:cxn ang="0">
                  <a:pos x="T10" y="T11"/>
                </a:cxn>
              </a:cxnLst>
              <a:rect l="0" t="0" r="r" b="b"/>
              <a:pathLst>
                <a:path w="22" h="29">
                  <a:moveTo>
                    <a:pt x="12" y="17"/>
                  </a:moveTo>
                  <a:cubicBezTo>
                    <a:pt x="3" y="16"/>
                    <a:pt x="0" y="8"/>
                    <a:pt x="1" y="0"/>
                  </a:cubicBezTo>
                  <a:cubicBezTo>
                    <a:pt x="6" y="3"/>
                    <a:pt x="22" y="20"/>
                    <a:pt x="22" y="23"/>
                  </a:cubicBezTo>
                  <a:cubicBezTo>
                    <a:pt x="22" y="25"/>
                    <a:pt x="19" y="29"/>
                    <a:pt x="16" y="29"/>
                  </a:cubicBezTo>
                  <a:cubicBezTo>
                    <a:pt x="14" y="29"/>
                    <a:pt x="12" y="26"/>
                    <a:pt x="12" y="23"/>
                  </a:cubicBezTo>
                  <a:cubicBezTo>
                    <a:pt x="12" y="21"/>
                    <a:pt x="12" y="19"/>
                    <a:pt x="12" y="17"/>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3" name="Freeform 33"/>
            <p:cNvSpPr>
              <a:spLocks/>
            </p:cNvSpPr>
            <p:nvPr/>
          </p:nvSpPr>
          <p:spPr bwMode="auto">
            <a:xfrm>
              <a:off x="9805020" y="4486860"/>
              <a:ext cx="13774" cy="18365"/>
            </a:xfrm>
            <a:custGeom>
              <a:avLst/>
              <a:gdLst>
                <a:gd name="T0" fmla="*/ 13 w 13"/>
                <a:gd name="T1" fmla="*/ 12 h 17"/>
                <a:gd name="T2" fmla="*/ 13 w 13"/>
                <a:gd name="T3" fmla="*/ 17 h 17"/>
                <a:gd name="T4" fmla="*/ 1 w 13"/>
                <a:gd name="T5" fmla="*/ 0 h 17"/>
                <a:gd name="T6" fmla="*/ 13 w 13"/>
                <a:gd name="T7" fmla="*/ 12 h 17"/>
              </a:gdLst>
              <a:ahLst/>
              <a:cxnLst>
                <a:cxn ang="0">
                  <a:pos x="T0" y="T1"/>
                </a:cxn>
                <a:cxn ang="0">
                  <a:pos x="T2" y="T3"/>
                </a:cxn>
                <a:cxn ang="0">
                  <a:pos x="T4" y="T5"/>
                </a:cxn>
                <a:cxn ang="0">
                  <a:pos x="T6" y="T7"/>
                </a:cxn>
              </a:cxnLst>
              <a:rect l="0" t="0" r="r" b="b"/>
              <a:pathLst>
                <a:path w="13" h="17">
                  <a:moveTo>
                    <a:pt x="13" y="12"/>
                  </a:moveTo>
                  <a:cubicBezTo>
                    <a:pt x="13" y="14"/>
                    <a:pt x="12" y="15"/>
                    <a:pt x="13" y="17"/>
                  </a:cubicBezTo>
                  <a:cubicBezTo>
                    <a:pt x="5" y="17"/>
                    <a:pt x="0" y="5"/>
                    <a:pt x="1" y="0"/>
                  </a:cubicBezTo>
                  <a:cubicBezTo>
                    <a:pt x="7" y="4"/>
                    <a:pt x="13" y="6"/>
                    <a:pt x="13" y="12"/>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4" name="Freeform 34"/>
            <p:cNvSpPr>
              <a:spLocks/>
            </p:cNvSpPr>
            <p:nvPr/>
          </p:nvSpPr>
          <p:spPr bwMode="auto">
            <a:xfrm>
              <a:off x="9766759" y="4471556"/>
              <a:ext cx="29078" cy="15304"/>
            </a:xfrm>
            <a:custGeom>
              <a:avLst/>
              <a:gdLst>
                <a:gd name="T0" fmla="*/ 25 w 25"/>
                <a:gd name="T1" fmla="*/ 12 h 13"/>
                <a:gd name="T2" fmla="*/ 21 w 25"/>
                <a:gd name="T3" fmla="*/ 13 h 13"/>
                <a:gd name="T4" fmla="*/ 0 w 25"/>
                <a:gd name="T5" fmla="*/ 0 h 13"/>
                <a:gd name="T6" fmla="*/ 25 w 25"/>
                <a:gd name="T7" fmla="*/ 12 h 13"/>
              </a:gdLst>
              <a:ahLst/>
              <a:cxnLst>
                <a:cxn ang="0">
                  <a:pos x="T0" y="T1"/>
                </a:cxn>
                <a:cxn ang="0">
                  <a:pos x="T2" y="T3"/>
                </a:cxn>
                <a:cxn ang="0">
                  <a:pos x="T4" y="T5"/>
                </a:cxn>
                <a:cxn ang="0">
                  <a:pos x="T6" y="T7"/>
                </a:cxn>
              </a:cxnLst>
              <a:rect l="0" t="0" r="r" b="b"/>
              <a:pathLst>
                <a:path w="25" h="13">
                  <a:moveTo>
                    <a:pt x="25" y="12"/>
                  </a:moveTo>
                  <a:cubicBezTo>
                    <a:pt x="24" y="12"/>
                    <a:pt x="22" y="13"/>
                    <a:pt x="21" y="13"/>
                  </a:cubicBezTo>
                  <a:cubicBezTo>
                    <a:pt x="12" y="13"/>
                    <a:pt x="0" y="10"/>
                    <a:pt x="0" y="0"/>
                  </a:cubicBezTo>
                  <a:cubicBezTo>
                    <a:pt x="12" y="0"/>
                    <a:pt x="20" y="4"/>
                    <a:pt x="25" y="12"/>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5" name="Freeform 35"/>
            <p:cNvSpPr>
              <a:spLocks/>
            </p:cNvSpPr>
            <p:nvPr/>
          </p:nvSpPr>
          <p:spPr bwMode="auto">
            <a:xfrm>
              <a:off x="9771350" y="4436356"/>
              <a:ext cx="24487" cy="29078"/>
            </a:xfrm>
            <a:custGeom>
              <a:avLst/>
              <a:gdLst>
                <a:gd name="T0" fmla="*/ 22 w 22"/>
                <a:gd name="T1" fmla="*/ 26 h 26"/>
                <a:gd name="T2" fmla="*/ 0 w 22"/>
                <a:gd name="T3" fmla="*/ 0 h 26"/>
                <a:gd name="T4" fmla="*/ 22 w 22"/>
                <a:gd name="T5" fmla="*/ 26 h 26"/>
              </a:gdLst>
              <a:ahLst/>
              <a:cxnLst>
                <a:cxn ang="0">
                  <a:pos x="T0" y="T1"/>
                </a:cxn>
                <a:cxn ang="0">
                  <a:pos x="T2" y="T3"/>
                </a:cxn>
                <a:cxn ang="0">
                  <a:pos x="T4" y="T5"/>
                </a:cxn>
              </a:cxnLst>
              <a:rect l="0" t="0" r="r" b="b"/>
              <a:pathLst>
                <a:path w="22" h="26">
                  <a:moveTo>
                    <a:pt x="22" y="26"/>
                  </a:moveTo>
                  <a:cubicBezTo>
                    <a:pt x="14" y="26"/>
                    <a:pt x="1" y="7"/>
                    <a:pt x="0" y="0"/>
                  </a:cubicBezTo>
                  <a:cubicBezTo>
                    <a:pt x="11" y="7"/>
                    <a:pt x="18" y="14"/>
                    <a:pt x="22" y="26"/>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6" name="Freeform 36"/>
            <p:cNvSpPr>
              <a:spLocks/>
            </p:cNvSpPr>
            <p:nvPr/>
          </p:nvSpPr>
          <p:spPr bwMode="auto">
            <a:xfrm>
              <a:off x="9719315" y="4413400"/>
              <a:ext cx="32139" cy="21426"/>
            </a:xfrm>
            <a:custGeom>
              <a:avLst/>
              <a:gdLst>
                <a:gd name="T0" fmla="*/ 3 w 29"/>
                <a:gd name="T1" fmla="*/ 0 h 18"/>
                <a:gd name="T2" fmla="*/ 29 w 29"/>
                <a:gd name="T3" fmla="*/ 16 h 18"/>
                <a:gd name="T4" fmla="*/ 23 w 29"/>
                <a:gd name="T5" fmla="*/ 18 h 18"/>
                <a:gd name="T6" fmla="*/ 0 w 29"/>
                <a:gd name="T7" fmla="*/ 3 h 18"/>
                <a:gd name="T8" fmla="*/ 1 w 29"/>
                <a:gd name="T9" fmla="*/ 3 h 18"/>
                <a:gd name="T10" fmla="*/ 3 w 29"/>
                <a:gd name="T11" fmla="*/ 0 h 18"/>
              </a:gdLst>
              <a:ahLst/>
              <a:cxnLst>
                <a:cxn ang="0">
                  <a:pos x="T0" y="T1"/>
                </a:cxn>
                <a:cxn ang="0">
                  <a:pos x="T2" y="T3"/>
                </a:cxn>
                <a:cxn ang="0">
                  <a:pos x="T4" y="T5"/>
                </a:cxn>
                <a:cxn ang="0">
                  <a:pos x="T6" y="T7"/>
                </a:cxn>
                <a:cxn ang="0">
                  <a:pos x="T8" y="T9"/>
                </a:cxn>
                <a:cxn ang="0">
                  <a:pos x="T10" y="T11"/>
                </a:cxn>
              </a:cxnLst>
              <a:rect l="0" t="0" r="r" b="b"/>
              <a:pathLst>
                <a:path w="29" h="18">
                  <a:moveTo>
                    <a:pt x="3" y="0"/>
                  </a:moveTo>
                  <a:cubicBezTo>
                    <a:pt x="10" y="4"/>
                    <a:pt x="25" y="9"/>
                    <a:pt x="29" y="16"/>
                  </a:cubicBezTo>
                  <a:cubicBezTo>
                    <a:pt x="28" y="17"/>
                    <a:pt x="25" y="18"/>
                    <a:pt x="23" y="18"/>
                  </a:cubicBezTo>
                  <a:cubicBezTo>
                    <a:pt x="17" y="18"/>
                    <a:pt x="0" y="11"/>
                    <a:pt x="0" y="3"/>
                  </a:cubicBezTo>
                  <a:cubicBezTo>
                    <a:pt x="1" y="3"/>
                    <a:pt x="1" y="3"/>
                    <a:pt x="1" y="3"/>
                  </a:cubicBezTo>
                  <a:lnTo>
                    <a:pt x="3" y="0"/>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7" name="Freeform 37"/>
            <p:cNvSpPr>
              <a:spLocks/>
            </p:cNvSpPr>
            <p:nvPr/>
          </p:nvSpPr>
          <p:spPr bwMode="auto">
            <a:xfrm>
              <a:off x="9679524" y="4390443"/>
              <a:ext cx="21426" cy="13774"/>
            </a:xfrm>
            <a:custGeom>
              <a:avLst/>
              <a:gdLst>
                <a:gd name="T0" fmla="*/ 0 w 18"/>
                <a:gd name="T1" fmla="*/ 0 h 12"/>
                <a:gd name="T2" fmla="*/ 18 w 18"/>
                <a:gd name="T3" fmla="*/ 12 h 12"/>
                <a:gd name="T4" fmla="*/ 11 w 18"/>
                <a:gd name="T5" fmla="*/ 12 h 12"/>
                <a:gd name="T6" fmla="*/ 0 w 18"/>
                <a:gd name="T7" fmla="*/ 4 h 12"/>
                <a:gd name="T8" fmla="*/ 3 w 18"/>
                <a:gd name="T9" fmla="*/ 3 h 12"/>
                <a:gd name="T10" fmla="*/ 0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0" y="0"/>
                  </a:moveTo>
                  <a:cubicBezTo>
                    <a:pt x="8" y="7"/>
                    <a:pt x="13" y="4"/>
                    <a:pt x="18" y="12"/>
                  </a:cubicBezTo>
                  <a:cubicBezTo>
                    <a:pt x="11" y="12"/>
                    <a:pt x="11" y="12"/>
                    <a:pt x="11" y="12"/>
                  </a:cubicBezTo>
                  <a:cubicBezTo>
                    <a:pt x="0" y="4"/>
                    <a:pt x="0" y="4"/>
                    <a:pt x="0" y="4"/>
                  </a:cubicBezTo>
                  <a:cubicBezTo>
                    <a:pt x="0" y="4"/>
                    <a:pt x="3" y="4"/>
                    <a:pt x="3" y="3"/>
                  </a:cubicBezTo>
                  <a:lnTo>
                    <a:pt x="0" y="0"/>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8" name="Freeform 38"/>
            <p:cNvSpPr>
              <a:spLocks/>
            </p:cNvSpPr>
            <p:nvPr/>
          </p:nvSpPr>
          <p:spPr bwMode="auto">
            <a:xfrm>
              <a:off x="9381088" y="5336246"/>
              <a:ext cx="94887" cy="102538"/>
            </a:xfrm>
            <a:custGeom>
              <a:avLst/>
              <a:gdLst>
                <a:gd name="T0" fmla="*/ 42 w 83"/>
                <a:gd name="T1" fmla="*/ 13 h 89"/>
                <a:gd name="T2" fmla="*/ 75 w 83"/>
                <a:gd name="T3" fmla="*/ 5 h 89"/>
                <a:gd name="T4" fmla="*/ 83 w 83"/>
                <a:gd name="T5" fmla="*/ 29 h 89"/>
                <a:gd name="T6" fmla="*/ 48 w 83"/>
                <a:gd name="T7" fmla="*/ 89 h 89"/>
                <a:gd name="T8" fmla="*/ 0 w 83"/>
                <a:gd name="T9" fmla="*/ 13 h 89"/>
                <a:gd name="T10" fmla="*/ 42 w 83"/>
                <a:gd name="T11" fmla="*/ 13 h 89"/>
              </a:gdLst>
              <a:ahLst/>
              <a:cxnLst>
                <a:cxn ang="0">
                  <a:pos x="T0" y="T1"/>
                </a:cxn>
                <a:cxn ang="0">
                  <a:pos x="T2" y="T3"/>
                </a:cxn>
                <a:cxn ang="0">
                  <a:pos x="T4" y="T5"/>
                </a:cxn>
                <a:cxn ang="0">
                  <a:pos x="T6" y="T7"/>
                </a:cxn>
                <a:cxn ang="0">
                  <a:pos x="T8" y="T9"/>
                </a:cxn>
                <a:cxn ang="0">
                  <a:pos x="T10" y="T11"/>
                </a:cxn>
              </a:cxnLst>
              <a:rect l="0" t="0" r="r" b="b"/>
              <a:pathLst>
                <a:path w="83" h="89">
                  <a:moveTo>
                    <a:pt x="42" y="13"/>
                  </a:moveTo>
                  <a:cubicBezTo>
                    <a:pt x="52" y="13"/>
                    <a:pt x="65" y="8"/>
                    <a:pt x="75" y="5"/>
                  </a:cubicBezTo>
                  <a:cubicBezTo>
                    <a:pt x="77" y="15"/>
                    <a:pt x="83" y="19"/>
                    <a:pt x="83" y="29"/>
                  </a:cubicBezTo>
                  <a:cubicBezTo>
                    <a:pt x="83" y="47"/>
                    <a:pt x="63" y="89"/>
                    <a:pt x="48" y="89"/>
                  </a:cubicBezTo>
                  <a:cubicBezTo>
                    <a:pt x="25" y="89"/>
                    <a:pt x="0" y="30"/>
                    <a:pt x="0" y="13"/>
                  </a:cubicBezTo>
                  <a:cubicBezTo>
                    <a:pt x="0" y="0"/>
                    <a:pt x="41" y="13"/>
                    <a:pt x="42" y="13"/>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09" name="Freeform 39"/>
            <p:cNvSpPr>
              <a:spLocks/>
            </p:cNvSpPr>
            <p:nvPr/>
          </p:nvSpPr>
          <p:spPr bwMode="auto">
            <a:xfrm>
              <a:off x="9463732" y="5317881"/>
              <a:ext cx="10713" cy="15304"/>
            </a:xfrm>
            <a:custGeom>
              <a:avLst/>
              <a:gdLst>
                <a:gd name="T0" fmla="*/ 10 w 10"/>
                <a:gd name="T1" fmla="*/ 0 h 13"/>
                <a:gd name="T2" fmla="*/ 8 w 10"/>
                <a:gd name="T3" fmla="*/ 13 h 13"/>
                <a:gd name="T4" fmla="*/ 0 w 10"/>
                <a:gd name="T5" fmla="*/ 0 h 13"/>
                <a:gd name="T6" fmla="*/ 10 w 10"/>
                <a:gd name="T7" fmla="*/ 0 h 13"/>
              </a:gdLst>
              <a:ahLst/>
              <a:cxnLst>
                <a:cxn ang="0">
                  <a:pos x="T0" y="T1"/>
                </a:cxn>
                <a:cxn ang="0">
                  <a:pos x="T2" y="T3"/>
                </a:cxn>
                <a:cxn ang="0">
                  <a:pos x="T4" y="T5"/>
                </a:cxn>
                <a:cxn ang="0">
                  <a:pos x="T6" y="T7"/>
                </a:cxn>
              </a:cxnLst>
              <a:rect l="0" t="0" r="r" b="b"/>
              <a:pathLst>
                <a:path w="10" h="13">
                  <a:moveTo>
                    <a:pt x="10" y="0"/>
                  </a:moveTo>
                  <a:cubicBezTo>
                    <a:pt x="10" y="8"/>
                    <a:pt x="8" y="9"/>
                    <a:pt x="8" y="13"/>
                  </a:cubicBezTo>
                  <a:cubicBezTo>
                    <a:pt x="1" y="11"/>
                    <a:pt x="0" y="6"/>
                    <a:pt x="0" y="0"/>
                  </a:cubicBezTo>
                  <a:cubicBezTo>
                    <a:pt x="4" y="1"/>
                    <a:pt x="8" y="1"/>
                    <a:pt x="10"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0" name="Freeform 40"/>
            <p:cNvSpPr>
              <a:spLocks/>
            </p:cNvSpPr>
            <p:nvPr/>
          </p:nvSpPr>
          <p:spPr bwMode="auto">
            <a:xfrm>
              <a:off x="9182131" y="5190856"/>
              <a:ext cx="29078" cy="16835"/>
            </a:xfrm>
            <a:custGeom>
              <a:avLst/>
              <a:gdLst>
                <a:gd name="T0" fmla="*/ 26 w 26"/>
                <a:gd name="T1" fmla="*/ 7 h 15"/>
                <a:gd name="T2" fmla="*/ 0 w 26"/>
                <a:gd name="T3" fmla="*/ 7 h 15"/>
                <a:gd name="T4" fmla="*/ 26 w 26"/>
                <a:gd name="T5" fmla="*/ 7 h 15"/>
              </a:gdLst>
              <a:ahLst/>
              <a:cxnLst>
                <a:cxn ang="0">
                  <a:pos x="T0" y="T1"/>
                </a:cxn>
                <a:cxn ang="0">
                  <a:pos x="T2" y="T3"/>
                </a:cxn>
                <a:cxn ang="0">
                  <a:pos x="T4" y="T5"/>
                </a:cxn>
              </a:cxnLst>
              <a:rect l="0" t="0" r="r" b="b"/>
              <a:pathLst>
                <a:path w="26" h="15">
                  <a:moveTo>
                    <a:pt x="26" y="7"/>
                  </a:moveTo>
                  <a:cubicBezTo>
                    <a:pt x="18" y="13"/>
                    <a:pt x="7" y="15"/>
                    <a:pt x="0" y="7"/>
                  </a:cubicBezTo>
                  <a:cubicBezTo>
                    <a:pt x="14" y="0"/>
                    <a:pt x="16" y="2"/>
                    <a:pt x="26" y="7"/>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1" name="Freeform 41"/>
            <p:cNvSpPr>
              <a:spLocks/>
            </p:cNvSpPr>
            <p:nvPr/>
          </p:nvSpPr>
          <p:spPr bwMode="auto">
            <a:xfrm>
              <a:off x="9019904" y="4517469"/>
              <a:ext cx="35200" cy="15304"/>
            </a:xfrm>
            <a:custGeom>
              <a:avLst/>
              <a:gdLst>
                <a:gd name="T0" fmla="*/ 31 w 31"/>
                <a:gd name="T1" fmla="*/ 1 h 13"/>
                <a:gd name="T2" fmla="*/ 31 w 31"/>
                <a:gd name="T3" fmla="*/ 13 h 13"/>
                <a:gd name="T4" fmla="*/ 23 w 31"/>
                <a:gd name="T5" fmla="*/ 13 h 13"/>
                <a:gd name="T6" fmla="*/ 0 w 31"/>
                <a:gd name="T7" fmla="*/ 5 h 13"/>
                <a:gd name="T8" fmla="*/ 31 w 31"/>
                <a:gd name="T9" fmla="*/ 1 h 13"/>
              </a:gdLst>
              <a:ahLst/>
              <a:cxnLst>
                <a:cxn ang="0">
                  <a:pos x="T0" y="T1"/>
                </a:cxn>
                <a:cxn ang="0">
                  <a:pos x="T2" y="T3"/>
                </a:cxn>
                <a:cxn ang="0">
                  <a:pos x="T4" y="T5"/>
                </a:cxn>
                <a:cxn ang="0">
                  <a:pos x="T6" y="T7"/>
                </a:cxn>
                <a:cxn ang="0">
                  <a:pos x="T8" y="T9"/>
                </a:cxn>
              </a:cxnLst>
              <a:rect l="0" t="0" r="r" b="b"/>
              <a:pathLst>
                <a:path w="31" h="13">
                  <a:moveTo>
                    <a:pt x="31" y="1"/>
                  </a:moveTo>
                  <a:cubicBezTo>
                    <a:pt x="31" y="13"/>
                    <a:pt x="31" y="13"/>
                    <a:pt x="31" y="13"/>
                  </a:cubicBezTo>
                  <a:cubicBezTo>
                    <a:pt x="28" y="13"/>
                    <a:pt x="25" y="13"/>
                    <a:pt x="23" y="13"/>
                  </a:cubicBezTo>
                  <a:cubicBezTo>
                    <a:pt x="14" y="13"/>
                    <a:pt x="3" y="8"/>
                    <a:pt x="0" y="5"/>
                  </a:cubicBezTo>
                  <a:cubicBezTo>
                    <a:pt x="14" y="2"/>
                    <a:pt x="19" y="0"/>
                    <a:pt x="31" y="1"/>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2" name="Freeform 42"/>
            <p:cNvSpPr>
              <a:spLocks/>
            </p:cNvSpPr>
            <p:nvPr/>
          </p:nvSpPr>
          <p:spPr bwMode="auto">
            <a:xfrm>
              <a:off x="8605155" y="4503695"/>
              <a:ext cx="997846" cy="791230"/>
            </a:xfrm>
            <a:custGeom>
              <a:avLst/>
              <a:gdLst>
                <a:gd name="T0" fmla="*/ 872 w 872"/>
                <a:gd name="T1" fmla="*/ 420 h 691"/>
                <a:gd name="T2" fmla="*/ 861 w 872"/>
                <a:gd name="T3" fmla="*/ 491 h 691"/>
                <a:gd name="T4" fmla="*/ 821 w 872"/>
                <a:gd name="T5" fmla="*/ 563 h 691"/>
                <a:gd name="T6" fmla="*/ 799 w 872"/>
                <a:gd name="T7" fmla="*/ 633 h 691"/>
                <a:gd name="T8" fmla="*/ 684 w 872"/>
                <a:gd name="T9" fmla="*/ 667 h 691"/>
                <a:gd name="T10" fmla="*/ 576 w 872"/>
                <a:gd name="T11" fmla="*/ 631 h 691"/>
                <a:gd name="T12" fmla="*/ 565 w 872"/>
                <a:gd name="T13" fmla="*/ 595 h 691"/>
                <a:gd name="T14" fmla="*/ 540 w 872"/>
                <a:gd name="T15" fmla="*/ 601 h 691"/>
                <a:gd name="T16" fmla="*/ 538 w 872"/>
                <a:gd name="T17" fmla="*/ 568 h 691"/>
                <a:gd name="T18" fmla="*/ 518 w 872"/>
                <a:gd name="T19" fmla="*/ 593 h 691"/>
                <a:gd name="T20" fmla="*/ 532 w 872"/>
                <a:gd name="T21" fmla="*/ 528 h 691"/>
                <a:gd name="T22" fmla="*/ 477 w 872"/>
                <a:gd name="T23" fmla="*/ 569 h 691"/>
                <a:gd name="T24" fmla="*/ 368 w 872"/>
                <a:gd name="T25" fmla="*/ 498 h 691"/>
                <a:gd name="T26" fmla="*/ 226 w 872"/>
                <a:gd name="T27" fmla="*/ 556 h 691"/>
                <a:gd name="T28" fmla="*/ 159 w 872"/>
                <a:gd name="T29" fmla="*/ 561 h 691"/>
                <a:gd name="T30" fmla="*/ 38 w 872"/>
                <a:gd name="T31" fmla="*/ 560 h 691"/>
                <a:gd name="T32" fmla="*/ 40 w 872"/>
                <a:gd name="T33" fmla="*/ 474 h 691"/>
                <a:gd name="T34" fmla="*/ 4 w 872"/>
                <a:gd name="T35" fmla="*/ 369 h 691"/>
                <a:gd name="T36" fmla="*/ 16 w 872"/>
                <a:gd name="T37" fmla="*/ 369 h 691"/>
                <a:gd name="T38" fmla="*/ 6 w 872"/>
                <a:gd name="T39" fmla="*/ 317 h 691"/>
                <a:gd name="T40" fmla="*/ 15 w 872"/>
                <a:gd name="T41" fmla="*/ 262 h 691"/>
                <a:gd name="T42" fmla="*/ 56 w 872"/>
                <a:gd name="T43" fmla="*/ 239 h 691"/>
                <a:gd name="T44" fmla="*/ 196 w 872"/>
                <a:gd name="T45" fmla="*/ 172 h 691"/>
                <a:gd name="T46" fmla="*/ 206 w 872"/>
                <a:gd name="T47" fmla="*/ 138 h 691"/>
                <a:gd name="T48" fmla="*/ 225 w 872"/>
                <a:gd name="T49" fmla="*/ 128 h 691"/>
                <a:gd name="T50" fmla="*/ 258 w 872"/>
                <a:gd name="T51" fmla="*/ 91 h 691"/>
                <a:gd name="T52" fmla="*/ 321 w 872"/>
                <a:gd name="T53" fmla="*/ 105 h 691"/>
                <a:gd name="T54" fmla="*/ 349 w 872"/>
                <a:gd name="T55" fmla="*/ 103 h 691"/>
                <a:gd name="T56" fmla="*/ 362 w 872"/>
                <a:gd name="T57" fmla="*/ 55 h 691"/>
                <a:gd name="T58" fmla="*/ 419 w 872"/>
                <a:gd name="T59" fmla="*/ 31 h 691"/>
                <a:gd name="T60" fmla="*/ 474 w 872"/>
                <a:gd name="T61" fmla="*/ 35 h 691"/>
                <a:gd name="T62" fmla="*/ 510 w 872"/>
                <a:gd name="T63" fmla="*/ 43 h 691"/>
                <a:gd name="T64" fmla="*/ 483 w 872"/>
                <a:gd name="T65" fmla="*/ 99 h 691"/>
                <a:gd name="T66" fmla="*/ 506 w 872"/>
                <a:gd name="T67" fmla="*/ 122 h 691"/>
                <a:gd name="T68" fmla="*/ 586 w 872"/>
                <a:gd name="T69" fmla="*/ 164 h 691"/>
                <a:gd name="T70" fmla="*/ 618 w 872"/>
                <a:gd name="T71" fmla="*/ 27 h 691"/>
                <a:gd name="T72" fmla="*/ 655 w 872"/>
                <a:gd name="T73" fmla="*/ 51 h 691"/>
                <a:gd name="T74" fmla="*/ 688 w 872"/>
                <a:gd name="T75" fmla="*/ 91 h 691"/>
                <a:gd name="T76" fmla="*/ 720 w 872"/>
                <a:gd name="T77" fmla="*/ 188 h 691"/>
                <a:gd name="T78" fmla="*/ 785 w 872"/>
                <a:gd name="T79" fmla="*/ 263 h 691"/>
                <a:gd name="T80" fmla="*/ 853 w 872"/>
                <a:gd name="T81" fmla="*/ 33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2" h="691">
                  <a:moveTo>
                    <a:pt x="852" y="336"/>
                  </a:moveTo>
                  <a:cubicBezTo>
                    <a:pt x="864" y="353"/>
                    <a:pt x="872" y="396"/>
                    <a:pt x="872" y="420"/>
                  </a:cubicBezTo>
                  <a:cubicBezTo>
                    <a:pt x="872" y="437"/>
                    <a:pt x="867" y="462"/>
                    <a:pt x="861" y="469"/>
                  </a:cubicBezTo>
                  <a:cubicBezTo>
                    <a:pt x="861" y="491"/>
                    <a:pt x="861" y="491"/>
                    <a:pt x="861" y="491"/>
                  </a:cubicBezTo>
                  <a:cubicBezTo>
                    <a:pt x="857" y="498"/>
                    <a:pt x="859" y="501"/>
                    <a:pt x="855" y="507"/>
                  </a:cubicBezTo>
                  <a:cubicBezTo>
                    <a:pt x="842" y="529"/>
                    <a:pt x="828" y="537"/>
                    <a:pt x="821" y="563"/>
                  </a:cubicBezTo>
                  <a:cubicBezTo>
                    <a:pt x="814" y="582"/>
                    <a:pt x="799" y="607"/>
                    <a:pt x="799" y="634"/>
                  </a:cubicBezTo>
                  <a:cubicBezTo>
                    <a:pt x="799" y="633"/>
                    <a:pt x="799" y="633"/>
                    <a:pt x="799" y="633"/>
                  </a:cubicBezTo>
                  <a:cubicBezTo>
                    <a:pt x="790" y="669"/>
                    <a:pt x="728" y="653"/>
                    <a:pt x="722" y="691"/>
                  </a:cubicBezTo>
                  <a:cubicBezTo>
                    <a:pt x="716" y="690"/>
                    <a:pt x="685" y="672"/>
                    <a:pt x="684" y="667"/>
                  </a:cubicBezTo>
                  <a:cubicBezTo>
                    <a:pt x="667" y="669"/>
                    <a:pt x="673" y="684"/>
                    <a:pt x="654" y="684"/>
                  </a:cubicBezTo>
                  <a:cubicBezTo>
                    <a:pt x="624" y="684"/>
                    <a:pt x="576" y="664"/>
                    <a:pt x="576" y="631"/>
                  </a:cubicBezTo>
                  <a:cubicBezTo>
                    <a:pt x="576" y="619"/>
                    <a:pt x="566" y="610"/>
                    <a:pt x="565" y="599"/>
                  </a:cubicBezTo>
                  <a:cubicBezTo>
                    <a:pt x="565" y="599"/>
                    <a:pt x="565" y="596"/>
                    <a:pt x="565" y="595"/>
                  </a:cubicBezTo>
                  <a:cubicBezTo>
                    <a:pt x="559" y="599"/>
                    <a:pt x="555" y="599"/>
                    <a:pt x="549" y="601"/>
                  </a:cubicBezTo>
                  <a:cubicBezTo>
                    <a:pt x="540" y="601"/>
                    <a:pt x="540" y="601"/>
                    <a:pt x="540" y="601"/>
                  </a:cubicBezTo>
                  <a:cubicBezTo>
                    <a:pt x="543" y="596"/>
                    <a:pt x="546" y="591"/>
                    <a:pt x="546" y="584"/>
                  </a:cubicBezTo>
                  <a:cubicBezTo>
                    <a:pt x="546" y="574"/>
                    <a:pt x="541" y="571"/>
                    <a:pt x="538" y="568"/>
                  </a:cubicBezTo>
                  <a:cubicBezTo>
                    <a:pt x="538" y="570"/>
                    <a:pt x="537" y="573"/>
                    <a:pt x="537" y="576"/>
                  </a:cubicBezTo>
                  <a:cubicBezTo>
                    <a:pt x="530" y="579"/>
                    <a:pt x="529" y="593"/>
                    <a:pt x="518" y="593"/>
                  </a:cubicBezTo>
                  <a:cubicBezTo>
                    <a:pt x="514" y="593"/>
                    <a:pt x="510" y="589"/>
                    <a:pt x="510" y="585"/>
                  </a:cubicBezTo>
                  <a:cubicBezTo>
                    <a:pt x="529" y="581"/>
                    <a:pt x="533" y="540"/>
                    <a:pt x="532" y="528"/>
                  </a:cubicBezTo>
                  <a:cubicBezTo>
                    <a:pt x="518" y="542"/>
                    <a:pt x="499" y="584"/>
                    <a:pt x="483" y="584"/>
                  </a:cubicBezTo>
                  <a:cubicBezTo>
                    <a:pt x="474" y="584"/>
                    <a:pt x="477" y="569"/>
                    <a:pt x="477" y="569"/>
                  </a:cubicBezTo>
                  <a:cubicBezTo>
                    <a:pt x="472" y="569"/>
                    <a:pt x="455" y="530"/>
                    <a:pt x="449" y="522"/>
                  </a:cubicBezTo>
                  <a:cubicBezTo>
                    <a:pt x="437" y="506"/>
                    <a:pt x="393" y="498"/>
                    <a:pt x="368" y="498"/>
                  </a:cubicBezTo>
                  <a:cubicBezTo>
                    <a:pt x="340" y="498"/>
                    <a:pt x="335" y="510"/>
                    <a:pt x="318" y="516"/>
                  </a:cubicBezTo>
                  <a:cubicBezTo>
                    <a:pt x="280" y="529"/>
                    <a:pt x="232" y="515"/>
                    <a:pt x="226" y="556"/>
                  </a:cubicBezTo>
                  <a:cubicBezTo>
                    <a:pt x="210" y="557"/>
                    <a:pt x="197" y="561"/>
                    <a:pt x="181" y="561"/>
                  </a:cubicBezTo>
                  <a:cubicBezTo>
                    <a:pt x="168" y="555"/>
                    <a:pt x="168" y="561"/>
                    <a:pt x="159" y="561"/>
                  </a:cubicBezTo>
                  <a:cubicBezTo>
                    <a:pt x="133" y="561"/>
                    <a:pt x="121" y="588"/>
                    <a:pt x="87" y="588"/>
                  </a:cubicBezTo>
                  <a:cubicBezTo>
                    <a:pt x="75" y="588"/>
                    <a:pt x="38" y="571"/>
                    <a:pt x="38" y="560"/>
                  </a:cubicBezTo>
                  <a:cubicBezTo>
                    <a:pt x="38" y="548"/>
                    <a:pt x="56" y="542"/>
                    <a:pt x="56" y="524"/>
                  </a:cubicBezTo>
                  <a:cubicBezTo>
                    <a:pt x="56" y="501"/>
                    <a:pt x="44" y="488"/>
                    <a:pt x="40" y="474"/>
                  </a:cubicBezTo>
                  <a:cubicBezTo>
                    <a:pt x="31" y="439"/>
                    <a:pt x="29" y="428"/>
                    <a:pt x="19" y="397"/>
                  </a:cubicBezTo>
                  <a:cubicBezTo>
                    <a:pt x="16" y="385"/>
                    <a:pt x="0" y="381"/>
                    <a:pt x="4" y="369"/>
                  </a:cubicBezTo>
                  <a:cubicBezTo>
                    <a:pt x="6" y="366"/>
                    <a:pt x="6" y="363"/>
                    <a:pt x="9" y="359"/>
                  </a:cubicBezTo>
                  <a:cubicBezTo>
                    <a:pt x="10" y="363"/>
                    <a:pt x="13" y="367"/>
                    <a:pt x="16" y="369"/>
                  </a:cubicBezTo>
                  <a:cubicBezTo>
                    <a:pt x="18" y="366"/>
                    <a:pt x="16" y="363"/>
                    <a:pt x="16" y="359"/>
                  </a:cubicBezTo>
                  <a:cubicBezTo>
                    <a:pt x="16" y="347"/>
                    <a:pt x="6" y="337"/>
                    <a:pt x="6" y="317"/>
                  </a:cubicBezTo>
                  <a:cubicBezTo>
                    <a:pt x="6" y="293"/>
                    <a:pt x="6" y="292"/>
                    <a:pt x="6" y="271"/>
                  </a:cubicBezTo>
                  <a:cubicBezTo>
                    <a:pt x="6" y="265"/>
                    <a:pt x="12" y="263"/>
                    <a:pt x="15" y="262"/>
                  </a:cubicBezTo>
                  <a:cubicBezTo>
                    <a:pt x="16" y="264"/>
                    <a:pt x="16" y="267"/>
                    <a:pt x="16" y="270"/>
                  </a:cubicBezTo>
                  <a:cubicBezTo>
                    <a:pt x="30" y="268"/>
                    <a:pt x="47" y="248"/>
                    <a:pt x="56" y="239"/>
                  </a:cubicBezTo>
                  <a:cubicBezTo>
                    <a:pt x="65" y="230"/>
                    <a:pt x="92" y="228"/>
                    <a:pt x="106" y="226"/>
                  </a:cubicBezTo>
                  <a:cubicBezTo>
                    <a:pt x="134" y="221"/>
                    <a:pt x="196" y="199"/>
                    <a:pt x="196" y="172"/>
                  </a:cubicBezTo>
                  <a:cubicBezTo>
                    <a:pt x="196" y="167"/>
                    <a:pt x="196" y="163"/>
                    <a:pt x="196" y="158"/>
                  </a:cubicBezTo>
                  <a:cubicBezTo>
                    <a:pt x="196" y="150"/>
                    <a:pt x="198" y="142"/>
                    <a:pt x="206" y="138"/>
                  </a:cubicBezTo>
                  <a:cubicBezTo>
                    <a:pt x="209" y="145"/>
                    <a:pt x="214" y="149"/>
                    <a:pt x="217" y="154"/>
                  </a:cubicBezTo>
                  <a:cubicBezTo>
                    <a:pt x="225" y="149"/>
                    <a:pt x="221" y="137"/>
                    <a:pt x="225" y="128"/>
                  </a:cubicBezTo>
                  <a:cubicBezTo>
                    <a:pt x="231" y="131"/>
                    <a:pt x="235" y="134"/>
                    <a:pt x="241" y="134"/>
                  </a:cubicBezTo>
                  <a:cubicBezTo>
                    <a:pt x="241" y="112"/>
                    <a:pt x="256" y="109"/>
                    <a:pt x="258" y="91"/>
                  </a:cubicBezTo>
                  <a:cubicBezTo>
                    <a:pt x="278" y="91"/>
                    <a:pt x="282" y="75"/>
                    <a:pt x="298" y="75"/>
                  </a:cubicBezTo>
                  <a:cubicBezTo>
                    <a:pt x="312" y="75"/>
                    <a:pt x="319" y="91"/>
                    <a:pt x="321" y="105"/>
                  </a:cubicBezTo>
                  <a:cubicBezTo>
                    <a:pt x="324" y="99"/>
                    <a:pt x="330" y="96"/>
                    <a:pt x="337" y="96"/>
                  </a:cubicBezTo>
                  <a:cubicBezTo>
                    <a:pt x="341" y="96"/>
                    <a:pt x="347" y="102"/>
                    <a:pt x="349" y="103"/>
                  </a:cubicBezTo>
                  <a:cubicBezTo>
                    <a:pt x="353" y="95"/>
                    <a:pt x="351" y="90"/>
                    <a:pt x="351" y="83"/>
                  </a:cubicBezTo>
                  <a:cubicBezTo>
                    <a:pt x="351" y="72"/>
                    <a:pt x="362" y="66"/>
                    <a:pt x="362" y="55"/>
                  </a:cubicBezTo>
                  <a:cubicBezTo>
                    <a:pt x="362" y="44"/>
                    <a:pt x="393" y="37"/>
                    <a:pt x="405" y="37"/>
                  </a:cubicBezTo>
                  <a:cubicBezTo>
                    <a:pt x="411" y="37"/>
                    <a:pt x="417" y="32"/>
                    <a:pt x="419" y="31"/>
                  </a:cubicBezTo>
                  <a:cubicBezTo>
                    <a:pt x="415" y="24"/>
                    <a:pt x="407" y="22"/>
                    <a:pt x="405" y="13"/>
                  </a:cubicBezTo>
                  <a:cubicBezTo>
                    <a:pt x="431" y="24"/>
                    <a:pt x="446" y="35"/>
                    <a:pt x="474" y="35"/>
                  </a:cubicBezTo>
                  <a:cubicBezTo>
                    <a:pt x="483" y="35"/>
                    <a:pt x="487" y="29"/>
                    <a:pt x="495" y="29"/>
                  </a:cubicBezTo>
                  <a:cubicBezTo>
                    <a:pt x="499" y="29"/>
                    <a:pt x="510" y="37"/>
                    <a:pt x="510" y="43"/>
                  </a:cubicBezTo>
                  <a:cubicBezTo>
                    <a:pt x="510" y="53"/>
                    <a:pt x="499" y="54"/>
                    <a:pt x="493" y="59"/>
                  </a:cubicBezTo>
                  <a:cubicBezTo>
                    <a:pt x="483" y="99"/>
                    <a:pt x="483" y="99"/>
                    <a:pt x="483" y="99"/>
                  </a:cubicBezTo>
                  <a:cubicBezTo>
                    <a:pt x="483" y="105"/>
                    <a:pt x="494" y="103"/>
                    <a:pt x="499" y="107"/>
                  </a:cubicBezTo>
                  <a:cubicBezTo>
                    <a:pt x="503" y="110"/>
                    <a:pt x="503" y="122"/>
                    <a:pt x="506" y="122"/>
                  </a:cubicBezTo>
                  <a:cubicBezTo>
                    <a:pt x="527" y="130"/>
                    <a:pt x="538" y="134"/>
                    <a:pt x="557" y="142"/>
                  </a:cubicBezTo>
                  <a:cubicBezTo>
                    <a:pt x="568" y="146"/>
                    <a:pt x="571" y="164"/>
                    <a:pt x="586" y="164"/>
                  </a:cubicBezTo>
                  <a:cubicBezTo>
                    <a:pt x="609" y="164"/>
                    <a:pt x="614" y="117"/>
                    <a:pt x="618" y="99"/>
                  </a:cubicBezTo>
                  <a:cubicBezTo>
                    <a:pt x="618" y="27"/>
                    <a:pt x="618" y="27"/>
                    <a:pt x="618" y="27"/>
                  </a:cubicBezTo>
                  <a:cubicBezTo>
                    <a:pt x="630" y="17"/>
                    <a:pt x="626" y="7"/>
                    <a:pt x="639" y="0"/>
                  </a:cubicBezTo>
                  <a:cubicBezTo>
                    <a:pt x="641" y="22"/>
                    <a:pt x="651" y="36"/>
                    <a:pt x="655" y="51"/>
                  </a:cubicBezTo>
                  <a:cubicBezTo>
                    <a:pt x="658" y="62"/>
                    <a:pt x="655" y="76"/>
                    <a:pt x="663" y="83"/>
                  </a:cubicBezTo>
                  <a:cubicBezTo>
                    <a:pt x="671" y="85"/>
                    <a:pt x="685" y="90"/>
                    <a:pt x="688" y="91"/>
                  </a:cubicBezTo>
                  <a:cubicBezTo>
                    <a:pt x="697" y="98"/>
                    <a:pt x="697" y="123"/>
                    <a:pt x="701" y="136"/>
                  </a:cubicBezTo>
                  <a:cubicBezTo>
                    <a:pt x="708" y="157"/>
                    <a:pt x="714" y="168"/>
                    <a:pt x="720" y="188"/>
                  </a:cubicBezTo>
                  <a:cubicBezTo>
                    <a:pt x="726" y="207"/>
                    <a:pt x="758" y="214"/>
                    <a:pt x="771" y="227"/>
                  </a:cubicBezTo>
                  <a:cubicBezTo>
                    <a:pt x="780" y="237"/>
                    <a:pt x="782" y="252"/>
                    <a:pt x="785" y="263"/>
                  </a:cubicBezTo>
                  <a:cubicBezTo>
                    <a:pt x="788" y="273"/>
                    <a:pt x="800" y="273"/>
                    <a:pt x="810" y="273"/>
                  </a:cubicBezTo>
                  <a:cubicBezTo>
                    <a:pt x="810" y="305"/>
                    <a:pt x="839" y="319"/>
                    <a:pt x="853" y="334"/>
                  </a:cubicBezTo>
                  <a:lnTo>
                    <a:pt x="852" y="336"/>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3" name="Freeform 43"/>
            <p:cNvSpPr>
              <a:spLocks/>
            </p:cNvSpPr>
            <p:nvPr/>
          </p:nvSpPr>
          <p:spPr bwMode="auto">
            <a:xfrm>
              <a:off x="9921333" y="5342368"/>
              <a:ext cx="186714" cy="194364"/>
            </a:xfrm>
            <a:custGeom>
              <a:avLst/>
              <a:gdLst>
                <a:gd name="T0" fmla="*/ 99 w 164"/>
                <a:gd name="T1" fmla="*/ 48 h 170"/>
                <a:gd name="T2" fmla="*/ 100 w 164"/>
                <a:gd name="T3" fmla="*/ 40 h 170"/>
                <a:gd name="T4" fmla="*/ 114 w 164"/>
                <a:gd name="T5" fmla="*/ 31 h 170"/>
                <a:gd name="T6" fmla="*/ 114 w 164"/>
                <a:gd name="T7" fmla="*/ 26 h 170"/>
                <a:gd name="T8" fmla="*/ 133 w 164"/>
                <a:gd name="T9" fmla="*/ 0 h 170"/>
                <a:gd name="T10" fmla="*/ 138 w 164"/>
                <a:gd name="T11" fmla="*/ 8 h 170"/>
                <a:gd name="T12" fmla="*/ 142 w 164"/>
                <a:gd name="T13" fmla="*/ 19 h 170"/>
                <a:gd name="T14" fmla="*/ 154 w 164"/>
                <a:gd name="T15" fmla="*/ 12 h 170"/>
                <a:gd name="T16" fmla="*/ 160 w 164"/>
                <a:gd name="T17" fmla="*/ 15 h 170"/>
                <a:gd name="T18" fmla="*/ 164 w 164"/>
                <a:gd name="T19" fmla="*/ 27 h 170"/>
                <a:gd name="T20" fmla="*/ 135 w 164"/>
                <a:gd name="T21" fmla="*/ 67 h 170"/>
                <a:gd name="T22" fmla="*/ 135 w 164"/>
                <a:gd name="T23" fmla="*/ 92 h 170"/>
                <a:gd name="T24" fmla="*/ 107 w 164"/>
                <a:gd name="T25" fmla="*/ 96 h 170"/>
                <a:gd name="T26" fmla="*/ 83 w 164"/>
                <a:gd name="T27" fmla="*/ 151 h 170"/>
                <a:gd name="T28" fmla="*/ 54 w 164"/>
                <a:gd name="T29" fmla="*/ 170 h 170"/>
                <a:gd name="T30" fmla="*/ 38 w 164"/>
                <a:gd name="T31" fmla="*/ 166 h 170"/>
                <a:gd name="T32" fmla="*/ 4 w 164"/>
                <a:gd name="T33" fmla="*/ 150 h 170"/>
                <a:gd name="T34" fmla="*/ 0 w 164"/>
                <a:gd name="T35" fmla="*/ 147 h 170"/>
                <a:gd name="T36" fmla="*/ 30 w 164"/>
                <a:gd name="T37" fmla="*/ 104 h 170"/>
                <a:gd name="T38" fmla="*/ 42 w 164"/>
                <a:gd name="T39" fmla="*/ 93 h 170"/>
                <a:gd name="T40" fmla="*/ 85 w 164"/>
                <a:gd name="T41" fmla="*/ 67 h 170"/>
                <a:gd name="T42" fmla="*/ 99 w 164"/>
                <a:gd name="T43" fmla="*/ 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170">
                  <a:moveTo>
                    <a:pt x="99" y="48"/>
                  </a:moveTo>
                  <a:cubicBezTo>
                    <a:pt x="99" y="48"/>
                    <a:pt x="99" y="42"/>
                    <a:pt x="100" y="40"/>
                  </a:cubicBezTo>
                  <a:cubicBezTo>
                    <a:pt x="103" y="34"/>
                    <a:pt x="108" y="32"/>
                    <a:pt x="114" y="31"/>
                  </a:cubicBezTo>
                  <a:cubicBezTo>
                    <a:pt x="114" y="30"/>
                    <a:pt x="114" y="28"/>
                    <a:pt x="114" y="26"/>
                  </a:cubicBezTo>
                  <a:cubicBezTo>
                    <a:pt x="114" y="14"/>
                    <a:pt x="126" y="3"/>
                    <a:pt x="133" y="0"/>
                  </a:cubicBezTo>
                  <a:cubicBezTo>
                    <a:pt x="133" y="6"/>
                    <a:pt x="136" y="8"/>
                    <a:pt x="138" y="8"/>
                  </a:cubicBezTo>
                  <a:cubicBezTo>
                    <a:pt x="138" y="14"/>
                    <a:pt x="137" y="19"/>
                    <a:pt x="142" y="19"/>
                  </a:cubicBezTo>
                  <a:cubicBezTo>
                    <a:pt x="147" y="19"/>
                    <a:pt x="151" y="14"/>
                    <a:pt x="154" y="12"/>
                  </a:cubicBezTo>
                  <a:cubicBezTo>
                    <a:pt x="155" y="14"/>
                    <a:pt x="157" y="15"/>
                    <a:pt x="160" y="15"/>
                  </a:cubicBezTo>
                  <a:cubicBezTo>
                    <a:pt x="160" y="22"/>
                    <a:pt x="161" y="26"/>
                    <a:pt x="164" y="27"/>
                  </a:cubicBezTo>
                  <a:cubicBezTo>
                    <a:pt x="162" y="38"/>
                    <a:pt x="147" y="67"/>
                    <a:pt x="135" y="67"/>
                  </a:cubicBezTo>
                  <a:cubicBezTo>
                    <a:pt x="133" y="79"/>
                    <a:pt x="136" y="82"/>
                    <a:pt x="135" y="92"/>
                  </a:cubicBezTo>
                  <a:cubicBezTo>
                    <a:pt x="131" y="92"/>
                    <a:pt x="113" y="96"/>
                    <a:pt x="107" y="96"/>
                  </a:cubicBezTo>
                  <a:cubicBezTo>
                    <a:pt x="104" y="105"/>
                    <a:pt x="83" y="151"/>
                    <a:pt x="83" y="151"/>
                  </a:cubicBezTo>
                  <a:cubicBezTo>
                    <a:pt x="76" y="158"/>
                    <a:pt x="63" y="170"/>
                    <a:pt x="54" y="170"/>
                  </a:cubicBezTo>
                  <a:cubicBezTo>
                    <a:pt x="51" y="170"/>
                    <a:pt x="42" y="166"/>
                    <a:pt x="38" y="166"/>
                  </a:cubicBezTo>
                  <a:cubicBezTo>
                    <a:pt x="33" y="166"/>
                    <a:pt x="4" y="154"/>
                    <a:pt x="4" y="150"/>
                  </a:cubicBezTo>
                  <a:cubicBezTo>
                    <a:pt x="2" y="150"/>
                    <a:pt x="0" y="149"/>
                    <a:pt x="0" y="147"/>
                  </a:cubicBezTo>
                  <a:cubicBezTo>
                    <a:pt x="0" y="127"/>
                    <a:pt x="23" y="115"/>
                    <a:pt x="30" y="104"/>
                  </a:cubicBezTo>
                  <a:cubicBezTo>
                    <a:pt x="33" y="98"/>
                    <a:pt x="37" y="93"/>
                    <a:pt x="42" y="93"/>
                  </a:cubicBezTo>
                  <a:cubicBezTo>
                    <a:pt x="61" y="93"/>
                    <a:pt x="72" y="73"/>
                    <a:pt x="85" y="67"/>
                  </a:cubicBezTo>
                  <a:cubicBezTo>
                    <a:pt x="89" y="65"/>
                    <a:pt x="99" y="48"/>
                    <a:pt x="99" y="48"/>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4" name="Freeform 44"/>
            <p:cNvSpPr>
              <a:spLocks/>
            </p:cNvSpPr>
            <p:nvPr/>
          </p:nvSpPr>
          <p:spPr bwMode="auto">
            <a:xfrm>
              <a:off x="10074377" y="5154125"/>
              <a:ext cx="140800" cy="215790"/>
            </a:xfrm>
            <a:custGeom>
              <a:avLst/>
              <a:gdLst>
                <a:gd name="T0" fmla="*/ 39 w 123"/>
                <a:gd name="T1" fmla="*/ 72 h 188"/>
                <a:gd name="T2" fmla="*/ 30 w 123"/>
                <a:gd name="T3" fmla="*/ 57 h 188"/>
                <a:gd name="T4" fmla="*/ 33 w 123"/>
                <a:gd name="T5" fmla="*/ 49 h 188"/>
                <a:gd name="T6" fmla="*/ 0 w 123"/>
                <a:gd name="T7" fmla="*/ 0 h 188"/>
                <a:gd name="T8" fmla="*/ 29 w 123"/>
                <a:gd name="T9" fmla="*/ 23 h 188"/>
                <a:gd name="T10" fmla="*/ 38 w 123"/>
                <a:gd name="T11" fmla="*/ 35 h 188"/>
                <a:gd name="T12" fmla="*/ 35 w 123"/>
                <a:gd name="T13" fmla="*/ 41 h 188"/>
                <a:gd name="T14" fmla="*/ 48 w 123"/>
                <a:gd name="T15" fmla="*/ 66 h 188"/>
                <a:gd name="T16" fmla="*/ 52 w 123"/>
                <a:gd name="T17" fmla="*/ 66 h 188"/>
                <a:gd name="T18" fmla="*/ 59 w 123"/>
                <a:gd name="T19" fmla="*/ 58 h 188"/>
                <a:gd name="T20" fmla="*/ 64 w 123"/>
                <a:gd name="T21" fmla="*/ 58 h 188"/>
                <a:gd name="T22" fmla="*/ 92 w 123"/>
                <a:gd name="T23" fmla="*/ 91 h 188"/>
                <a:gd name="T24" fmla="*/ 117 w 123"/>
                <a:gd name="T25" fmla="*/ 83 h 188"/>
                <a:gd name="T26" fmla="*/ 123 w 123"/>
                <a:gd name="T27" fmla="*/ 88 h 188"/>
                <a:gd name="T28" fmla="*/ 108 w 123"/>
                <a:gd name="T29" fmla="*/ 128 h 188"/>
                <a:gd name="T30" fmla="*/ 105 w 123"/>
                <a:gd name="T31" fmla="*/ 124 h 188"/>
                <a:gd name="T32" fmla="*/ 103 w 123"/>
                <a:gd name="T33" fmla="*/ 126 h 188"/>
                <a:gd name="T34" fmla="*/ 88 w 123"/>
                <a:gd name="T35" fmla="*/ 136 h 188"/>
                <a:gd name="T36" fmla="*/ 91 w 123"/>
                <a:gd name="T37" fmla="*/ 144 h 188"/>
                <a:gd name="T38" fmla="*/ 80 w 123"/>
                <a:gd name="T39" fmla="*/ 160 h 188"/>
                <a:gd name="T40" fmla="*/ 52 w 123"/>
                <a:gd name="T41" fmla="*/ 188 h 188"/>
                <a:gd name="T42" fmla="*/ 41 w 123"/>
                <a:gd name="T43" fmla="*/ 178 h 188"/>
                <a:gd name="T44" fmla="*/ 50 w 123"/>
                <a:gd name="T45" fmla="*/ 155 h 188"/>
                <a:gd name="T46" fmla="*/ 22 w 123"/>
                <a:gd name="T47" fmla="*/ 131 h 188"/>
                <a:gd name="T48" fmla="*/ 33 w 123"/>
                <a:gd name="T49" fmla="*/ 118 h 188"/>
                <a:gd name="T50" fmla="*/ 42 w 123"/>
                <a:gd name="T51" fmla="*/ 87 h 188"/>
                <a:gd name="T52" fmla="*/ 38 w 123"/>
                <a:gd name="T53" fmla="*/ 69 h 188"/>
                <a:gd name="T54" fmla="*/ 39 w 123"/>
                <a:gd name="T55" fmla="*/ 69 h 188"/>
                <a:gd name="T56" fmla="*/ 39 w 123"/>
                <a:gd name="T57" fmla="*/ 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 h="188">
                  <a:moveTo>
                    <a:pt x="39" y="72"/>
                  </a:moveTo>
                  <a:cubicBezTo>
                    <a:pt x="36" y="66"/>
                    <a:pt x="30" y="63"/>
                    <a:pt x="30" y="57"/>
                  </a:cubicBezTo>
                  <a:cubicBezTo>
                    <a:pt x="30" y="54"/>
                    <a:pt x="32" y="51"/>
                    <a:pt x="33" y="49"/>
                  </a:cubicBezTo>
                  <a:cubicBezTo>
                    <a:pt x="15" y="46"/>
                    <a:pt x="5" y="20"/>
                    <a:pt x="0" y="0"/>
                  </a:cubicBezTo>
                  <a:cubicBezTo>
                    <a:pt x="8" y="14"/>
                    <a:pt x="21" y="15"/>
                    <a:pt x="29" y="23"/>
                  </a:cubicBezTo>
                  <a:cubicBezTo>
                    <a:pt x="33" y="27"/>
                    <a:pt x="33" y="33"/>
                    <a:pt x="38" y="35"/>
                  </a:cubicBezTo>
                  <a:cubicBezTo>
                    <a:pt x="37" y="38"/>
                    <a:pt x="35" y="39"/>
                    <a:pt x="35" y="41"/>
                  </a:cubicBezTo>
                  <a:cubicBezTo>
                    <a:pt x="35" y="45"/>
                    <a:pt x="44" y="62"/>
                    <a:pt x="48" y="66"/>
                  </a:cubicBezTo>
                  <a:cubicBezTo>
                    <a:pt x="52" y="66"/>
                    <a:pt x="52" y="66"/>
                    <a:pt x="52" y="66"/>
                  </a:cubicBezTo>
                  <a:cubicBezTo>
                    <a:pt x="52" y="62"/>
                    <a:pt x="55" y="58"/>
                    <a:pt x="59" y="58"/>
                  </a:cubicBezTo>
                  <a:cubicBezTo>
                    <a:pt x="61" y="58"/>
                    <a:pt x="62" y="58"/>
                    <a:pt x="64" y="58"/>
                  </a:cubicBezTo>
                  <a:cubicBezTo>
                    <a:pt x="64" y="79"/>
                    <a:pt x="73" y="91"/>
                    <a:pt x="92" y="91"/>
                  </a:cubicBezTo>
                  <a:cubicBezTo>
                    <a:pt x="106" y="91"/>
                    <a:pt x="105" y="83"/>
                    <a:pt x="117" y="83"/>
                  </a:cubicBezTo>
                  <a:cubicBezTo>
                    <a:pt x="120" y="83"/>
                    <a:pt x="122" y="85"/>
                    <a:pt x="123" y="88"/>
                  </a:cubicBezTo>
                  <a:cubicBezTo>
                    <a:pt x="113" y="99"/>
                    <a:pt x="116" y="116"/>
                    <a:pt x="108" y="128"/>
                  </a:cubicBezTo>
                  <a:cubicBezTo>
                    <a:pt x="105" y="124"/>
                    <a:pt x="105" y="124"/>
                    <a:pt x="105" y="124"/>
                  </a:cubicBezTo>
                  <a:cubicBezTo>
                    <a:pt x="105" y="124"/>
                    <a:pt x="104" y="126"/>
                    <a:pt x="103" y="126"/>
                  </a:cubicBezTo>
                  <a:cubicBezTo>
                    <a:pt x="95" y="128"/>
                    <a:pt x="88" y="130"/>
                    <a:pt x="88" y="136"/>
                  </a:cubicBezTo>
                  <a:cubicBezTo>
                    <a:pt x="88" y="139"/>
                    <a:pt x="91" y="142"/>
                    <a:pt x="91" y="144"/>
                  </a:cubicBezTo>
                  <a:cubicBezTo>
                    <a:pt x="91" y="150"/>
                    <a:pt x="82" y="158"/>
                    <a:pt x="80" y="160"/>
                  </a:cubicBezTo>
                  <a:cubicBezTo>
                    <a:pt x="73" y="172"/>
                    <a:pt x="68" y="188"/>
                    <a:pt x="52" y="188"/>
                  </a:cubicBezTo>
                  <a:cubicBezTo>
                    <a:pt x="45" y="188"/>
                    <a:pt x="41" y="184"/>
                    <a:pt x="41" y="178"/>
                  </a:cubicBezTo>
                  <a:cubicBezTo>
                    <a:pt x="41" y="168"/>
                    <a:pt x="50" y="164"/>
                    <a:pt x="50" y="155"/>
                  </a:cubicBezTo>
                  <a:cubicBezTo>
                    <a:pt x="50" y="139"/>
                    <a:pt x="22" y="145"/>
                    <a:pt x="22" y="131"/>
                  </a:cubicBezTo>
                  <a:cubicBezTo>
                    <a:pt x="22" y="123"/>
                    <a:pt x="29" y="122"/>
                    <a:pt x="33" y="118"/>
                  </a:cubicBezTo>
                  <a:cubicBezTo>
                    <a:pt x="40" y="110"/>
                    <a:pt x="42" y="99"/>
                    <a:pt x="42" y="87"/>
                  </a:cubicBezTo>
                  <a:cubicBezTo>
                    <a:pt x="42" y="81"/>
                    <a:pt x="39" y="72"/>
                    <a:pt x="38" y="69"/>
                  </a:cubicBezTo>
                  <a:cubicBezTo>
                    <a:pt x="39" y="69"/>
                    <a:pt x="39" y="69"/>
                    <a:pt x="39" y="69"/>
                  </a:cubicBezTo>
                  <a:lnTo>
                    <a:pt x="39" y="72"/>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5" name="Freeform 45"/>
            <p:cNvSpPr>
              <a:spLocks/>
            </p:cNvSpPr>
            <p:nvPr/>
          </p:nvSpPr>
          <p:spPr bwMode="auto">
            <a:xfrm>
              <a:off x="10179977" y="4676633"/>
              <a:ext cx="32139" cy="26017"/>
            </a:xfrm>
            <a:custGeom>
              <a:avLst/>
              <a:gdLst>
                <a:gd name="T0" fmla="*/ 18 w 27"/>
                <a:gd name="T1" fmla="*/ 0 h 22"/>
                <a:gd name="T2" fmla="*/ 27 w 27"/>
                <a:gd name="T3" fmla="*/ 7 h 22"/>
                <a:gd name="T4" fmla="*/ 27 w 27"/>
                <a:gd name="T5" fmla="*/ 17 h 22"/>
                <a:gd name="T6" fmla="*/ 16 w 27"/>
                <a:gd name="T7" fmla="*/ 20 h 22"/>
                <a:gd name="T8" fmla="*/ 0 w 27"/>
                <a:gd name="T9" fmla="*/ 15 h 22"/>
                <a:gd name="T10" fmla="*/ 18 w 27"/>
                <a:gd name="T11" fmla="*/ 0 h 22"/>
              </a:gdLst>
              <a:ahLst/>
              <a:cxnLst>
                <a:cxn ang="0">
                  <a:pos x="T0" y="T1"/>
                </a:cxn>
                <a:cxn ang="0">
                  <a:pos x="T2" y="T3"/>
                </a:cxn>
                <a:cxn ang="0">
                  <a:pos x="T4" y="T5"/>
                </a:cxn>
                <a:cxn ang="0">
                  <a:pos x="T6" y="T7"/>
                </a:cxn>
                <a:cxn ang="0">
                  <a:pos x="T8" y="T9"/>
                </a:cxn>
                <a:cxn ang="0">
                  <a:pos x="T10" y="T11"/>
                </a:cxn>
              </a:cxnLst>
              <a:rect l="0" t="0" r="r" b="b"/>
              <a:pathLst>
                <a:path w="27" h="22">
                  <a:moveTo>
                    <a:pt x="18" y="0"/>
                  </a:moveTo>
                  <a:cubicBezTo>
                    <a:pt x="20" y="4"/>
                    <a:pt x="23" y="6"/>
                    <a:pt x="27" y="7"/>
                  </a:cubicBezTo>
                  <a:cubicBezTo>
                    <a:pt x="27" y="17"/>
                    <a:pt x="27" y="17"/>
                    <a:pt x="27" y="17"/>
                  </a:cubicBezTo>
                  <a:cubicBezTo>
                    <a:pt x="22" y="22"/>
                    <a:pt x="22" y="20"/>
                    <a:pt x="16" y="20"/>
                  </a:cubicBezTo>
                  <a:cubicBezTo>
                    <a:pt x="10" y="20"/>
                    <a:pt x="0" y="18"/>
                    <a:pt x="0" y="15"/>
                  </a:cubicBezTo>
                  <a:cubicBezTo>
                    <a:pt x="0" y="5"/>
                    <a:pt x="11" y="3"/>
                    <a:pt x="18"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6" name="Freeform 46"/>
            <p:cNvSpPr>
              <a:spLocks/>
            </p:cNvSpPr>
            <p:nvPr/>
          </p:nvSpPr>
          <p:spPr bwMode="auto">
            <a:xfrm>
              <a:off x="10215177" y="4650616"/>
              <a:ext cx="27548" cy="19896"/>
            </a:xfrm>
            <a:custGeom>
              <a:avLst/>
              <a:gdLst>
                <a:gd name="T0" fmla="*/ 24 w 24"/>
                <a:gd name="T1" fmla="*/ 0 h 17"/>
                <a:gd name="T2" fmla="*/ 24 w 24"/>
                <a:gd name="T3" fmla="*/ 7 h 17"/>
                <a:gd name="T4" fmla="*/ 5 w 24"/>
                <a:gd name="T5" fmla="*/ 17 h 17"/>
                <a:gd name="T6" fmla="*/ 0 w 24"/>
                <a:gd name="T7" fmla="*/ 10 h 17"/>
                <a:gd name="T8" fmla="*/ 24 w 24"/>
                <a:gd name="T9" fmla="*/ 0 h 17"/>
              </a:gdLst>
              <a:ahLst/>
              <a:cxnLst>
                <a:cxn ang="0">
                  <a:pos x="T0" y="T1"/>
                </a:cxn>
                <a:cxn ang="0">
                  <a:pos x="T2" y="T3"/>
                </a:cxn>
                <a:cxn ang="0">
                  <a:pos x="T4" y="T5"/>
                </a:cxn>
                <a:cxn ang="0">
                  <a:pos x="T6" y="T7"/>
                </a:cxn>
                <a:cxn ang="0">
                  <a:pos x="T8" y="T9"/>
                </a:cxn>
              </a:cxnLst>
              <a:rect l="0" t="0" r="r" b="b"/>
              <a:pathLst>
                <a:path w="24" h="17">
                  <a:moveTo>
                    <a:pt x="24" y="0"/>
                  </a:moveTo>
                  <a:cubicBezTo>
                    <a:pt x="24" y="2"/>
                    <a:pt x="24" y="5"/>
                    <a:pt x="24" y="7"/>
                  </a:cubicBezTo>
                  <a:cubicBezTo>
                    <a:pt x="15" y="10"/>
                    <a:pt x="13" y="17"/>
                    <a:pt x="5" y="17"/>
                  </a:cubicBezTo>
                  <a:cubicBezTo>
                    <a:pt x="3" y="17"/>
                    <a:pt x="0" y="13"/>
                    <a:pt x="0" y="10"/>
                  </a:cubicBezTo>
                  <a:cubicBezTo>
                    <a:pt x="0" y="1"/>
                    <a:pt x="19" y="0"/>
                    <a:pt x="24"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7" name="Freeform 47"/>
            <p:cNvSpPr>
              <a:spLocks/>
            </p:cNvSpPr>
            <p:nvPr/>
          </p:nvSpPr>
          <p:spPr bwMode="auto">
            <a:xfrm>
              <a:off x="8827069" y="3968046"/>
              <a:ext cx="113253" cy="110191"/>
            </a:xfrm>
            <a:custGeom>
              <a:avLst/>
              <a:gdLst>
                <a:gd name="T0" fmla="*/ 81 w 98"/>
                <a:gd name="T1" fmla="*/ 67 h 96"/>
                <a:gd name="T2" fmla="*/ 77 w 98"/>
                <a:gd name="T3" fmla="*/ 62 h 96"/>
                <a:gd name="T4" fmla="*/ 71 w 98"/>
                <a:gd name="T5" fmla="*/ 71 h 96"/>
                <a:gd name="T6" fmla="*/ 79 w 98"/>
                <a:gd name="T7" fmla="*/ 86 h 96"/>
                <a:gd name="T8" fmla="*/ 71 w 98"/>
                <a:gd name="T9" fmla="*/ 96 h 96"/>
                <a:gd name="T10" fmla="*/ 68 w 98"/>
                <a:gd name="T11" fmla="*/ 90 h 96"/>
                <a:gd name="T12" fmla="*/ 61 w 98"/>
                <a:gd name="T13" fmla="*/ 91 h 96"/>
                <a:gd name="T14" fmla="*/ 43 w 98"/>
                <a:gd name="T15" fmla="*/ 66 h 96"/>
                <a:gd name="T16" fmla="*/ 47 w 98"/>
                <a:gd name="T17" fmla="*/ 58 h 96"/>
                <a:gd name="T18" fmla="*/ 44 w 98"/>
                <a:gd name="T19" fmla="*/ 51 h 96"/>
                <a:gd name="T20" fmla="*/ 35 w 98"/>
                <a:gd name="T21" fmla="*/ 51 h 96"/>
                <a:gd name="T22" fmla="*/ 35 w 98"/>
                <a:gd name="T23" fmla="*/ 57 h 96"/>
                <a:gd name="T24" fmla="*/ 28 w 98"/>
                <a:gd name="T25" fmla="*/ 53 h 96"/>
                <a:gd name="T26" fmla="*/ 26 w 98"/>
                <a:gd name="T27" fmla="*/ 57 h 96"/>
                <a:gd name="T28" fmla="*/ 19 w 98"/>
                <a:gd name="T29" fmla="*/ 50 h 96"/>
                <a:gd name="T30" fmla="*/ 5 w 98"/>
                <a:gd name="T31" fmla="*/ 80 h 96"/>
                <a:gd name="T32" fmla="*/ 5 w 98"/>
                <a:gd name="T33" fmla="*/ 64 h 96"/>
                <a:gd name="T34" fmla="*/ 3 w 98"/>
                <a:gd name="T35" fmla="*/ 57 h 96"/>
                <a:gd name="T36" fmla="*/ 7 w 98"/>
                <a:gd name="T37" fmla="*/ 39 h 96"/>
                <a:gd name="T38" fmla="*/ 31 w 98"/>
                <a:gd name="T39" fmla="*/ 24 h 96"/>
                <a:gd name="T40" fmla="*/ 43 w 98"/>
                <a:gd name="T41" fmla="*/ 36 h 96"/>
                <a:gd name="T42" fmla="*/ 47 w 98"/>
                <a:gd name="T43" fmla="*/ 36 h 96"/>
                <a:gd name="T44" fmla="*/ 54 w 98"/>
                <a:gd name="T45" fmla="*/ 27 h 96"/>
                <a:gd name="T46" fmla="*/ 68 w 98"/>
                <a:gd name="T47" fmla="*/ 16 h 96"/>
                <a:gd name="T48" fmla="*/ 71 w 98"/>
                <a:gd name="T49" fmla="*/ 0 h 96"/>
                <a:gd name="T50" fmla="*/ 82 w 98"/>
                <a:gd name="T51" fmla="*/ 6 h 96"/>
                <a:gd name="T52" fmla="*/ 98 w 98"/>
                <a:gd name="T53" fmla="*/ 59 h 96"/>
                <a:gd name="T54" fmla="*/ 89 w 98"/>
                <a:gd name="T55" fmla="*/ 82 h 96"/>
                <a:gd name="T56" fmla="*/ 81 w 98"/>
                <a:gd name="T57" fmla="*/ 65 h 96"/>
                <a:gd name="T58" fmla="*/ 81 w 98"/>
                <a:gd name="T59" fmla="*/ 6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96">
                  <a:moveTo>
                    <a:pt x="81" y="67"/>
                  </a:moveTo>
                  <a:cubicBezTo>
                    <a:pt x="81" y="65"/>
                    <a:pt x="79" y="64"/>
                    <a:pt x="77" y="62"/>
                  </a:cubicBezTo>
                  <a:cubicBezTo>
                    <a:pt x="74" y="66"/>
                    <a:pt x="71" y="67"/>
                    <a:pt x="71" y="71"/>
                  </a:cubicBezTo>
                  <a:cubicBezTo>
                    <a:pt x="71" y="76"/>
                    <a:pt x="79" y="78"/>
                    <a:pt x="79" y="86"/>
                  </a:cubicBezTo>
                  <a:cubicBezTo>
                    <a:pt x="79" y="92"/>
                    <a:pt x="76" y="96"/>
                    <a:pt x="71" y="96"/>
                  </a:cubicBezTo>
                  <a:cubicBezTo>
                    <a:pt x="69" y="96"/>
                    <a:pt x="68" y="92"/>
                    <a:pt x="68" y="90"/>
                  </a:cubicBezTo>
                  <a:cubicBezTo>
                    <a:pt x="66" y="91"/>
                    <a:pt x="63" y="91"/>
                    <a:pt x="61" y="91"/>
                  </a:cubicBezTo>
                  <a:cubicBezTo>
                    <a:pt x="51" y="90"/>
                    <a:pt x="43" y="79"/>
                    <a:pt x="43" y="66"/>
                  </a:cubicBezTo>
                  <a:cubicBezTo>
                    <a:pt x="43" y="61"/>
                    <a:pt x="45" y="59"/>
                    <a:pt x="47" y="58"/>
                  </a:cubicBezTo>
                  <a:cubicBezTo>
                    <a:pt x="46" y="56"/>
                    <a:pt x="45" y="53"/>
                    <a:pt x="44" y="51"/>
                  </a:cubicBezTo>
                  <a:cubicBezTo>
                    <a:pt x="35" y="51"/>
                    <a:pt x="35" y="51"/>
                    <a:pt x="35" y="51"/>
                  </a:cubicBezTo>
                  <a:cubicBezTo>
                    <a:pt x="35" y="53"/>
                    <a:pt x="34" y="55"/>
                    <a:pt x="35" y="57"/>
                  </a:cubicBezTo>
                  <a:cubicBezTo>
                    <a:pt x="30" y="57"/>
                    <a:pt x="29" y="55"/>
                    <a:pt x="28" y="53"/>
                  </a:cubicBezTo>
                  <a:cubicBezTo>
                    <a:pt x="28" y="53"/>
                    <a:pt x="26" y="56"/>
                    <a:pt x="26" y="57"/>
                  </a:cubicBezTo>
                  <a:cubicBezTo>
                    <a:pt x="23" y="56"/>
                    <a:pt x="19" y="50"/>
                    <a:pt x="19" y="50"/>
                  </a:cubicBezTo>
                  <a:cubicBezTo>
                    <a:pt x="12" y="57"/>
                    <a:pt x="13" y="80"/>
                    <a:pt x="5" y="80"/>
                  </a:cubicBezTo>
                  <a:cubicBezTo>
                    <a:pt x="0" y="80"/>
                    <a:pt x="5" y="67"/>
                    <a:pt x="5" y="64"/>
                  </a:cubicBezTo>
                  <a:cubicBezTo>
                    <a:pt x="5" y="62"/>
                    <a:pt x="3" y="59"/>
                    <a:pt x="3" y="57"/>
                  </a:cubicBezTo>
                  <a:cubicBezTo>
                    <a:pt x="3" y="50"/>
                    <a:pt x="6" y="46"/>
                    <a:pt x="7" y="39"/>
                  </a:cubicBezTo>
                  <a:cubicBezTo>
                    <a:pt x="22" y="39"/>
                    <a:pt x="18" y="24"/>
                    <a:pt x="31" y="24"/>
                  </a:cubicBezTo>
                  <a:cubicBezTo>
                    <a:pt x="40" y="25"/>
                    <a:pt x="38" y="36"/>
                    <a:pt x="43" y="36"/>
                  </a:cubicBezTo>
                  <a:cubicBezTo>
                    <a:pt x="45" y="36"/>
                    <a:pt x="46" y="36"/>
                    <a:pt x="47" y="36"/>
                  </a:cubicBezTo>
                  <a:cubicBezTo>
                    <a:pt x="47" y="31"/>
                    <a:pt x="49" y="27"/>
                    <a:pt x="54" y="27"/>
                  </a:cubicBezTo>
                  <a:cubicBezTo>
                    <a:pt x="54" y="17"/>
                    <a:pt x="66" y="20"/>
                    <a:pt x="68" y="16"/>
                  </a:cubicBezTo>
                  <a:cubicBezTo>
                    <a:pt x="71" y="11"/>
                    <a:pt x="70" y="2"/>
                    <a:pt x="71" y="0"/>
                  </a:cubicBezTo>
                  <a:cubicBezTo>
                    <a:pt x="76" y="0"/>
                    <a:pt x="79" y="3"/>
                    <a:pt x="82" y="6"/>
                  </a:cubicBezTo>
                  <a:cubicBezTo>
                    <a:pt x="87" y="12"/>
                    <a:pt x="98" y="53"/>
                    <a:pt x="98" y="59"/>
                  </a:cubicBezTo>
                  <a:cubicBezTo>
                    <a:pt x="98" y="66"/>
                    <a:pt x="90" y="70"/>
                    <a:pt x="89" y="82"/>
                  </a:cubicBezTo>
                  <a:cubicBezTo>
                    <a:pt x="87" y="81"/>
                    <a:pt x="81" y="66"/>
                    <a:pt x="81" y="65"/>
                  </a:cubicBezTo>
                  <a:lnTo>
                    <a:pt x="81" y="67"/>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8" name="Freeform 48"/>
            <p:cNvSpPr>
              <a:spLocks/>
            </p:cNvSpPr>
            <p:nvPr/>
          </p:nvSpPr>
          <p:spPr bwMode="auto">
            <a:xfrm>
              <a:off x="8722999" y="3938968"/>
              <a:ext cx="56626" cy="59687"/>
            </a:xfrm>
            <a:custGeom>
              <a:avLst/>
              <a:gdLst>
                <a:gd name="T0" fmla="*/ 5 w 49"/>
                <a:gd name="T1" fmla="*/ 52 h 52"/>
                <a:gd name="T2" fmla="*/ 0 w 49"/>
                <a:gd name="T3" fmla="*/ 52 h 52"/>
                <a:gd name="T4" fmla="*/ 39 w 49"/>
                <a:gd name="T5" fmla="*/ 8 h 52"/>
                <a:gd name="T6" fmla="*/ 43 w 49"/>
                <a:gd name="T7" fmla="*/ 0 h 52"/>
                <a:gd name="T8" fmla="*/ 49 w 49"/>
                <a:gd name="T9" fmla="*/ 11 h 52"/>
                <a:gd name="T10" fmla="*/ 42 w 49"/>
                <a:gd name="T11" fmla="*/ 15 h 52"/>
                <a:gd name="T12" fmla="*/ 30 w 49"/>
                <a:gd name="T13" fmla="*/ 22 h 52"/>
                <a:gd name="T14" fmla="*/ 5 w 4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2">
                  <a:moveTo>
                    <a:pt x="5" y="52"/>
                  </a:moveTo>
                  <a:cubicBezTo>
                    <a:pt x="0" y="52"/>
                    <a:pt x="0" y="52"/>
                    <a:pt x="0" y="52"/>
                  </a:cubicBezTo>
                  <a:cubicBezTo>
                    <a:pt x="8" y="31"/>
                    <a:pt x="31" y="23"/>
                    <a:pt x="39" y="8"/>
                  </a:cubicBezTo>
                  <a:cubicBezTo>
                    <a:pt x="40" y="5"/>
                    <a:pt x="40" y="2"/>
                    <a:pt x="43" y="0"/>
                  </a:cubicBezTo>
                  <a:cubicBezTo>
                    <a:pt x="42" y="6"/>
                    <a:pt x="46" y="8"/>
                    <a:pt x="49" y="11"/>
                  </a:cubicBezTo>
                  <a:cubicBezTo>
                    <a:pt x="46" y="13"/>
                    <a:pt x="45" y="15"/>
                    <a:pt x="42" y="15"/>
                  </a:cubicBezTo>
                  <a:cubicBezTo>
                    <a:pt x="40" y="21"/>
                    <a:pt x="35" y="22"/>
                    <a:pt x="30" y="22"/>
                  </a:cubicBezTo>
                  <a:cubicBezTo>
                    <a:pt x="27" y="38"/>
                    <a:pt x="13" y="47"/>
                    <a:pt x="5" y="5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19" name="Freeform 49"/>
            <p:cNvSpPr>
              <a:spLocks/>
            </p:cNvSpPr>
            <p:nvPr/>
          </p:nvSpPr>
          <p:spPr bwMode="auto">
            <a:xfrm>
              <a:off x="8764321" y="3738482"/>
              <a:ext cx="107131" cy="159164"/>
            </a:xfrm>
            <a:custGeom>
              <a:avLst/>
              <a:gdLst>
                <a:gd name="T0" fmla="*/ 7 w 94"/>
                <a:gd name="T1" fmla="*/ 57 h 139"/>
                <a:gd name="T2" fmla="*/ 12 w 94"/>
                <a:gd name="T3" fmla="*/ 36 h 139"/>
                <a:gd name="T4" fmla="*/ 9 w 94"/>
                <a:gd name="T5" fmla="*/ 14 h 139"/>
                <a:gd name="T6" fmla="*/ 16 w 94"/>
                <a:gd name="T7" fmla="*/ 0 h 139"/>
                <a:gd name="T8" fmla="*/ 28 w 94"/>
                <a:gd name="T9" fmla="*/ 13 h 139"/>
                <a:gd name="T10" fmla="*/ 37 w 94"/>
                <a:gd name="T11" fmla="*/ 6 h 139"/>
                <a:gd name="T12" fmla="*/ 38 w 94"/>
                <a:gd name="T13" fmla="*/ 10 h 139"/>
                <a:gd name="T14" fmla="*/ 40 w 94"/>
                <a:gd name="T15" fmla="*/ 15 h 139"/>
                <a:gd name="T16" fmla="*/ 48 w 94"/>
                <a:gd name="T17" fmla="*/ 46 h 139"/>
                <a:gd name="T18" fmla="*/ 35 w 94"/>
                <a:gd name="T19" fmla="*/ 77 h 139"/>
                <a:gd name="T20" fmla="*/ 52 w 94"/>
                <a:gd name="T21" fmla="*/ 108 h 139"/>
                <a:gd name="T22" fmla="*/ 52 w 94"/>
                <a:gd name="T23" fmla="*/ 105 h 139"/>
                <a:gd name="T24" fmla="*/ 60 w 94"/>
                <a:gd name="T25" fmla="*/ 99 h 139"/>
                <a:gd name="T26" fmla="*/ 74 w 94"/>
                <a:gd name="T27" fmla="*/ 116 h 139"/>
                <a:gd name="T28" fmla="*/ 80 w 94"/>
                <a:gd name="T29" fmla="*/ 111 h 139"/>
                <a:gd name="T30" fmla="*/ 84 w 94"/>
                <a:gd name="T31" fmla="*/ 112 h 139"/>
                <a:gd name="T32" fmla="*/ 80 w 94"/>
                <a:gd name="T33" fmla="*/ 120 h 139"/>
                <a:gd name="T34" fmla="*/ 85 w 94"/>
                <a:gd name="T35" fmla="*/ 121 h 139"/>
                <a:gd name="T36" fmla="*/ 94 w 94"/>
                <a:gd name="T37" fmla="*/ 129 h 139"/>
                <a:gd name="T38" fmla="*/ 94 w 94"/>
                <a:gd name="T39" fmla="*/ 135 h 139"/>
                <a:gd name="T40" fmla="*/ 91 w 94"/>
                <a:gd name="T41" fmla="*/ 139 h 139"/>
                <a:gd name="T42" fmla="*/ 87 w 94"/>
                <a:gd name="T43" fmla="*/ 133 h 139"/>
                <a:gd name="T44" fmla="*/ 63 w 94"/>
                <a:gd name="T45" fmla="*/ 112 h 139"/>
                <a:gd name="T46" fmla="*/ 63 w 94"/>
                <a:gd name="T47" fmla="*/ 125 h 139"/>
                <a:gd name="T48" fmla="*/ 44 w 94"/>
                <a:gd name="T49" fmla="*/ 109 h 139"/>
                <a:gd name="T50" fmla="*/ 32 w 94"/>
                <a:gd name="T51" fmla="*/ 113 h 139"/>
                <a:gd name="T52" fmla="*/ 22 w 94"/>
                <a:gd name="T53" fmla="*/ 104 h 139"/>
                <a:gd name="T54" fmla="*/ 27 w 94"/>
                <a:gd name="T55" fmla="*/ 96 h 139"/>
                <a:gd name="T56" fmla="*/ 27 w 94"/>
                <a:gd name="T57" fmla="*/ 89 h 139"/>
                <a:gd name="T58" fmla="*/ 23 w 94"/>
                <a:gd name="T59" fmla="*/ 89 h 139"/>
                <a:gd name="T60" fmla="*/ 18 w 94"/>
                <a:gd name="T61" fmla="*/ 94 h 139"/>
                <a:gd name="T62" fmla="*/ 3 w 94"/>
                <a:gd name="T63" fmla="*/ 81 h 139"/>
                <a:gd name="T64" fmla="*/ 7 w 94"/>
                <a:gd name="T65"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39">
                  <a:moveTo>
                    <a:pt x="7" y="57"/>
                  </a:moveTo>
                  <a:cubicBezTo>
                    <a:pt x="10" y="52"/>
                    <a:pt x="12" y="42"/>
                    <a:pt x="12" y="36"/>
                  </a:cubicBezTo>
                  <a:cubicBezTo>
                    <a:pt x="12" y="28"/>
                    <a:pt x="8" y="22"/>
                    <a:pt x="9" y="14"/>
                  </a:cubicBezTo>
                  <a:cubicBezTo>
                    <a:pt x="9" y="7"/>
                    <a:pt x="10" y="0"/>
                    <a:pt x="16" y="0"/>
                  </a:cubicBezTo>
                  <a:cubicBezTo>
                    <a:pt x="23" y="1"/>
                    <a:pt x="22" y="13"/>
                    <a:pt x="28" y="13"/>
                  </a:cubicBezTo>
                  <a:cubicBezTo>
                    <a:pt x="32" y="13"/>
                    <a:pt x="34" y="8"/>
                    <a:pt x="37" y="6"/>
                  </a:cubicBezTo>
                  <a:cubicBezTo>
                    <a:pt x="37" y="7"/>
                    <a:pt x="38" y="9"/>
                    <a:pt x="38" y="10"/>
                  </a:cubicBezTo>
                  <a:cubicBezTo>
                    <a:pt x="38" y="11"/>
                    <a:pt x="40" y="13"/>
                    <a:pt x="40" y="15"/>
                  </a:cubicBezTo>
                  <a:cubicBezTo>
                    <a:pt x="39" y="24"/>
                    <a:pt x="48" y="34"/>
                    <a:pt x="48" y="46"/>
                  </a:cubicBezTo>
                  <a:cubicBezTo>
                    <a:pt x="48" y="61"/>
                    <a:pt x="35" y="62"/>
                    <a:pt x="35" y="77"/>
                  </a:cubicBezTo>
                  <a:cubicBezTo>
                    <a:pt x="35" y="87"/>
                    <a:pt x="44" y="105"/>
                    <a:pt x="52" y="108"/>
                  </a:cubicBezTo>
                  <a:cubicBezTo>
                    <a:pt x="52" y="108"/>
                    <a:pt x="52" y="105"/>
                    <a:pt x="52" y="105"/>
                  </a:cubicBezTo>
                  <a:cubicBezTo>
                    <a:pt x="52" y="102"/>
                    <a:pt x="56" y="99"/>
                    <a:pt x="60" y="99"/>
                  </a:cubicBezTo>
                  <a:cubicBezTo>
                    <a:pt x="68" y="100"/>
                    <a:pt x="70" y="115"/>
                    <a:pt x="74" y="116"/>
                  </a:cubicBezTo>
                  <a:cubicBezTo>
                    <a:pt x="77" y="116"/>
                    <a:pt x="77" y="111"/>
                    <a:pt x="80" y="111"/>
                  </a:cubicBezTo>
                  <a:cubicBezTo>
                    <a:pt x="82" y="111"/>
                    <a:pt x="83" y="112"/>
                    <a:pt x="84" y="112"/>
                  </a:cubicBezTo>
                  <a:cubicBezTo>
                    <a:pt x="84" y="116"/>
                    <a:pt x="80" y="117"/>
                    <a:pt x="80" y="120"/>
                  </a:cubicBezTo>
                  <a:cubicBezTo>
                    <a:pt x="80" y="122"/>
                    <a:pt x="83" y="121"/>
                    <a:pt x="85" y="121"/>
                  </a:cubicBezTo>
                  <a:cubicBezTo>
                    <a:pt x="85" y="126"/>
                    <a:pt x="89" y="129"/>
                    <a:pt x="94" y="129"/>
                  </a:cubicBezTo>
                  <a:cubicBezTo>
                    <a:pt x="94" y="131"/>
                    <a:pt x="94" y="133"/>
                    <a:pt x="94" y="135"/>
                  </a:cubicBezTo>
                  <a:cubicBezTo>
                    <a:pt x="94" y="136"/>
                    <a:pt x="92" y="139"/>
                    <a:pt x="91" y="139"/>
                  </a:cubicBezTo>
                  <a:cubicBezTo>
                    <a:pt x="89" y="139"/>
                    <a:pt x="88" y="135"/>
                    <a:pt x="87" y="133"/>
                  </a:cubicBezTo>
                  <a:cubicBezTo>
                    <a:pt x="83" y="125"/>
                    <a:pt x="67" y="118"/>
                    <a:pt x="63" y="112"/>
                  </a:cubicBezTo>
                  <a:cubicBezTo>
                    <a:pt x="59" y="117"/>
                    <a:pt x="61" y="119"/>
                    <a:pt x="63" y="125"/>
                  </a:cubicBezTo>
                  <a:cubicBezTo>
                    <a:pt x="54" y="125"/>
                    <a:pt x="53" y="110"/>
                    <a:pt x="44" y="109"/>
                  </a:cubicBezTo>
                  <a:cubicBezTo>
                    <a:pt x="39" y="109"/>
                    <a:pt x="37" y="114"/>
                    <a:pt x="32" y="113"/>
                  </a:cubicBezTo>
                  <a:cubicBezTo>
                    <a:pt x="28" y="113"/>
                    <a:pt x="22" y="107"/>
                    <a:pt x="22" y="104"/>
                  </a:cubicBezTo>
                  <a:cubicBezTo>
                    <a:pt x="22" y="99"/>
                    <a:pt x="25" y="97"/>
                    <a:pt x="27" y="96"/>
                  </a:cubicBezTo>
                  <a:cubicBezTo>
                    <a:pt x="27" y="89"/>
                    <a:pt x="27" y="89"/>
                    <a:pt x="27" y="89"/>
                  </a:cubicBezTo>
                  <a:cubicBezTo>
                    <a:pt x="23" y="89"/>
                    <a:pt x="23" y="89"/>
                    <a:pt x="23" y="89"/>
                  </a:cubicBezTo>
                  <a:cubicBezTo>
                    <a:pt x="21" y="91"/>
                    <a:pt x="20" y="94"/>
                    <a:pt x="18" y="94"/>
                  </a:cubicBezTo>
                  <a:cubicBezTo>
                    <a:pt x="15" y="94"/>
                    <a:pt x="3" y="85"/>
                    <a:pt x="3" y="81"/>
                  </a:cubicBezTo>
                  <a:cubicBezTo>
                    <a:pt x="3" y="70"/>
                    <a:pt x="0" y="55"/>
                    <a:pt x="7" y="57"/>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0" name="Freeform 50"/>
            <p:cNvSpPr>
              <a:spLocks/>
            </p:cNvSpPr>
            <p:nvPr/>
          </p:nvSpPr>
          <p:spPr bwMode="auto">
            <a:xfrm>
              <a:off x="8876043" y="3899177"/>
              <a:ext cx="35200" cy="62747"/>
            </a:xfrm>
            <a:custGeom>
              <a:avLst/>
              <a:gdLst>
                <a:gd name="T0" fmla="*/ 28 w 31"/>
                <a:gd name="T1" fmla="*/ 37 h 55"/>
                <a:gd name="T2" fmla="*/ 17 w 31"/>
                <a:gd name="T3" fmla="*/ 36 h 55"/>
                <a:gd name="T4" fmla="*/ 23 w 31"/>
                <a:gd name="T5" fmla="*/ 50 h 55"/>
                <a:gd name="T6" fmla="*/ 23 w 31"/>
                <a:gd name="T7" fmla="*/ 55 h 55"/>
                <a:gd name="T8" fmla="*/ 17 w 31"/>
                <a:gd name="T9" fmla="*/ 54 h 55"/>
                <a:gd name="T10" fmla="*/ 14 w 31"/>
                <a:gd name="T11" fmla="*/ 45 h 55"/>
                <a:gd name="T12" fmla="*/ 14 w 31"/>
                <a:gd name="T13" fmla="*/ 41 h 55"/>
                <a:gd name="T14" fmla="*/ 4 w 31"/>
                <a:gd name="T15" fmla="*/ 31 h 55"/>
                <a:gd name="T16" fmla="*/ 4 w 31"/>
                <a:gd name="T17" fmla="*/ 27 h 55"/>
                <a:gd name="T18" fmla="*/ 13 w 31"/>
                <a:gd name="T19" fmla="*/ 27 h 55"/>
                <a:gd name="T20" fmla="*/ 16 w 31"/>
                <a:gd name="T21" fmla="*/ 23 h 55"/>
                <a:gd name="T22" fmla="*/ 0 w 31"/>
                <a:gd name="T23" fmla="*/ 3 h 55"/>
                <a:gd name="T24" fmla="*/ 6 w 31"/>
                <a:gd name="T25" fmla="*/ 0 h 55"/>
                <a:gd name="T26" fmla="*/ 21 w 31"/>
                <a:gd name="T27" fmla="*/ 3 h 55"/>
                <a:gd name="T28" fmla="*/ 21 w 31"/>
                <a:gd name="T29" fmla="*/ 10 h 55"/>
                <a:gd name="T30" fmla="*/ 25 w 31"/>
                <a:gd name="T31" fmla="*/ 10 h 55"/>
                <a:gd name="T32" fmla="*/ 25 w 31"/>
                <a:gd name="T33" fmla="*/ 21 h 55"/>
                <a:gd name="T34" fmla="*/ 31 w 31"/>
                <a:gd name="T35" fmla="*/ 28 h 55"/>
                <a:gd name="T36" fmla="*/ 28 w 31"/>
                <a:gd name="T3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55">
                  <a:moveTo>
                    <a:pt x="28" y="37"/>
                  </a:moveTo>
                  <a:cubicBezTo>
                    <a:pt x="17" y="36"/>
                    <a:pt x="17" y="36"/>
                    <a:pt x="17" y="36"/>
                  </a:cubicBezTo>
                  <a:cubicBezTo>
                    <a:pt x="18" y="42"/>
                    <a:pt x="21" y="49"/>
                    <a:pt x="23" y="50"/>
                  </a:cubicBezTo>
                  <a:cubicBezTo>
                    <a:pt x="23" y="55"/>
                    <a:pt x="23" y="55"/>
                    <a:pt x="23" y="55"/>
                  </a:cubicBezTo>
                  <a:cubicBezTo>
                    <a:pt x="21" y="55"/>
                    <a:pt x="19" y="54"/>
                    <a:pt x="17" y="54"/>
                  </a:cubicBezTo>
                  <a:cubicBezTo>
                    <a:pt x="12" y="54"/>
                    <a:pt x="11" y="49"/>
                    <a:pt x="14" y="45"/>
                  </a:cubicBezTo>
                  <a:cubicBezTo>
                    <a:pt x="14" y="41"/>
                    <a:pt x="14" y="41"/>
                    <a:pt x="14" y="41"/>
                  </a:cubicBezTo>
                  <a:cubicBezTo>
                    <a:pt x="9" y="40"/>
                    <a:pt x="4" y="33"/>
                    <a:pt x="4" y="31"/>
                  </a:cubicBezTo>
                  <a:cubicBezTo>
                    <a:pt x="4" y="27"/>
                    <a:pt x="4" y="27"/>
                    <a:pt x="4" y="27"/>
                  </a:cubicBezTo>
                  <a:cubicBezTo>
                    <a:pt x="7" y="27"/>
                    <a:pt x="12" y="27"/>
                    <a:pt x="13" y="27"/>
                  </a:cubicBezTo>
                  <a:cubicBezTo>
                    <a:pt x="14" y="27"/>
                    <a:pt x="16" y="25"/>
                    <a:pt x="16" y="23"/>
                  </a:cubicBezTo>
                  <a:cubicBezTo>
                    <a:pt x="16" y="14"/>
                    <a:pt x="1" y="9"/>
                    <a:pt x="0" y="3"/>
                  </a:cubicBezTo>
                  <a:cubicBezTo>
                    <a:pt x="2" y="2"/>
                    <a:pt x="4" y="0"/>
                    <a:pt x="6" y="0"/>
                  </a:cubicBezTo>
                  <a:cubicBezTo>
                    <a:pt x="12" y="0"/>
                    <a:pt x="16" y="3"/>
                    <a:pt x="21" y="3"/>
                  </a:cubicBezTo>
                  <a:cubicBezTo>
                    <a:pt x="21" y="5"/>
                    <a:pt x="22" y="8"/>
                    <a:pt x="21" y="10"/>
                  </a:cubicBezTo>
                  <a:cubicBezTo>
                    <a:pt x="23" y="10"/>
                    <a:pt x="24" y="10"/>
                    <a:pt x="25" y="10"/>
                  </a:cubicBezTo>
                  <a:cubicBezTo>
                    <a:pt x="26" y="14"/>
                    <a:pt x="25" y="21"/>
                    <a:pt x="25" y="21"/>
                  </a:cubicBezTo>
                  <a:cubicBezTo>
                    <a:pt x="25" y="21"/>
                    <a:pt x="30" y="28"/>
                    <a:pt x="31" y="28"/>
                  </a:cubicBezTo>
                  <a:cubicBezTo>
                    <a:pt x="30" y="32"/>
                    <a:pt x="28" y="34"/>
                    <a:pt x="28" y="37"/>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1" name="Freeform 51"/>
            <p:cNvSpPr>
              <a:spLocks/>
            </p:cNvSpPr>
            <p:nvPr/>
          </p:nvSpPr>
          <p:spPr bwMode="auto">
            <a:xfrm>
              <a:off x="8824008" y="3916012"/>
              <a:ext cx="29078" cy="39791"/>
            </a:xfrm>
            <a:custGeom>
              <a:avLst/>
              <a:gdLst>
                <a:gd name="T0" fmla="*/ 5 w 25"/>
                <a:gd name="T1" fmla="*/ 0 h 34"/>
                <a:gd name="T2" fmla="*/ 24 w 25"/>
                <a:gd name="T3" fmla="*/ 12 h 34"/>
                <a:gd name="T4" fmla="*/ 2 w 25"/>
                <a:gd name="T5" fmla="*/ 34 h 34"/>
                <a:gd name="T6" fmla="*/ 0 w 25"/>
                <a:gd name="T7" fmla="*/ 3 h 34"/>
                <a:gd name="T8" fmla="*/ 4 w 25"/>
                <a:gd name="T9" fmla="*/ 0 h 34"/>
                <a:gd name="T10" fmla="*/ 8 w 25"/>
                <a:gd name="T11" fmla="*/ 3 h 34"/>
                <a:gd name="T12" fmla="*/ 5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5" y="0"/>
                  </a:moveTo>
                  <a:cubicBezTo>
                    <a:pt x="7" y="4"/>
                    <a:pt x="25" y="6"/>
                    <a:pt x="24" y="12"/>
                  </a:cubicBezTo>
                  <a:cubicBezTo>
                    <a:pt x="24" y="24"/>
                    <a:pt x="8" y="30"/>
                    <a:pt x="2" y="34"/>
                  </a:cubicBezTo>
                  <a:cubicBezTo>
                    <a:pt x="2" y="22"/>
                    <a:pt x="0" y="9"/>
                    <a:pt x="0" y="3"/>
                  </a:cubicBezTo>
                  <a:cubicBezTo>
                    <a:pt x="0" y="2"/>
                    <a:pt x="3" y="0"/>
                    <a:pt x="4" y="0"/>
                  </a:cubicBezTo>
                  <a:cubicBezTo>
                    <a:pt x="5" y="0"/>
                    <a:pt x="7" y="2"/>
                    <a:pt x="8" y="3"/>
                  </a:cubicBezTo>
                  <a:lnTo>
                    <a:pt x="5"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2" name="Freeform 52"/>
            <p:cNvSpPr>
              <a:spLocks/>
            </p:cNvSpPr>
            <p:nvPr/>
          </p:nvSpPr>
          <p:spPr bwMode="auto">
            <a:xfrm>
              <a:off x="8840843" y="3938968"/>
              <a:ext cx="26017" cy="50504"/>
            </a:xfrm>
            <a:custGeom>
              <a:avLst/>
              <a:gdLst>
                <a:gd name="T0" fmla="*/ 24 w 24"/>
                <a:gd name="T1" fmla="*/ 10 h 44"/>
                <a:gd name="T2" fmla="*/ 16 w 24"/>
                <a:gd name="T3" fmla="*/ 32 h 44"/>
                <a:gd name="T4" fmla="*/ 19 w 24"/>
                <a:gd name="T5" fmla="*/ 41 h 44"/>
                <a:gd name="T6" fmla="*/ 15 w 24"/>
                <a:gd name="T7" fmla="*/ 44 h 44"/>
                <a:gd name="T8" fmla="*/ 0 w 24"/>
                <a:gd name="T9" fmla="*/ 26 h 44"/>
                <a:gd name="T10" fmla="*/ 6 w 24"/>
                <a:gd name="T11" fmla="*/ 22 h 44"/>
                <a:gd name="T12" fmla="*/ 14 w 24"/>
                <a:gd name="T13" fmla="*/ 2 h 44"/>
                <a:gd name="T14" fmla="*/ 24 w 24"/>
                <a:gd name="T15" fmla="*/ 1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4">
                  <a:moveTo>
                    <a:pt x="24" y="10"/>
                  </a:moveTo>
                  <a:cubicBezTo>
                    <a:pt x="24" y="18"/>
                    <a:pt x="16" y="24"/>
                    <a:pt x="16" y="32"/>
                  </a:cubicBezTo>
                  <a:cubicBezTo>
                    <a:pt x="16" y="38"/>
                    <a:pt x="19" y="37"/>
                    <a:pt x="19" y="41"/>
                  </a:cubicBezTo>
                  <a:cubicBezTo>
                    <a:pt x="19" y="42"/>
                    <a:pt x="17" y="44"/>
                    <a:pt x="15" y="44"/>
                  </a:cubicBezTo>
                  <a:cubicBezTo>
                    <a:pt x="12" y="44"/>
                    <a:pt x="0" y="31"/>
                    <a:pt x="0" y="26"/>
                  </a:cubicBezTo>
                  <a:cubicBezTo>
                    <a:pt x="0" y="24"/>
                    <a:pt x="4" y="22"/>
                    <a:pt x="6" y="22"/>
                  </a:cubicBezTo>
                  <a:cubicBezTo>
                    <a:pt x="7" y="20"/>
                    <a:pt x="10" y="3"/>
                    <a:pt x="14" y="2"/>
                  </a:cubicBezTo>
                  <a:cubicBezTo>
                    <a:pt x="21" y="0"/>
                    <a:pt x="24" y="6"/>
                    <a:pt x="24" y="1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3" name="Freeform 53"/>
            <p:cNvSpPr>
              <a:spLocks/>
            </p:cNvSpPr>
            <p:nvPr/>
          </p:nvSpPr>
          <p:spPr bwMode="auto">
            <a:xfrm>
              <a:off x="8862269" y="3942029"/>
              <a:ext cx="15304" cy="30608"/>
            </a:xfrm>
            <a:custGeom>
              <a:avLst/>
              <a:gdLst>
                <a:gd name="T0" fmla="*/ 13 w 13"/>
                <a:gd name="T1" fmla="*/ 0 h 26"/>
                <a:gd name="T2" fmla="*/ 4 w 13"/>
                <a:gd name="T3" fmla="*/ 26 h 26"/>
                <a:gd name="T4" fmla="*/ 0 w 13"/>
                <a:gd name="T5" fmla="*/ 26 h 26"/>
                <a:gd name="T6" fmla="*/ 7 w 13"/>
                <a:gd name="T7" fmla="*/ 0 h 26"/>
                <a:gd name="T8" fmla="*/ 13 w 13"/>
                <a:gd name="T9" fmla="*/ 0 h 26"/>
              </a:gdLst>
              <a:ahLst/>
              <a:cxnLst>
                <a:cxn ang="0">
                  <a:pos x="T0" y="T1"/>
                </a:cxn>
                <a:cxn ang="0">
                  <a:pos x="T2" y="T3"/>
                </a:cxn>
                <a:cxn ang="0">
                  <a:pos x="T4" y="T5"/>
                </a:cxn>
                <a:cxn ang="0">
                  <a:pos x="T6" y="T7"/>
                </a:cxn>
                <a:cxn ang="0">
                  <a:pos x="T8" y="T9"/>
                </a:cxn>
              </a:cxnLst>
              <a:rect l="0" t="0" r="r" b="b"/>
              <a:pathLst>
                <a:path w="13" h="26">
                  <a:moveTo>
                    <a:pt x="13" y="0"/>
                  </a:moveTo>
                  <a:cubicBezTo>
                    <a:pt x="13" y="13"/>
                    <a:pt x="4" y="16"/>
                    <a:pt x="4" y="26"/>
                  </a:cubicBezTo>
                  <a:cubicBezTo>
                    <a:pt x="3" y="26"/>
                    <a:pt x="1" y="26"/>
                    <a:pt x="0" y="26"/>
                  </a:cubicBezTo>
                  <a:cubicBezTo>
                    <a:pt x="2" y="18"/>
                    <a:pt x="7" y="13"/>
                    <a:pt x="7" y="0"/>
                  </a:cubicBezTo>
                  <a:cubicBezTo>
                    <a:pt x="9" y="0"/>
                    <a:pt x="11" y="0"/>
                    <a:pt x="13" y="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4" name="Freeform 54"/>
            <p:cNvSpPr>
              <a:spLocks/>
            </p:cNvSpPr>
            <p:nvPr/>
          </p:nvSpPr>
          <p:spPr bwMode="auto">
            <a:xfrm>
              <a:off x="8869921" y="3963455"/>
              <a:ext cx="18365" cy="15304"/>
            </a:xfrm>
            <a:custGeom>
              <a:avLst/>
              <a:gdLst>
                <a:gd name="T0" fmla="*/ 16 w 16"/>
                <a:gd name="T1" fmla="*/ 0 h 14"/>
                <a:gd name="T2" fmla="*/ 5 w 16"/>
                <a:gd name="T3" fmla="*/ 13 h 14"/>
                <a:gd name="T4" fmla="*/ 0 w 16"/>
                <a:gd name="T5" fmla="*/ 10 h 14"/>
                <a:gd name="T6" fmla="*/ 7 w 16"/>
                <a:gd name="T7" fmla="*/ 0 h 14"/>
                <a:gd name="T8" fmla="*/ 16 w 16"/>
                <a:gd name="T9" fmla="*/ 0 h 14"/>
              </a:gdLst>
              <a:ahLst/>
              <a:cxnLst>
                <a:cxn ang="0">
                  <a:pos x="T0" y="T1"/>
                </a:cxn>
                <a:cxn ang="0">
                  <a:pos x="T2" y="T3"/>
                </a:cxn>
                <a:cxn ang="0">
                  <a:pos x="T4" y="T5"/>
                </a:cxn>
                <a:cxn ang="0">
                  <a:pos x="T6" y="T7"/>
                </a:cxn>
                <a:cxn ang="0">
                  <a:pos x="T8" y="T9"/>
                </a:cxn>
              </a:cxnLst>
              <a:rect l="0" t="0" r="r" b="b"/>
              <a:pathLst>
                <a:path w="16" h="14">
                  <a:moveTo>
                    <a:pt x="16" y="0"/>
                  </a:moveTo>
                  <a:cubicBezTo>
                    <a:pt x="16" y="7"/>
                    <a:pt x="11" y="14"/>
                    <a:pt x="5" y="13"/>
                  </a:cubicBezTo>
                  <a:cubicBezTo>
                    <a:pt x="3" y="13"/>
                    <a:pt x="0" y="11"/>
                    <a:pt x="0" y="10"/>
                  </a:cubicBezTo>
                  <a:cubicBezTo>
                    <a:pt x="0" y="6"/>
                    <a:pt x="5" y="4"/>
                    <a:pt x="7" y="0"/>
                  </a:cubicBezTo>
                  <a:cubicBezTo>
                    <a:pt x="10" y="1"/>
                    <a:pt x="14" y="2"/>
                    <a:pt x="16" y="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5" name="Freeform 55"/>
            <p:cNvSpPr>
              <a:spLocks/>
            </p:cNvSpPr>
            <p:nvPr/>
          </p:nvSpPr>
          <p:spPr bwMode="auto">
            <a:xfrm>
              <a:off x="8851556" y="3899177"/>
              <a:ext cx="19896" cy="24487"/>
            </a:xfrm>
            <a:custGeom>
              <a:avLst/>
              <a:gdLst>
                <a:gd name="T0" fmla="*/ 0 w 17"/>
                <a:gd name="T1" fmla="*/ 10 h 21"/>
                <a:gd name="T2" fmla="*/ 0 w 17"/>
                <a:gd name="T3" fmla="*/ 0 h 21"/>
                <a:gd name="T4" fmla="*/ 6 w 17"/>
                <a:gd name="T5" fmla="*/ 0 h 21"/>
                <a:gd name="T6" fmla="*/ 17 w 17"/>
                <a:gd name="T7" fmla="*/ 17 h 21"/>
                <a:gd name="T8" fmla="*/ 10 w 17"/>
                <a:gd name="T9" fmla="*/ 10 h 21"/>
                <a:gd name="T10" fmla="*/ 0 w 17"/>
                <a:gd name="T11" fmla="*/ 10 h 21"/>
              </a:gdLst>
              <a:ahLst/>
              <a:cxnLst>
                <a:cxn ang="0">
                  <a:pos x="T0" y="T1"/>
                </a:cxn>
                <a:cxn ang="0">
                  <a:pos x="T2" y="T3"/>
                </a:cxn>
                <a:cxn ang="0">
                  <a:pos x="T4" y="T5"/>
                </a:cxn>
                <a:cxn ang="0">
                  <a:pos x="T6" y="T7"/>
                </a:cxn>
                <a:cxn ang="0">
                  <a:pos x="T8" y="T9"/>
                </a:cxn>
                <a:cxn ang="0">
                  <a:pos x="T10" y="T11"/>
                </a:cxn>
              </a:cxnLst>
              <a:rect l="0" t="0" r="r" b="b"/>
              <a:pathLst>
                <a:path w="17" h="21">
                  <a:moveTo>
                    <a:pt x="0" y="10"/>
                  </a:moveTo>
                  <a:cubicBezTo>
                    <a:pt x="0" y="5"/>
                    <a:pt x="0" y="3"/>
                    <a:pt x="0" y="0"/>
                  </a:cubicBezTo>
                  <a:cubicBezTo>
                    <a:pt x="6" y="0"/>
                    <a:pt x="6" y="0"/>
                    <a:pt x="6" y="0"/>
                  </a:cubicBezTo>
                  <a:cubicBezTo>
                    <a:pt x="8" y="6"/>
                    <a:pt x="17" y="8"/>
                    <a:pt x="17" y="17"/>
                  </a:cubicBezTo>
                  <a:cubicBezTo>
                    <a:pt x="17" y="21"/>
                    <a:pt x="10" y="14"/>
                    <a:pt x="10" y="10"/>
                  </a:cubicBezTo>
                  <a:cubicBezTo>
                    <a:pt x="6" y="10"/>
                    <a:pt x="4" y="10"/>
                    <a:pt x="0" y="1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6" name="Freeform 56"/>
            <p:cNvSpPr>
              <a:spLocks/>
            </p:cNvSpPr>
            <p:nvPr/>
          </p:nvSpPr>
          <p:spPr bwMode="auto">
            <a:xfrm>
              <a:off x="8785747" y="3874690"/>
              <a:ext cx="30609" cy="30608"/>
            </a:xfrm>
            <a:custGeom>
              <a:avLst/>
              <a:gdLst>
                <a:gd name="T0" fmla="*/ 19 w 26"/>
                <a:gd name="T1" fmla="*/ 27 h 27"/>
                <a:gd name="T2" fmla="*/ 0 w 26"/>
                <a:gd name="T3" fmla="*/ 0 h 27"/>
                <a:gd name="T4" fmla="*/ 6 w 26"/>
                <a:gd name="T5" fmla="*/ 0 h 27"/>
                <a:gd name="T6" fmla="*/ 24 w 26"/>
                <a:gd name="T7" fmla="*/ 13 h 27"/>
                <a:gd name="T8" fmla="*/ 19 w 26"/>
                <a:gd name="T9" fmla="*/ 27 h 27"/>
              </a:gdLst>
              <a:ahLst/>
              <a:cxnLst>
                <a:cxn ang="0">
                  <a:pos x="T0" y="T1"/>
                </a:cxn>
                <a:cxn ang="0">
                  <a:pos x="T2" y="T3"/>
                </a:cxn>
                <a:cxn ang="0">
                  <a:pos x="T4" y="T5"/>
                </a:cxn>
                <a:cxn ang="0">
                  <a:pos x="T6" y="T7"/>
                </a:cxn>
                <a:cxn ang="0">
                  <a:pos x="T8" y="T9"/>
                </a:cxn>
              </a:cxnLst>
              <a:rect l="0" t="0" r="r" b="b"/>
              <a:pathLst>
                <a:path w="26" h="27">
                  <a:moveTo>
                    <a:pt x="19" y="27"/>
                  </a:moveTo>
                  <a:cubicBezTo>
                    <a:pt x="15" y="27"/>
                    <a:pt x="0" y="0"/>
                    <a:pt x="0" y="0"/>
                  </a:cubicBezTo>
                  <a:cubicBezTo>
                    <a:pt x="6" y="0"/>
                    <a:pt x="6" y="0"/>
                    <a:pt x="6" y="0"/>
                  </a:cubicBezTo>
                  <a:cubicBezTo>
                    <a:pt x="15" y="6"/>
                    <a:pt x="22" y="5"/>
                    <a:pt x="24" y="13"/>
                  </a:cubicBezTo>
                  <a:cubicBezTo>
                    <a:pt x="26" y="18"/>
                    <a:pt x="22" y="27"/>
                    <a:pt x="19" y="27"/>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7" name="Freeform 57"/>
            <p:cNvSpPr>
              <a:spLocks/>
            </p:cNvSpPr>
            <p:nvPr/>
          </p:nvSpPr>
          <p:spPr bwMode="auto">
            <a:xfrm>
              <a:off x="8816356" y="3877751"/>
              <a:ext cx="7652" cy="3061"/>
            </a:xfrm>
            <a:custGeom>
              <a:avLst/>
              <a:gdLst>
                <a:gd name="T0" fmla="*/ 0 w 7"/>
                <a:gd name="T1" fmla="*/ 2 h 3"/>
                <a:gd name="T2" fmla="*/ 7 w 7"/>
                <a:gd name="T3" fmla="*/ 2 h 3"/>
                <a:gd name="T4" fmla="*/ 0 w 7"/>
                <a:gd name="T5" fmla="*/ 2 h 3"/>
              </a:gdLst>
              <a:ahLst/>
              <a:cxnLst>
                <a:cxn ang="0">
                  <a:pos x="T0" y="T1"/>
                </a:cxn>
                <a:cxn ang="0">
                  <a:pos x="T2" y="T3"/>
                </a:cxn>
                <a:cxn ang="0">
                  <a:pos x="T4" y="T5"/>
                </a:cxn>
              </a:cxnLst>
              <a:rect l="0" t="0" r="r" b="b"/>
              <a:pathLst>
                <a:path w="7" h="3">
                  <a:moveTo>
                    <a:pt x="0" y="2"/>
                  </a:moveTo>
                  <a:cubicBezTo>
                    <a:pt x="2" y="3"/>
                    <a:pt x="6" y="2"/>
                    <a:pt x="7" y="2"/>
                  </a:cubicBezTo>
                  <a:cubicBezTo>
                    <a:pt x="6" y="0"/>
                    <a:pt x="2" y="1"/>
                    <a:pt x="0" y="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8" name="Freeform 58"/>
            <p:cNvSpPr>
              <a:spLocks/>
            </p:cNvSpPr>
            <p:nvPr/>
          </p:nvSpPr>
          <p:spPr bwMode="auto">
            <a:xfrm>
              <a:off x="8771973" y="3550240"/>
              <a:ext cx="55096" cy="79582"/>
            </a:xfrm>
            <a:custGeom>
              <a:avLst/>
              <a:gdLst>
                <a:gd name="T0" fmla="*/ 13 w 47"/>
                <a:gd name="T1" fmla="*/ 70 h 70"/>
                <a:gd name="T2" fmla="*/ 2 w 47"/>
                <a:gd name="T3" fmla="*/ 48 h 70"/>
                <a:gd name="T4" fmla="*/ 29 w 47"/>
                <a:gd name="T5" fmla="*/ 0 h 70"/>
                <a:gd name="T6" fmla="*/ 13 w 47"/>
                <a:gd name="T7" fmla="*/ 70 h 70"/>
              </a:gdLst>
              <a:ahLst/>
              <a:cxnLst>
                <a:cxn ang="0">
                  <a:pos x="T0" y="T1"/>
                </a:cxn>
                <a:cxn ang="0">
                  <a:pos x="T2" y="T3"/>
                </a:cxn>
                <a:cxn ang="0">
                  <a:pos x="T4" y="T5"/>
                </a:cxn>
                <a:cxn ang="0">
                  <a:pos x="T6" y="T7"/>
                </a:cxn>
              </a:cxnLst>
              <a:rect l="0" t="0" r="r" b="b"/>
              <a:pathLst>
                <a:path w="47" h="70">
                  <a:moveTo>
                    <a:pt x="13" y="70"/>
                  </a:moveTo>
                  <a:cubicBezTo>
                    <a:pt x="0" y="70"/>
                    <a:pt x="2" y="60"/>
                    <a:pt x="2" y="48"/>
                  </a:cubicBezTo>
                  <a:cubicBezTo>
                    <a:pt x="2" y="31"/>
                    <a:pt x="18" y="0"/>
                    <a:pt x="29" y="0"/>
                  </a:cubicBezTo>
                  <a:cubicBezTo>
                    <a:pt x="47" y="0"/>
                    <a:pt x="31" y="70"/>
                    <a:pt x="13" y="7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29" name="Freeform 59"/>
            <p:cNvSpPr>
              <a:spLocks/>
            </p:cNvSpPr>
            <p:nvPr/>
          </p:nvSpPr>
          <p:spPr bwMode="auto">
            <a:xfrm>
              <a:off x="8487311" y="3691039"/>
              <a:ext cx="62748" cy="55095"/>
            </a:xfrm>
            <a:custGeom>
              <a:avLst/>
              <a:gdLst>
                <a:gd name="T0" fmla="*/ 3 w 54"/>
                <a:gd name="T1" fmla="*/ 20 h 48"/>
                <a:gd name="T2" fmla="*/ 45 w 54"/>
                <a:gd name="T3" fmla="*/ 0 h 48"/>
                <a:gd name="T4" fmla="*/ 54 w 54"/>
                <a:gd name="T5" fmla="*/ 12 h 48"/>
                <a:gd name="T6" fmla="*/ 20 w 54"/>
                <a:gd name="T7" fmla="*/ 48 h 48"/>
                <a:gd name="T8" fmla="*/ 3 w 54"/>
                <a:gd name="T9" fmla="*/ 32 h 48"/>
                <a:gd name="T10" fmla="*/ 3 w 54"/>
                <a:gd name="T11" fmla="*/ 20 h 48"/>
              </a:gdLst>
              <a:ahLst/>
              <a:cxnLst>
                <a:cxn ang="0">
                  <a:pos x="T0" y="T1"/>
                </a:cxn>
                <a:cxn ang="0">
                  <a:pos x="T2" y="T3"/>
                </a:cxn>
                <a:cxn ang="0">
                  <a:pos x="T4" y="T5"/>
                </a:cxn>
                <a:cxn ang="0">
                  <a:pos x="T6" y="T7"/>
                </a:cxn>
                <a:cxn ang="0">
                  <a:pos x="T8" y="T9"/>
                </a:cxn>
                <a:cxn ang="0">
                  <a:pos x="T10" y="T11"/>
                </a:cxn>
              </a:cxnLst>
              <a:rect l="0" t="0" r="r" b="b"/>
              <a:pathLst>
                <a:path w="54" h="48">
                  <a:moveTo>
                    <a:pt x="3" y="20"/>
                  </a:moveTo>
                  <a:cubicBezTo>
                    <a:pt x="9" y="20"/>
                    <a:pt x="35" y="0"/>
                    <a:pt x="45" y="0"/>
                  </a:cubicBezTo>
                  <a:cubicBezTo>
                    <a:pt x="49" y="0"/>
                    <a:pt x="54" y="7"/>
                    <a:pt x="54" y="12"/>
                  </a:cubicBezTo>
                  <a:cubicBezTo>
                    <a:pt x="54" y="23"/>
                    <a:pt x="31" y="48"/>
                    <a:pt x="20" y="48"/>
                  </a:cubicBezTo>
                  <a:cubicBezTo>
                    <a:pt x="9" y="48"/>
                    <a:pt x="3" y="42"/>
                    <a:pt x="3" y="32"/>
                  </a:cubicBezTo>
                  <a:cubicBezTo>
                    <a:pt x="3" y="27"/>
                    <a:pt x="0" y="20"/>
                    <a:pt x="3" y="2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0" name="Freeform 60"/>
            <p:cNvSpPr>
              <a:spLocks/>
            </p:cNvSpPr>
            <p:nvPr/>
          </p:nvSpPr>
          <p:spPr bwMode="auto">
            <a:xfrm>
              <a:off x="8224076" y="3603805"/>
              <a:ext cx="287723" cy="583092"/>
            </a:xfrm>
            <a:custGeom>
              <a:avLst/>
              <a:gdLst>
                <a:gd name="T0" fmla="*/ 21 w 252"/>
                <a:gd name="T1" fmla="*/ 311 h 509"/>
                <a:gd name="T2" fmla="*/ 36 w 252"/>
                <a:gd name="T3" fmla="*/ 273 h 509"/>
                <a:gd name="T4" fmla="*/ 42 w 252"/>
                <a:gd name="T5" fmla="*/ 265 h 509"/>
                <a:gd name="T6" fmla="*/ 26 w 252"/>
                <a:gd name="T7" fmla="*/ 215 h 509"/>
                <a:gd name="T8" fmla="*/ 12 w 252"/>
                <a:gd name="T9" fmla="*/ 197 h 509"/>
                <a:gd name="T10" fmla="*/ 13 w 252"/>
                <a:gd name="T11" fmla="*/ 190 h 509"/>
                <a:gd name="T12" fmla="*/ 13 w 252"/>
                <a:gd name="T13" fmla="*/ 191 h 509"/>
                <a:gd name="T14" fmla="*/ 21 w 252"/>
                <a:gd name="T15" fmla="*/ 174 h 509"/>
                <a:gd name="T16" fmla="*/ 15 w 252"/>
                <a:gd name="T17" fmla="*/ 139 h 509"/>
                <a:gd name="T18" fmla="*/ 0 w 252"/>
                <a:gd name="T19" fmla="*/ 118 h 509"/>
                <a:gd name="T20" fmla="*/ 12 w 252"/>
                <a:gd name="T21" fmla="*/ 84 h 509"/>
                <a:gd name="T22" fmla="*/ 31 w 252"/>
                <a:gd name="T23" fmla="*/ 78 h 509"/>
                <a:gd name="T24" fmla="*/ 76 w 252"/>
                <a:gd name="T25" fmla="*/ 35 h 509"/>
                <a:gd name="T26" fmla="*/ 81 w 252"/>
                <a:gd name="T27" fmla="*/ 35 h 509"/>
                <a:gd name="T28" fmla="*/ 85 w 252"/>
                <a:gd name="T29" fmla="*/ 44 h 509"/>
                <a:gd name="T30" fmla="*/ 89 w 252"/>
                <a:gd name="T31" fmla="*/ 37 h 509"/>
                <a:gd name="T32" fmla="*/ 89 w 252"/>
                <a:gd name="T33" fmla="*/ 16 h 509"/>
                <a:gd name="T34" fmla="*/ 109 w 252"/>
                <a:gd name="T35" fmla="*/ 11 h 509"/>
                <a:gd name="T36" fmla="*/ 134 w 252"/>
                <a:gd name="T37" fmla="*/ 11 h 509"/>
                <a:gd name="T38" fmla="*/ 164 w 252"/>
                <a:gd name="T39" fmla="*/ 0 h 509"/>
                <a:gd name="T40" fmla="*/ 196 w 252"/>
                <a:gd name="T41" fmla="*/ 9 h 509"/>
                <a:gd name="T42" fmla="*/ 223 w 252"/>
                <a:gd name="T43" fmla="*/ 40 h 509"/>
                <a:gd name="T44" fmla="*/ 171 w 252"/>
                <a:gd name="T45" fmla="*/ 104 h 509"/>
                <a:gd name="T46" fmla="*/ 178 w 252"/>
                <a:gd name="T47" fmla="*/ 116 h 509"/>
                <a:gd name="T48" fmla="*/ 221 w 252"/>
                <a:gd name="T49" fmla="*/ 168 h 509"/>
                <a:gd name="T50" fmla="*/ 252 w 252"/>
                <a:gd name="T51" fmla="*/ 242 h 509"/>
                <a:gd name="T52" fmla="*/ 243 w 252"/>
                <a:gd name="T53" fmla="*/ 281 h 509"/>
                <a:gd name="T54" fmla="*/ 196 w 252"/>
                <a:gd name="T55" fmla="*/ 307 h 509"/>
                <a:gd name="T56" fmla="*/ 180 w 252"/>
                <a:gd name="T57" fmla="*/ 324 h 509"/>
                <a:gd name="T58" fmla="*/ 178 w 252"/>
                <a:gd name="T59" fmla="*/ 317 h 509"/>
                <a:gd name="T60" fmla="*/ 178 w 252"/>
                <a:gd name="T61" fmla="*/ 326 h 509"/>
                <a:gd name="T62" fmla="*/ 159 w 252"/>
                <a:gd name="T63" fmla="*/ 346 h 509"/>
                <a:gd name="T64" fmla="*/ 153 w 252"/>
                <a:gd name="T65" fmla="*/ 330 h 509"/>
                <a:gd name="T66" fmla="*/ 156 w 252"/>
                <a:gd name="T67" fmla="*/ 319 h 509"/>
                <a:gd name="T68" fmla="*/ 151 w 252"/>
                <a:gd name="T69" fmla="*/ 307 h 509"/>
                <a:gd name="T70" fmla="*/ 125 w 252"/>
                <a:gd name="T71" fmla="*/ 291 h 509"/>
                <a:gd name="T72" fmla="*/ 107 w 252"/>
                <a:gd name="T73" fmla="*/ 269 h 509"/>
                <a:gd name="T74" fmla="*/ 74 w 252"/>
                <a:gd name="T75" fmla="*/ 254 h 509"/>
                <a:gd name="T76" fmla="*/ 70 w 252"/>
                <a:gd name="T77" fmla="*/ 243 h 509"/>
                <a:gd name="T78" fmla="*/ 50 w 252"/>
                <a:gd name="T79" fmla="*/ 233 h 509"/>
                <a:gd name="T80" fmla="*/ 46 w 252"/>
                <a:gd name="T81" fmla="*/ 242 h 509"/>
                <a:gd name="T82" fmla="*/ 49 w 252"/>
                <a:gd name="T83" fmla="*/ 257 h 509"/>
                <a:gd name="T84" fmla="*/ 27 w 252"/>
                <a:gd name="T85" fmla="*/ 308 h 509"/>
                <a:gd name="T86" fmla="*/ 53 w 252"/>
                <a:gd name="T87" fmla="*/ 347 h 509"/>
                <a:gd name="T88" fmla="*/ 51 w 252"/>
                <a:gd name="T89" fmla="*/ 347 h 509"/>
                <a:gd name="T90" fmla="*/ 60 w 252"/>
                <a:gd name="T91" fmla="*/ 372 h 509"/>
                <a:gd name="T92" fmla="*/ 125 w 252"/>
                <a:gd name="T93" fmla="*/ 438 h 509"/>
                <a:gd name="T94" fmla="*/ 122 w 252"/>
                <a:gd name="T95" fmla="*/ 453 h 509"/>
                <a:gd name="T96" fmla="*/ 137 w 252"/>
                <a:gd name="T97" fmla="*/ 482 h 509"/>
                <a:gd name="T98" fmla="*/ 143 w 252"/>
                <a:gd name="T99" fmla="*/ 505 h 509"/>
                <a:gd name="T100" fmla="*/ 134 w 252"/>
                <a:gd name="T101" fmla="*/ 506 h 509"/>
                <a:gd name="T102" fmla="*/ 128 w 252"/>
                <a:gd name="T103" fmla="*/ 509 h 509"/>
                <a:gd name="T104" fmla="*/ 115 w 252"/>
                <a:gd name="T105" fmla="*/ 502 h 509"/>
                <a:gd name="T106" fmla="*/ 62 w 252"/>
                <a:gd name="T107" fmla="*/ 444 h 509"/>
                <a:gd name="T108" fmla="*/ 46 w 252"/>
                <a:gd name="T109" fmla="*/ 386 h 509"/>
                <a:gd name="T110" fmla="*/ 23 w 252"/>
                <a:gd name="T111" fmla="*/ 346 h 509"/>
                <a:gd name="T112" fmla="*/ 13 w 252"/>
                <a:gd name="T113" fmla="*/ 346 h 509"/>
                <a:gd name="T114" fmla="*/ 13 w 252"/>
                <a:gd name="T115" fmla="*/ 341 h 509"/>
                <a:gd name="T116" fmla="*/ 17 w 252"/>
                <a:gd name="T117" fmla="*/ 311 h 509"/>
                <a:gd name="T118" fmla="*/ 19 w 252"/>
                <a:gd name="T119" fmla="*/ 311 h 509"/>
                <a:gd name="T120" fmla="*/ 21 w 252"/>
                <a:gd name="T121" fmla="*/ 311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2" h="509">
                  <a:moveTo>
                    <a:pt x="21" y="311"/>
                  </a:moveTo>
                  <a:cubicBezTo>
                    <a:pt x="27" y="297"/>
                    <a:pt x="29" y="289"/>
                    <a:pt x="36" y="273"/>
                  </a:cubicBezTo>
                  <a:cubicBezTo>
                    <a:pt x="37" y="271"/>
                    <a:pt x="42" y="269"/>
                    <a:pt x="42" y="265"/>
                  </a:cubicBezTo>
                  <a:cubicBezTo>
                    <a:pt x="42" y="258"/>
                    <a:pt x="31" y="221"/>
                    <a:pt x="26" y="215"/>
                  </a:cubicBezTo>
                  <a:cubicBezTo>
                    <a:pt x="21" y="210"/>
                    <a:pt x="12" y="206"/>
                    <a:pt x="12" y="197"/>
                  </a:cubicBezTo>
                  <a:cubicBezTo>
                    <a:pt x="12" y="195"/>
                    <a:pt x="13" y="192"/>
                    <a:pt x="13" y="190"/>
                  </a:cubicBezTo>
                  <a:cubicBezTo>
                    <a:pt x="13" y="191"/>
                    <a:pt x="13" y="191"/>
                    <a:pt x="13" y="191"/>
                  </a:cubicBezTo>
                  <a:cubicBezTo>
                    <a:pt x="15" y="189"/>
                    <a:pt x="21" y="180"/>
                    <a:pt x="21" y="174"/>
                  </a:cubicBezTo>
                  <a:cubicBezTo>
                    <a:pt x="21" y="165"/>
                    <a:pt x="20" y="148"/>
                    <a:pt x="15" y="139"/>
                  </a:cubicBezTo>
                  <a:cubicBezTo>
                    <a:pt x="10" y="132"/>
                    <a:pt x="0" y="132"/>
                    <a:pt x="0" y="118"/>
                  </a:cubicBezTo>
                  <a:cubicBezTo>
                    <a:pt x="0" y="103"/>
                    <a:pt x="5" y="92"/>
                    <a:pt x="12" y="84"/>
                  </a:cubicBezTo>
                  <a:cubicBezTo>
                    <a:pt x="16" y="80"/>
                    <a:pt x="25" y="82"/>
                    <a:pt x="31" y="78"/>
                  </a:cubicBezTo>
                  <a:cubicBezTo>
                    <a:pt x="50" y="65"/>
                    <a:pt x="61" y="59"/>
                    <a:pt x="76" y="35"/>
                  </a:cubicBezTo>
                  <a:cubicBezTo>
                    <a:pt x="81" y="35"/>
                    <a:pt x="81" y="35"/>
                    <a:pt x="81" y="35"/>
                  </a:cubicBezTo>
                  <a:cubicBezTo>
                    <a:pt x="81" y="41"/>
                    <a:pt x="84" y="44"/>
                    <a:pt x="85" y="44"/>
                  </a:cubicBezTo>
                  <a:cubicBezTo>
                    <a:pt x="87" y="44"/>
                    <a:pt x="89" y="39"/>
                    <a:pt x="89" y="37"/>
                  </a:cubicBezTo>
                  <a:cubicBezTo>
                    <a:pt x="89" y="29"/>
                    <a:pt x="89" y="24"/>
                    <a:pt x="89" y="16"/>
                  </a:cubicBezTo>
                  <a:cubicBezTo>
                    <a:pt x="89" y="16"/>
                    <a:pt x="106" y="10"/>
                    <a:pt x="109" y="11"/>
                  </a:cubicBezTo>
                  <a:cubicBezTo>
                    <a:pt x="134" y="11"/>
                    <a:pt x="134" y="11"/>
                    <a:pt x="134" y="11"/>
                  </a:cubicBezTo>
                  <a:cubicBezTo>
                    <a:pt x="144" y="17"/>
                    <a:pt x="153" y="0"/>
                    <a:pt x="164" y="0"/>
                  </a:cubicBezTo>
                  <a:cubicBezTo>
                    <a:pt x="176" y="0"/>
                    <a:pt x="184" y="9"/>
                    <a:pt x="196" y="9"/>
                  </a:cubicBezTo>
                  <a:cubicBezTo>
                    <a:pt x="196" y="29"/>
                    <a:pt x="212" y="36"/>
                    <a:pt x="223" y="40"/>
                  </a:cubicBezTo>
                  <a:cubicBezTo>
                    <a:pt x="208" y="64"/>
                    <a:pt x="171" y="70"/>
                    <a:pt x="171" y="104"/>
                  </a:cubicBezTo>
                  <a:cubicBezTo>
                    <a:pt x="171" y="111"/>
                    <a:pt x="175" y="113"/>
                    <a:pt x="178" y="116"/>
                  </a:cubicBezTo>
                  <a:cubicBezTo>
                    <a:pt x="195" y="134"/>
                    <a:pt x="203" y="155"/>
                    <a:pt x="221" y="168"/>
                  </a:cubicBezTo>
                  <a:cubicBezTo>
                    <a:pt x="240" y="180"/>
                    <a:pt x="252" y="215"/>
                    <a:pt x="252" y="242"/>
                  </a:cubicBezTo>
                  <a:cubicBezTo>
                    <a:pt x="252" y="260"/>
                    <a:pt x="243" y="267"/>
                    <a:pt x="243" y="281"/>
                  </a:cubicBezTo>
                  <a:cubicBezTo>
                    <a:pt x="218" y="288"/>
                    <a:pt x="216" y="296"/>
                    <a:pt x="196" y="307"/>
                  </a:cubicBezTo>
                  <a:cubicBezTo>
                    <a:pt x="187" y="312"/>
                    <a:pt x="189" y="324"/>
                    <a:pt x="180" y="324"/>
                  </a:cubicBezTo>
                  <a:cubicBezTo>
                    <a:pt x="178" y="324"/>
                    <a:pt x="178" y="320"/>
                    <a:pt x="178" y="317"/>
                  </a:cubicBezTo>
                  <a:cubicBezTo>
                    <a:pt x="178" y="322"/>
                    <a:pt x="178" y="325"/>
                    <a:pt x="178" y="326"/>
                  </a:cubicBezTo>
                  <a:cubicBezTo>
                    <a:pt x="178" y="334"/>
                    <a:pt x="162" y="346"/>
                    <a:pt x="159" y="346"/>
                  </a:cubicBezTo>
                  <a:cubicBezTo>
                    <a:pt x="156" y="346"/>
                    <a:pt x="153" y="335"/>
                    <a:pt x="153" y="330"/>
                  </a:cubicBezTo>
                  <a:cubicBezTo>
                    <a:pt x="153" y="324"/>
                    <a:pt x="153" y="320"/>
                    <a:pt x="156" y="319"/>
                  </a:cubicBezTo>
                  <a:cubicBezTo>
                    <a:pt x="153" y="317"/>
                    <a:pt x="152" y="311"/>
                    <a:pt x="151" y="307"/>
                  </a:cubicBezTo>
                  <a:cubicBezTo>
                    <a:pt x="140" y="307"/>
                    <a:pt x="125" y="303"/>
                    <a:pt x="125" y="291"/>
                  </a:cubicBezTo>
                  <a:cubicBezTo>
                    <a:pt x="108" y="291"/>
                    <a:pt x="116" y="279"/>
                    <a:pt x="107" y="269"/>
                  </a:cubicBezTo>
                  <a:cubicBezTo>
                    <a:pt x="97" y="258"/>
                    <a:pt x="86" y="258"/>
                    <a:pt x="74" y="254"/>
                  </a:cubicBezTo>
                  <a:cubicBezTo>
                    <a:pt x="72" y="254"/>
                    <a:pt x="70" y="243"/>
                    <a:pt x="70" y="243"/>
                  </a:cubicBezTo>
                  <a:cubicBezTo>
                    <a:pt x="68" y="234"/>
                    <a:pt x="59" y="233"/>
                    <a:pt x="50" y="233"/>
                  </a:cubicBezTo>
                  <a:cubicBezTo>
                    <a:pt x="44" y="233"/>
                    <a:pt x="46" y="238"/>
                    <a:pt x="46" y="242"/>
                  </a:cubicBezTo>
                  <a:cubicBezTo>
                    <a:pt x="46" y="249"/>
                    <a:pt x="49" y="250"/>
                    <a:pt x="49" y="257"/>
                  </a:cubicBezTo>
                  <a:cubicBezTo>
                    <a:pt x="49" y="281"/>
                    <a:pt x="27" y="287"/>
                    <a:pt x="27" y="308"/>
                  </a:cubicBezTo>
                  <a:cubicBezTo>
                    <a:pt x="27" y="333"/>
                    <a:pt x="53" y="324"/>
                    <a:pt x="53" y="347"/>
                  </a:cubicBezTo>
                  <a:cubicBezTo>
                    <a:pt x="51" y="347"/>
                    <a:pt x="51" y="347"/>
                    <a:pt x="51" y="347"/>
                  </a:cubicBezTo>
                  <a:cubicBezTo>
                    <a:pt x="54" y="352"/>
                    <a:pt x="55" y="366"/>
                    <a:pt x="60" y="372"/>
                  </a:cubicBezTo>
                  <a:cubicBezTo>
                    <a:pt x="81" y="393"/>
                    <a:pt x="125" y="398"/>
                    <a:pt x="125" y="438"/>
                  </a:cubicBezTo>
                  <a:cubicBezTo>
                    <a:pt x="125" y="446"/>
                    <a:pt x="122" y="446"/>
                    <a:pt x="122" y="453"/>
                  </a:cubicBezTo>
                  <a:cubicBezTo>
                    <a:pt x="122" y="467"/>
                    <a:pt x="134" y="472"/>
                    <a:pt x="137" y="482"/>
                  </a:cubicBezTo>
                  <a:cubicBezTo>
                    <a:pt x="140" y="492"/>
                    <a:pt x="140" y="496"/>
                    <a:pt x="143" y="505"/>
                  </a:cubicBezTo>
                  <a:cubicBezTo>
                    <a:pt x="137" y="506"/>
                    <a:pt x="137" y="506"/>
                    <a:pt x="134" y="506"/>
                  </a:cubicBezTo>
                  <a:cubicBezTo>
                    <a:pt x="131" y="506"/>
                    <a:pt x="131" y="509"/>
                    <a:pt x="128" y="509"/>
                  </a:cubicBezTo>
                  <a:cubicBezTo>
                    <a:pt x="121" y="509"/>
                    <a:pt x="120" y="503"/>
                    <a:pt x="115" y="502"/>
                  </a:cubicBezTo>
                  <a:cubicBezTo>
                    <a:pt x="92" y="494"/>
                    <a:pt x="71" y="470"/>
                    <a:pt x="62" y="444"/>
                  </a:cubicBezTo>
                  <a:cubicBezTo>
                    <a:pt x="56" y="421"/>
                    <a:pt x="54" y="404"/>
                    <a:pt x="46" y="386"/>
                  </a:cubicBezTo>
                  <a:cubicBezTo>
                    <a:pt x="40" y="374"/>
                    <a:pt x="35" y="346"/>
                    <a:pt x="23" y="346"/>
                  </a:cubicBezTo>
                  <a:cubicBezTo>
                    <a:pt x="15" y="346"/>
                    <a:pt x="20" y="351"/>
                    <a:pt x="13" y="346"/>
                  </a:cubicBezTo>
                  <a:cubicBezTo>
                    <a:pt x="12" y="346"/>
                    <a:pt x="13" y="343"/>
                    <a:pt x="13" y="341"/>
                  </a:cubicBezTo>
                  <a:cubicBezTo>
                    <a:pt x="13" y="330"/>
                    <a:pt x="15" y="322"/>
                    <a:pt x="17" y="311"/>
                  </a:cubicBezTo>
                  <a:cubicBezTo>
                    <a:pt x="19" y="311"/>
                    <a:pt x="19" y="311"/>
                    <a:pt x="19" y="311"/>
                  </a:cubicBezTo>
                  <a:lnTo>
                    <a:pt x="21" y="311"/>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1" name="Freeform 61"/>
            <p:cNvSpPr>
              <a:spLocks/>
            </p:cNvSpPr>
            <p:nvPr/>
          </p:nvSpPr>
          <p:spPr bwMode="auto">
            <a:xfrm>
              <a:off x="8409259" y="4258827"/>
              <a:ext cx="41322" cy="41321"/>
            </a:xfrm>
            <a:custGeom>
              <a:avLst/>
              <a:gdLst>
                <a:gd name="T0" fmla="*/ 21 w 36"/>
                <a:gd name="T1" fmla="*/ 30 h 35"/>
                <a:gd name="T2" fmla="*/ 16 w 36"/>
                <a:gd name="T3" fmla="*/ 19 h 35"/>
                <a:gd name="T4" fmla="*/ 0 w 36"/>
                <a:gd name="T5" fmla="*/ 11 h 35"/>
                <a:gd name="T6" fmla="*/ 16 w 36"/>
                <a:gd name="T7" fmla="*/ 0 h 35"/>
                <a:gd name="T8" fmla="*/ 35 w 36"/>
                <a:gd name="T9" fmla="*/ 27 h 35"/>
                <a:gd name="T10" fmla="*/ 36 w 36"/>
                <a:gd name="T11" fmla="*/ 35 h 35"/>
                <a:gd name="T12" fmla="*/ 31 w 36"/>
                <a:gd name="T13" fmla="*/ 35 h 35"/>
                <a:gd name="T14" fmla="*/ 21 w 36"/>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5">
                  <a:moveTo>
                    <a:pt x="21" y="30"/>
                  </a:moveTo>
                  <a:cubicBezTo>
                    <a:pt x="19" y="30"/>
                    <a:pt x="16" y="22"/>
                    <a:pt x="16" y="19"/>
                  </a:cubicBezTo>
                  <a:cubicBezTo>
                    <a:pt x="13" y="13"/>
                    <a:pt x="0" y="17"/>
                    <a:pt x="0" y="11"/>
                  </a:cubicBezTo>
                  <a:cubicBezTo>
                    <a:pt x="0" y="6"/>
                    <a:pt x="11" y="1"/>
                    <a:pt x="16" y="0"/>
                  </a:cubicBezTo>
                  <a:cubicBezTo>
                    <a:pt x="20" y="12"/>
                    <a:pt x="25" y="27"/>
                    <a:pt x="35" y="27"/>
                  </a:cubicBezTo>
                  <a:cubicBezTo>
                    <a:pt x="35" y="30"/>
                    <a:pt x="35" y="33"/>
                    <a:pt x="36" y="35"/>
                  </a:cubicBezTo>
                  <a:cubicBezTo>
                    <a:pt x="34" y="35"/>
                    <a:pt x="32" y="35"/>
                    <a:pt x="31" y="35"/>
                  </a:cubicBezTo>
                  <a:cubicBezTo>
                    <a:pt x="26" y="35"/>
                    <a:pt x="24" y="30"/>
                    <a:pt x="21" y="3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2" name="Freeform 62"/>
            <p:cNvSpPr>
              <a:spLocks/>
            </p:cNvSpPr>
            <p:nvPr/>
          </p:nvSpPr>
          <p:spPr bwMode="auto">
            <a:xfrm>
              <a:off x="8470477" y="4289435"/>
              <a:ext cx="16835" cy="15304"/>
            </a:xfrm>
            <a:custGeom>
              <a:avLst/>
              <a:gdLst>
                <a:gd name="T0" fmla="*/ 1 w 15"/>
                <a:gd name="T1" fmla="*/ 0 h 14"/>
                <a:gd name="T2" fmla="*/ 8 w 15"/>
                <a:gd name="T3" fmla="*/ 0 h 14"/>
                <a:gd name="T4" fmla="*/ 15 w 15"/>
                <a:gd name="T5" fmla="*/ 4 h 14"/>
                <a:gd name="T6" fmla="*/ 7 w 15"/>
                <a:gd name="T7" fmla="*/ 14 h 14"/>
                <a:gd name="T8" fmla="*/ 1 w 15"/>
                <a:gd name="T9" fmla="*/ 4 h 14"/>
                <a:gd name="T10" fmla="*/ 1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1" y="0"/>
                  </a:moveTo>
                  <a:cubicBezTo>
                    <a:pt x="3" y="0"/>
                    <a:pt x="6" y="0"/>
                    <a:pt x="8" y="0"/>
                  </a:cubicBezTo>
                  <a:cubicBezTo>
                    <a:pt x="11" y="0"/>
                    <a:pt x="13" y="4"/>
                    <a:pt x="15" y="4"/>
                  </a:cubicBezTo>
                  <a:cubicBezTo>
                    <a:pt x="15" y="9"/>
                    <a:pt x="12" y="14"/>
                    <a:pt x="7" y="14"/>
                  </a:cubicBezTo>
                  <a:cubicBezTo>
                    <a:pt x="2" y="14"/>
                    <a:pt x="1" y="8"/>
                    <a:pt x="1" y="4"/>
                  </a:cubicBezTo>
                  <a:cubicBezTo>
                    <a:pt x="1" y="4"/>
                    <a:pt x="0" y="0"/>
                    <a:pt x="1"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3" name="Freeform 63"/>
            <p:cNvSpPr>
              <a:spLocks/>
            </p:cNvSpPr>
            <p:nvPr/>
          </p:nvSpPr>
          <p:spPr bwMode="auto">
            <a:xfrm>
              <a:off x="8251624" y="4249644"/>
              <a:ext cx="16835" cy="26017"/>
            </a:xfrm>
            <a:custGeom>
              <a:avLst/>
              <a:gdLst>
                <a:gd name="T0" fmla="*/ 3 w 14"/>
                <a:gd name="T1" fmla="*/ 0 h 23"/>
                <a:gd name="T2" fmla="*/ 13 w 14"/>
                <a:gd name="T3" fmla="*/ 23 h 23"/>
                <a:gd name="T4" fmla="*/ 0 w 14"/>
                <a:gd name="T5" fmla="*/ 4 h 23"/>
                <a:gd name="T6" fmla="*/ 0 w 14"/>
                <a:gd name="T7" fmla="*/ 0 h 23"/>
                <a:gd name="T8" fmla="*/ 6 w 14"/>
                <a:gd name="T9" fmla="*/ 0 h 23"/>
                <a:gd name="T10" fmla="*/ 6 w 14"/>
                <a:gd name="T11" fmla="*/ 4 h 23"/>
                <a:gd name="T12" fmla="*/ 3 w 1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4" h="23">
                  <a:moveTo>
                    <a:pt x="3" y="0"/>
                  </a:moveTo>
                  <a:cubicBezTo>
                    <a:pt x="9" y="8"/>
                    <a:pt x="14" y="13"/>
                    <a:pt x="13" y="23"/>
                  </a:cubicBezTo>
                  <a:cubicBezTo>
                    <a:pt x="9" y="22"/>
                    <a:pt x="0" y="9"/>
                    <a:pt x="0" y="4"/>
                  </a:cubicBezTo>
                  <a:cubicBezTo>
                    <a:pt x="0" y="3"/>
                    <a:pt x="0" y="1"/>
                    <a:pt x="0" y="0"/>
                  </a:cubicBezTo>
                  <a:cubicBezTo>
                    <a:pt x="6" y="0"/>
                    <a:pt x="6" y="0"/>
                    <a:pt x="6" y="0"/>
                  </a:cubicBezTo>
                  <a:cubicBezTo>
                    <a:pt x="6" y="1"/>
                    <a:pt x="6" y="4"/>
                    <a:pt x="6" y="4"/>
                  </a:cubicBezTo>
                  <a:lnTo>
                    <a:pt x="3"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4" name="Freeform 64"/>
            <p:cNvSpPr>
              <a:spLocks/>
            </p:cNvSpPr>
            <p:nvPr/>
          </p:nvSpPr>
          <p:spPr bwMode="auto">
            <a:xfrm>
              <a:off x="8219485" y="4194549"/>
              <a:ext cx="24487" cy="21426"/>
            </a:xfrm>
            <a:custGeom>
              <a:avLst/>
              <a:gdLst>
                <a:gd name="T0" fmla="*/ 4 w 21"/>
                <a:gd name="T1" fmla="*/ 0 h 19"/>
                <a:gd name="T2" fmla="*/ 15 w 21"/>
                <a:gd name="T3" fmla="*/ 19 h 19"/>
                <a:gd name="T4" fmla="*/ 1 w 21"/>
                <a:gd name="T5" fmla="*/ 2 h 19"/>
                <a:gd name="T6" fmla="*/ 0 w 21"/>
                <a:gd name="T7" fmla="*/ 2 h 19"/>
                <a:gd name="T8" fmla="*/ 4 w 21"/>
                <a:gd name="T9" fmla="*/ 0 h 19"/>
              </a:gdLst>
              <a:ahLst/>
              <a:cxnLst>
                <a:cxn ang="0">
                  <a:pos x="T0" y="T1"/>
                </a:cxn>
                <a:cxn ang="0">
                  <a:pos x="T2" y="T3"/>
                </a:cxn>
                <a:cxn ang="0">
                  <a:pos x="T4" y="T5"/>
                </a:cxn>
                <a:cxn ang="0">
                  <a:pos x="T6" y="T7"/>
                </a:cxn>
                <a:cxn ang="0">
                  <a:pos x="T8" y="T9"/>
                </a:cxn>
              </a:cxnLst>
              <a:rect l="0" t="0" r="r" b="b"/>
              <a:pathLst>
                <a:path w="21" h="19">
                  <a:moveTo>
                    <a:pt x="4" y="0"/>
                  </a:moveTo>
                  <a:cubicBezTo>
                    <a:pt x="9" y="3"/>
                    <a:pt x="21" y="19"/>
                    <a:pt x="15" y="19"/>
                  </a:cubicBezTo>
                  <a:cubicBezTo>
                    <a:pt x="12" y="19"/>
                    <a:pt x="2" y="6"/>
                    <a:pt x="1" y="2"/>
                  </a:cubicBezTo>
                  <a:cubicBezTo>
                    <a:pt x="0" y="2"/>
                    <a:pt x="0" y="2"/>
                    <a:pt x="0" y="2"/>
                  </a:cubicBezTo>
                  <a:lnTo>
                    <a:pt x="4"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5" name="Freeform 65"/>
            <p:cNvSpPr>
              <a:spLocks/>
            </p:cNvSpPr>
            <p:nvPr/>
          </p:nvSpPr>
          <p:spPr bwMode="auto">
            <a:xfrm>
              <a:off x="9012252" y="3306903"/>
              <a:ext cx="56626" cy="76521"/>
            </a:xfrm>
            <a:custGeom>
              <a:avLst/>
              <a:gdLst>
                <a:gd name="T0" fmla="*/ 19 w 50"/>
                <a:gd name="T1" fmla="*/ 40 h 68"/>
                <a:gd name="T2" fmla="*/ 22 w 50"/>
                <a:gd name="T3" fmla="*/ 29 h 68"/>
                <a:gd name="T4" fmla="*/ 16 w 50"/>
                <a:gd name="T5" fmla="*/ 18 h 68"/>
                <a:gd name="T6" fmla="*/ 16 w 50"/>
                <a:gd name="T7" fmla="*/ 25 h 68"/>
                <a:gd name="T8" fmla="*/ 7 w 50"/>
                <a:gd name="T9" fmla="*/ 29 h 68"/>
                <a:gd name="T10" fmla="*/ 0 w 50"/>
                <a:gd name="T11" fmla="*/ 20 h 68"/>
                <a:gd name="T12" fmla="*/ 23 w 50"/>
                <a:gd name="T13" fmla="*/ 0 h 68"/>
                <a:gd name="T14" fmla="*/ 43 w 50"/>
                <a:gd name="T15" fmla="*/ 6 h 68"/>
                <a:gd name="T16" fmla="*/ 44 w 50"/>
                <a:gd name="T17" fmla="*/ 14 h 68"/>
                <a:gd name="T18" fmla="*/ 50 w 50"/>
                <a:gd name="T19" fmla="*/ 21 h 68"/>
                <a:gd name="T20" fmla="*/ 50 w 50"/>
                <a:gd name="T21" fmla="*/ 29 h 68"/>
                <a:gd name="T22" fmla="*/ 44 w 50"/>
                <a:gd name="T23" fmla="*/ 29 h 68"/>
                <a:gd name="T24" fmla="*/ 25 w 50"/>
                <a:gd name="T25" fmla="*/ 68 h 68"/>
                <a:gd name="T26" fmla="*/ 22 w 50"/>
                <a:gd name="T27" fmla="*/ 60 h 68"/>
                <a:gd name="T28" fmla="*/ 22 w 50"/>
                <a:gd name="T29" fmla="*/ 65 h 68"/>
                <a:gd name="T30" fmla="*/ 12 w 50"/>
                <a:gd name="T31" fmla="*/ 53 h 68"/>
                <a:gd name="T32" fmla="*/ 19 w 50"/>
                <a:gd name="T33"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68">
                  <a:moveTo>
                    <a:pt x="19" y="40"/>
                  </a:moveTo>
                  <a:cubicBezTo>
                    <a:pt x="22" y="29"/>
                    <a:pt x="22" y="29"/>
                    <a:pt x="22" y="29"/>
                  </a:cubicBezTo>
                  <a:cubicBezTo>
                    <a:pt x="18" y="27"/>
                    <a:pt x="17" y="22"/>
                    <a:pt x="16" y="18"/>
                  </a:cubicBezTo>
                  <a:cubicBezTo>
                    <a:pt x="16" y="21"/>
                    <a:pt x="15" y="23"/>
                    <a:pt x="16" y="25"/>
                  </a:cubicBezTo>
                  <a:cubicBezTo>
                    <a:pt x="13" y="25"/>
                    <a:pt x="10" y="29"/>
                    <a:pt x="7" y="29"/>
                  </a:cubicBezTo>
                  <a:cubicBezTo>
                    <a:pt x="4" y="29"/>
                    <a:pt x="0" y="24"/>
                    <a:pt x="0" y="20"/>
                  </a:cubicBezTo>
                  <a:cubicBezTo>
                    <a:pt x="0" y="15"/>
                    <a:pt x="21" y="0"/>
                    <a:pt x="23" y="0"/>
                  </a:cubicBezTo>
                  <a:cubicBezTo>
                    <a:pt x="29" y="0"/>
                    <a:pt x="34" y="6"/>
                    <a:pt x="43" y="6"/>
                  </a:cubicBezTo>
                  <a:cubicBezTo>
                    <a:pt x="43" y="9"/>
                    <a:pt x="41" y="14"/>
                    <a:pt x="44" y="14"/>
                  </a:cubicBezTo>
                  <a:cubicBezTo>
                    <a:pt x="50" y="21"/>
                    <a:pt x="50" y="21"/>
                    <a:pt x="50" y="21"/>
                  </a:cubicBezTo>
                  <a:cubicBezTo>
                    <a:pt x="50" y="23"/>
                    <a:pt x="49" y="26"/>
                    <a:pt x="50" y="29"/>
                  </a:cubicBezTo>
                  <a:cubicBezTo>
                    <a:pt x="48" y="29"/>
                    <a:pt x="46" y="30"/>
                    <a:pt x="44" y="29"/>
                  </a:cubicBezTo>
                  <a:cubicBezTo>
                    <a:pt x="41" y="43"/>
                    <a:pt x="35" y="68"/>
                    <a:pt x="25" y="68"/>
                  </a:cubicBezTo>
                  <a:cubicBezTo>
                    <a:pt x="22" y="68"/>
                    <a:pt x="22" y="63"/>
                    <a:pt x="22" y="60"/>
                  </a:cubicBezTo>
                  <a:cubicBezTo>
                    <a:pt x="22" y="65"/>
                    <a:pt x="22" y="65"/>
                    <a:pt x="22" y="65"/>
                  </a:cubicBezTo>
                  <a:cubicBezTo>
                    <a:pt x="16" y="65"/>
                    <a:pt x="12" y="56"/>
                    <a:pt x="12" y="53"/>
                  </a:cubicBezTo>
                  <a:cubicBezTo>
                    <a:pt x="12" y="51"/>
                    <a:pt x="19" y="40"/>
                    <a:pt x="19" y="4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6" name="Freeform 66"/>
            <p:cNvSpPr>
              <a:spLocks/>
            </p:cNvSpPr>
            <p:nvPr/>
          </p:nvSpPr>
          <p:spPr bwMode="auto">
            <a:xfrm>
              <a:off x="9079591" y="3288538"/>
              <a:ext cx="64278" cy="47443"/>
            </a:xfrm>
            <a:custGeom>
              <a:avLst/>
              <a:gdLst>
                <a:gd name="T0" fmla="*/ 40 w 57"/>
                <a:gd name="T1" fmla="*/ 28 h 42"/>
                <a:gd name="T2" fmla="*/ 29 w 57"/>
                <a:gd name="T3" fmla="*/ 22 h 42"/>
                <a:gd name="T4" fmla="*/ 10 w 57"/>
                <a:gd name="T5" fmla="*/ 42 h 42"/>
                <a:gd name="T6" fmla="*/ 6 w 57"/>
                <a:gd name="T7" fmla="*/ 30 h 42"/>
                <a:gd name="T8" fmla="*/ 0 w 57"/>
                <a:gd name="T9" fmla="*/ 22 h 42"/>
                <a:gd name="T10" fmla="*/ 14 w 57"/>
                <a:gd name="T11" fmla="*/ 10 h 42"/>
                <a:gd name="T12" fmla="*/ 40 w 57"/>
                <a:gd name="T13" fmla="*/ 0 h 42"/>
                <a:gd name="T14" fmla="*/ 40 w 57"/>
                <a:gd name="T15" fmla="*/ 28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42">
                  <a:moveTo>
                    <a:pt x="40" y="28"/>
                  </a:moveTo>
                  <a:cubicBezTo>
                    <a:pt x="34" y="28"/>
                    <a:pt x="31" y="23"/>
                    <a:pt x="29" y="22"/>
                  </a:cubicBezTo>
                  <a:cubicBezTo>
                    <a:pt x="22" y="30"/>
                    <a:pt x="20" y="42"/>
                    <a:pt x="10" y="42"/>
                  </a:cubicBezTo>
                  <a:cubicBezTo>
                    <a:pt x="7" y="42"/>
                    <a:pt x="5" y="34"/>
                    <a:pt x="6" y="30"/>
                  </a:cubicBezTo>
                  <a:cubicBezTo>
                    <a:pt x="1" y="27"/>
                    <a:pt x="0" y="26"/>
                    <a:pt x="0" y="22"/>
                  </a:cubicBezTo>
                  <a:cubicBezTo>
                    <a:pt x="0" y="22"/>
                    <a:pt x="14" y="10"/>
                    <a:pt x="14" y="10"/>
                  </a:cubicBezTo>
                  <a:cubicBezTo>
                    <a:pt x="27" y="14"/>
                    <a:pt x="29" y="0"/>
                    <a:pt x="40" y="0"/>
                  </a:cubicBezTo>
                  <a:cubicBezTo>
                    <a:pt x="57" y="0"/>
                    <a:pt x="48" y="28"/>
                    <a:pt x="40" y="28"/>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7" name="Freeform 67"/>
            <p:cNvSpPr>
              <a:spLocks/>
            </p:cNvSpPr>
            <p:nvPr/>
          </p:nvSpPr>
          <p:spPr bwMode="auto">
            <a:xfrm>
              <a:off x="9044391" y="3080400"/>
              <a:ext cx="275479" cy="235685"/>
            </a:xfrm>
            <a:custGeom>
              <a:avLst/>
              <a:gdLst>
                <a:gd name="T0" fmla="*/ 94 w 241"/>
                <a:gd name="T1" fmla="*/ 199 h 207"/>
                <a:gd name="T2" fmla="*/ 94 w 241"/>
                <a:gd name="T3" fmla="*/ 192 h 207"/>
                <a:gd name="T4" fmla="*/ 97 w 241"/>
                <a:gd name="T5" fmla="*/ 179 h 207"/>
                <a:gd name="T6" fmla="*/ 74 w 241"/>
                <a:gd name="T7" fmla="*/ 172 h 207"/>
                <a:gd name="T8" fmla="*/ 66 w 241"/>
                <a:gd name="T9" fmla="*/ 178 h 207"/>
                <a:gd name="T10" fmla="*/ 50 w 241"/>
                <a:gd name="T11" fmla="*/ 181 h 207"/>
                <a:gd name="T12" fmla="*/ 10 w 241"/>
                <a:gd name="T13" fmla="*/ 192 h 207"/>
                <a:gd name="T14" fmla="*/ 0 w 241"/>
                <a:gd name="T15" fmla="*/ 189 h 207"/>
                <a:gd name="T16" fmla="*/ 10 w 241"/>
                <a:gd name="T17" fmla="*/ 183 h 207"/>
                <a:gd name="T18" fmla="*/ 52 w 241"/>
                <a:gd name="T19" fmla="*/ 152 h 207"/>
                <a:gd name="T20" fmla="*/ 99 w 241"/>
                <a:gd name="T21" fmla="*/ 152 h 207"/>
                <a:gd name="T22" fmla="*/ 123 w 241"/>
                <a:gd name="T23" fmla="*/ 127 h 207"/>
                <a:gd name="T24" fmla="*/ 136 w 241"/>
                <a:gd name="T25" fmla="*/ 107 h 207"/>
                <a:gd name="T26" fmla="*/ 132 w 241"/>
                <a:gd name="T27" fmla="*/ 116 h 207"/>
                <a:gd name="T28" fmla="*/ 136 w 241"/>
                <a:gd name="T29" fmla="*/ 120 h 207"/>
                <a:gd name="T30" fmla="*/ 158 w 241"/>
                <a:gd name="T31" fmla="*/ 109 h 207"/>
                <a:gd name="T32" fmla="*/ 200 w 241"/>
                <a:gd name="T33" fmla="*/ 45 h 207"/>
                <a:gd name="T34" fmla="*/ 197 w 241"/>
                <a:gd name="T35" fmla="*/ 35 h 207"/>
                <a:gd name="T36" fmla="*/ 214 w 241"/>
                <a:gd name="T37" fmla="*/ 6 h 207"/>
                <a:gd name="T38" fmla="*/ 224 w 241"/>
                <a:gd name="T39" fmla="*/ 8 h 207"/>
                <a:gd name="T40" fmla="*/ 222 w 241"/>
                <a:gd name="T41" fmla="*/ 7 h 207"/>
                <a:gd name="T42" fmla="*/ 220 w 241"/>
                <a:gd name="T43" fmla="*/ 0 h 207"/>
                <a:gd name="T44" fmla="*/ 229 w 241"/>
                <a:gd name="T45" fmla="*/ 4 h 207"/>
                <a:gd name="T46" fmla="*/ 231 w 241"/>
                <a:gd name="T47" fmla="*/ 20 h 207"/>
                <a:gd name="T48" fmla="*/ 241 w 241"/>
                <a:gd name="T49" fmla="*/ 48 h 207"/>
                <a:gd name="T50" fmla="*/ 231 w 241"/>
                <a:gd name="T51" fmla="*/ 72 h 207"/>
                <a:gd name="T52" fmla="*/ 231 w 241"/>
                <a:gd name="T53" fmla="*/ 77 h 207"/>
                <a:gd name="T54" fmla="*/ 224 w 241"/>
                <a:gd name="T55" fmla="*/ 79 h 207"/>
                <a:gd name="T56" fmla="*/ 219 w 241"/>
                <a:gd name="T57" fmla="*/ 115 h 207"/>
                <a:gd name="T58" fmla="*/ 210 w 241"/>
                <a:gd name="T59" fmla="*/ 137 h 207"/>
                <a:gd name="T60" fmla="*/ 214 w 241"/>
                <a:gd name="T61" fmla="*/ 152 h 207"/>
                <a:gd name="T62" fmla="*/ 196 w 241"/>
                <a:gd name="T63" fmla="*/ 168 h 207"/>
                <a:gd name="T64" fmla="*/ 197 w 241"/>
                <a:gd name="T65" fmla="*/ 155 h 207"/>
                <a:gd name="T66" fmla="*/ 176 w 241"/>
                <a:gd name="T67" fmla="*/ 174 h 207"/>
                <a:gd name="T68" fmla="*/ 172 w 241"/>
                <a:gd name="T69" fmla="*/ 170 h 207"/>
                <a:gd name="T70" fmla="*/ 165 w 241"/>
                <a:gd name="T71" fmla="*/ 170 h 207"/>
                <a:gd name="T72" fmla="*/ 150 w 241"/>
                <a:gd name="T73" fmla="*/ 180 h 207"/>
                <a:gd name="T74" fmla="*/ 128 w 241"/>
                <a:gd name="T75" fmla="*/ 166 h 207"/>
                <a:gd name="T76" fmla="*/ 123 w 241"/>
                <a:gd name="T77" fmla="*/ 173 h 207"/>
                <a:gd name="T78" fmla="*/ 131 w 241"/>
                <a:gd name="T79" fmla="*/ 185 h 207"/>
                <a:gd name="T80" fmla="*/ 123 w 241"/>
                <a:gd name="T81" fmla="*/ 186 h 207"/>
                <a:gd name="T82" fmla="*/ 105 w 241"/>
                <a:gd name="T83" fmla="*/ 207 h 207"/>
                <a:gd name="T84" fmla="*/ 94 w 241"/>
                <a:gd name="T85"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 h="207">
                  <a:moveTo>
                    <a:pt x="94" y="199"/>
                  </a:moveTo>
                  <a:cubicBezTo>
                    <a:pt x="92" y="199"/>
                    <a:pt x="94" y="195"/>
                    <a:pt x="94" y="192"/>
                  </a:cubicBezTo>
                  <a:cubicBezTo>
                    <a:pt x="94" y="188"/>
                    <a:pt x="97" y="182"/>
                    <a:pt x="97" y="179"/>
                  </a:cubicBezTo>
                  <a:cubicBezTo>
                    <a:pt x="88" y="177"/>
                    <a:pt x="83" y="172"/>
                    <a:pt x="74" y="172"/>
                  </a:cubicBezTo>
                  <a:cubicBezTo>
                    <a:pt x="69" y="172"/>
                    <a:pt x="69" y="177"/>
                    <a:pt x="66" y="178"/>
                  </a:cubicBezTo>
                  <a:cubicBezTo>
                    <a:pt x="60" y="181"/>
                    <a:pt x="56" y="177"/>
                    <a:pt x="50" y="181"/>
                  </a:cubicBezTo>
                  <a:cubicBezTo>
                    <a:pt x="40" y="185"/>
                    <a:pt x="26" y="192"/>
                    <a:pt x="10" y="192"/>
                  </a:cubicBezTo>
                  <a:cubicBezTo>
                    <a:pt x="5" y="192"/>
                    <a:pt x="0" y="192"/>
                    <a:pt x="0" y="189"/>
                  </a:cubicBezTo>
                  <a:cubicBezTo>
                    <a:pt x="0" y="186"/>
                    <a:pt x="7" y="184"/>
                    <a:pt x="10" y="183"/>
                  </a:cubicBezTo>
                  <a:cubicBezTo>
                    <a:pt x="26" y="172"/>
                    <a:pt x="32" y="152"/>
                    <a:pt x="52" y="152"/>
                  </a:cubicBezTo>
                  <a:cubicBezTo>
                    <a:pt x="75" y="152"/>
                    <a:pt x="82" y="152"/>
                    <a:pt x="99" y="152"/>
                  </a:cubicBezTo>
                  <a:cubicBezTo>
                    <a:pt x="112" y="152"/>
                    <a:pt x="116" y="127"/>
                    <a:pt x="123" y="127"/>
                  </a:cubicBezTo>
                  <a:cubicBezTo>
                    <a:pt x="124" y="127"/>
                    <a:pt x="134" y="108"/>
                    <a:pt x="136" y="107"/>
                  </a:cubicBezTo>
                  <a:cubicBezTo>
                    <a:pt x="134" y="110"/>
                    <a:pt x="132" y="113"/>
                    <a:pt x="132" y="116"/>
                  </a:cubicBezTo>
                  <a:cubicBezTo>
                    <a:pt x="132" y="118"/>
                    <a:pt x="135" y="120"/>
                    <a:pt x="136" y="120"/>
                  </a:cubicBezTo>
                  <a:cubicBezTo>
                    <a:pt x="147" y="120"/>
                    <a:pt x="149" y="112"/>
                    <a:pt x="158" y="109"/>
                  </a:cubicBezTo>
                  <a:cubicBezTo>
                    <a:pt x="174" y="103"/>
                    <a:pt x="200" y="70"/>
                    <a:pt x="200" y="45"/>
                  </a:cubicBezTo>
                  <a:cubicBezTo>
                    <a:pt x="200" y="39"/>
                    <a:pt x="197" y="39"/>
                    <a:pt x="197" y="35"/>
                  </a:cubicBezTo>
                  <a:cubicBezTo>
                    <a:pt x="197" y="26"/>
                    <a:pt x="204" y="6"/>
                    <a:pt x="214" y="6"/>
                  </a:cubicBezTo>
                  <a:cubicBezTo>
                    <a:pt x="216" y="6"/>
                    <a:pt x="215" y="16"/>
                    <a:pt x="224" y="8"/>
                  </a:cubicBezTo>
                  <a:cubicBezTo>
                    <a:pt x="223" y="8"/>
                    <a:pt x="222" y="7"/>
                    <a:pt x="222" y="7"/>
                  </a:cubicBezTo>
                  <a:cubicBezTo>
                    <a:pt x="219" y="7"/>
                    <a:pt x="218" y="0"/>
                    <a:pt x="220" y="0"/>
                  </a:cubicBezTo>
                  <a:cubicBezTo>
                    <a:pt x="225" y="0"/>
                    <a:pt x="228" y="2"/>
                    <a:pt x="229" y="4"/>
                  </a:cubicBezTo>
                  <a:cubicBezTo>
                    <a:pt x="232" y="10"/>
                    <a:pt x="231" y="14"/>
                    <a:pt x="231" y="20"/>
                  </a:cubicBezTo>
                  <a:cubicBezTo>
                    <a:pt x="231" y="31"/>
                    <a:pt x="241" y="37"/>
                    <a:pt x="241" y="48"/>
                  </a:cubicBezTo>
                  <a:cubicBezTo>
                    <a:pt x="241" y="61"/>
                    <a:pt x="231" y="62"/>
                    <a:pt x="231" y="72"/>
                  </a:cubicBezTo>
                  <a:cubicBezTo>
                    <a:pt x="231" y="74"/>
                    <a:pt x="231" y="76"/>
                    <a:pt x="231" y="77"/>
                  </a:cubicBezTo>
                  <a:cubicBezTo>
                    <a:pt x="228" y="80"/>
                    <a:pt x="226" y="78"/>
                    <a:pt x="224" y="79"/>
                  </a:cubicBezTo>
                  <a:cubicBezTo>
                    <a:pt x="216" y="81"/>
                    <a:pt x="219" y="106"/>
                    <a:pt x="219" y="115"/>
                  </a:cubicBezTo>
                  <a:cubicBezTo>
                    <a:pt x="219" y="122"/>
                    <a:pt x="210" y="126"/>
                    <a:pt x="210" y="137"/>
                  </a:cubicBezTo>
                  <a:cubicBezTo>
                    <a:pt x="210" y="144"/>
                    <a:pt x="213" y="147"/>
                    <a:pt x="214" y="152"/>
                  </a:cubicBezTo>
                  <a:cubicBezTo>
                    <a:pt x="205" y="157"/>
                    <a:pt x="205" y="165"/>
                    <a:pt x="196" y="168"/>
                  </a:cubicBezTo>
                  <a:cubicBezTo>
                    <a:pt x="193" y="161"/>
                    <a:pt x="196" y="161"/>
                    <a:pt x="197" y="155"/>
                  </a:cubicBezTo>
                  <a:cubicBezTo>
                    <a:pt x="186" y="162"/>
                    <a:pt x="179" y="163"/>
                    <a:pt x="176" y="174"/>
                  </a:cubicBezTo>
                  <a:cubicBezTo>
                    <a:pt x="175" y="174"/>
                    <a:pt x="172" y="172"/>
                    <a:pt x="172" y="170"/>
                  </a:cubicBezTo>
                  <a:cubicBezTo>
                    <a:pt x="165" y="170"/>
                    <a:pt x="165" y="170"/>
                    <a:pt x="165" y="170"/>
                  </a:cubicBezTo>
                  <a:cubicBezTo>
                    <a:pt x="160" y="175"/>
                    <a:pt x="156" y="180"/>
                    <a:pt x="150" y="180"/>
                  </a:cubicBezTo>
                  <a:cubicBezTo>
                    <a:pt x="134" y="180"/>
                    <a:pt x="135" y="166"/>
                    <a:pt x="128" y="166"/>
                  </a:cubicBezTo>
                  <a:cubicBezTo>
                    <a:pt x="126" y="166"/>
                    <a:pt x="123" y="170"/>
                    <a:pt x="123" y="173"/>
                  </a:cubicBezTo>
                  <a:cubicBezTo>
                    <a:pt x="123" y="176"/>
                    <a:pt x="130" y="185"/>
                    <a:pt x="131" y="185"/>
                  </a:cubicBezTo>
                  <a:cubicBezTo>
                    <a:pt x="129" y="186"/>
                    <a:pt x="126" y="186"/>
                    <a:pt x="123" y="186"/>
                  </a:cubicBezTo>
                  <a:cubicBezTo>
                    <a:pt x="118" y="186"/>
                    <a:pt x="109" y="199"/>
                    <a:pt x="105" y="207"/>
                  </a:cubicBezTo>
                  <a:cubicBezTo>
                    <a:pt x="99" y="205"/>
                    <a:pt x="100" y="199"/>
                    <a:pt x="94" y="199"/>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8" name="Freeform 68"/>
            <p:cNvSpPr>
              <a:spLocks/>
            </p:cNvSpPr>
            <p:nvPr/>
          </p:nvSpPr>
          <p:spPr bwMode="auto">
            <a:xfrm>
              <a:off x="9266305" y="2948783"/>
              <a:ext cx="142331" cy="127025"/>
            </a:xfrm>
            <a:custGeom>
              <a:avLst/>
              <a:gdLst>
                <a:gd name="T0" fmla="*/ 18 w 124"/>
                <a:gd name="T1" fmla="*/ 60 h 110"/>
                <a:gd name="T2" fmla="*/ 25 w 124"/>
                <a:gd name="T3" fmla="*/ 60 h 110"/>
                <a:gd name="T4" fmla="*/ 43 w 124"/>
                <a:gd name="T5" fmla="*/ 19 h 110"/>
                <a:gd name="T6" fmla="*/ 40 w 124"/>
                <a:gd name="T7" fmla="*/ 11 h 110"/>
                <a:gd name="T8" fmla="*/ 44 w 124"/>
                <a:gd name="T9" fmla="*/ 0 h 110"/>
                <a:gd name="T10" fmla="*/ 103 w 124"/>
                <a:gd name="T11" fmla="*/ 40 h 110"/>
                <a:gd name="T12" fmla="*/ 119 w 124"/>
                <a:gd name="T13" fmla="*/ 39 h 110"/>
                <a:gd name="T14" fmla="*/ 114 w 124"/>
                <a:gd name="T15" fmla="*/ 48 h 110"/>
                <a:gd name="T16" fmla="*/ 124 w 124"/>
                <a:gd name="T17" fmla="*/ 58 h 110"/>
                <a:gd name="T18" fmla="*/ 100 w 124"/>
                <a:gd name="T19" fmla="*/ 66 h 110"/>
                <a:gd name="T20" fmla="*/ 73 w 124"/>
                <a:gd name="T21" fmla="*/ 93 h 110"/>
                <a:gd name="T22" fmla="*/ 40 w 124"/>
                <a:gd name="T23" fmla="*/ 75 h 110"/>
                <a:gd name="T24" fmla="*/ 35 w 124"/>
                <a:gd name="T25" fmla="*/ 82 h 110"/>
                <a:gd name="T26" fmla="*/ 12 w 124"/>
                <a:gd name="T27" fmla="*/ 87 h 110"/>
                <a:gd name="T28" fmla="*/ 27 w 124"/>
                <a:gd name="T29" fmla="*/ 98 h 110"/>
                <a:gd name="T30" fmla="*/ 8 w 124"/>
                <a:gd name="T31" fmla="*/ 110 h 110"/>
                <a:gd name="T32" fmla="*/ 4 w 124"/>
                <a:gd name="T33" fmla="*/ 110 h 110"/>
                <a:gd name="T34" fmla="*/ 4 w 124"/>
                <a:gd name="T35" fmla="*/ 92 h 110"/>
                <a:gd name="T36" fmla="*/ 0 w 124"/>
                <a:gd name="T37" fmla="*/ 84 h 110"/>
                <a:gd name="T38" fmla="*/ 14 w 124"/>
                <a:gd name="T39" fmla="*/ 64 h 110"/>
                <a:gd name="T40" fmla="*/ 14 w 124"/>
                <a:gd name="T41" fmla="*/ 58 h 110"/>
                <a:gd name="T42" fmla="*/ 19 w 124"/>
                <a:gd name="T43" fmla="*/ 62 h 110"/>
                <a:gd name="T44" fmla="*/ 18 w 124"/>
                <a:gd name="T45" fmla="*/ 6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10">
                  <a:moveTo>
                    <a:pt x="18" y="60"/>
                  </a:moveTo>
                  <a:cubicBezTo>
                    <a:pt x="20" y="61"/>
                    <a:pt x="23" y="60"/>
                    <a:pt x="25" y="60"/>
                  </a:cubicBezTo>
                  <a:cubicBezTo>
                    <a:pt x="38" y="60"/>
                    <a:pt x="43" y="29"/>
                    <a:pt x="43" y="19"/>
                  </a:cubicBezTo>
                  <a:cubicBezTo>
                    <a:pt x="43" y="15"/>
                    <a:pt x="40" y="14"/>
                    <a:pt x="40" y="11"/>
                  </a:cubicBezTo>
                  <a:cubicBezTo>
                    <a:pt x="40" y="5"/>
                    <a:pt x="43" y="3"/>
                    <a:pt x="44" y="0"/>
                  </a:cubicBezTo>
                  <a:cubicBezTo>
                    <a:pt x="65" y="15"/>
                    <a:pt x="74" y="40"/>
                    <a:pt x="103" y="40"/>
                  </a:cubicBezTo>
                  <a:cubicBezTo>
                    <a:pt x="109" y="40"/>
                    <a:pt x="114" y="35"/>
                    <a:pt x="119" y="39"/>
                  </a:cubicBezTo>
                  <a:cubicBezTo>
                    <a:pt x="118" y="43"/>
                    <a:pt x="114" y="44"/>
                    <a:pt x="114" y="48"/>
                  </a:cubicBezTo>
                  <a:cubicBezTo>
                    <a:pt x="114" y="53"/>
                    <a:pt x="121" y="58"/>
                    <a:pt x="124" y="58"/>
                  </a:cubicBezTo>
                  <a:cubicBezTo>
                    <a:pt x="117" y="63"/>
                    <a:pt x="112" y="66"/>
                    <a:pt x="100" y="66"/>
                  </a:cubicBezTo>
                  <a:cubicBezTo>
                    <a:pt x="84" y="66"/>
                    <a:pt x="79" y="84"/>
                    <a:pt x="73" y="93"/>
                  </a:cubicBezTo>
                  <a:cubicBezTo>
                    <a:pt x="61" y="85"/>
                    <a:pt x="53" y="84"/>
                    <a:pt x="40" y="75"/>
                  </a:cubicBezTo>
                  <a:cubicBezTo>
                    <a:pt x="38" y="76"/>
                    <a:pt x="35" y="79"/>
                    <a:pt x="35" y="82"/>
                  </a:cubicBezTo>
                  <a:cubicBezTo>
                    <a:pt x="25" y="82"/>
                    <a:pt x="12" y="74"/>
                    <a:pt x="12" y="87"/>
                  </a:cubicBezTo>
                  <a:cubicBezTo>
                    <a:pt x="12" y="95"/>
                    <a:pt x="24" y="95"/>
                    <a:pt x="27" y="98"/>
                  </a:cubicBezTo>
                  <a:cubicBezTo>
                    <a:pt x="21" y="107"/>
                    <a:pt x="15" y="104"/>
                    <a:pt x="8" y="110"/>
                  </a:cubicBezTo>
                  <a:cubicBezTo>
                    <a:pt x="4" y="110"/>
                    <a:pt x="4" y="110"/>
                    <a:pt x="4" y="110"/>
                  </a:cubicBezTo>
                  <a:cubicBezTo>
                    <a:pt x="4" y="105"/>
                    <a:pt x="4" y="93"/>
                    <a:pt x="4" y="92"/>
                  </a:cubicBezTo>
                  <a:cubicBezTo>
                    <a:pt x="4" y="89"/>
                    <a:pt x="0" y="87"/>
                    <a:pt x="0" y="84"/>
                  </a:cubicBezTo>
                  <a:cubicBezTo>
                    <a:pt x="0" y="75"/>
                    <a:pt x="12" y="70"/>
                    <a:pt x="14" y="64"/>
                  </a:cubicBezTo>
                  <a:cubicBezTo>
                    <a:pt x="14" y="58"/>
                    <a:pt x="14" y="58"/>
                    <a:pt x="14" y="58"/>
                  </a:cubicBezTo>
                  <a:cubicBezTo>
                    <a:pt x="15" y="59"/>
                    <a:pt x="17" y="60"/>
                    <a:pt x="19" y="62"/>
                  </a:cubicBezTo>
                  <a:lnTo>
                    <a:pt x="18" y="6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39" name="Freeform 69"/>
            <p:cNvSpPr>
              <a:spLocks/>
            </p:cNvSpPr>
            <p:nvPr/>
          </p:nvSpPr>
          <p:spPr bwMode="auto">
            <a:xfrm>
              <a:off x="9405575" y="2980922"/>
              <a:ext cx="22957" cy="22956"/>
            </a:xfrm>
            <a:custGeom>
              <a:avLst/>
              <a:gdLst>
                <a:gd name="T0" fmla="*/ 17 w 21"/>
                <a:gd name="T1" fmla="*/ 0 h 20"/>
                <a:gd name="T2" fmla="*/ 21 w 21"/>
                <a:gd name="T3" fmla="*/ 4 h 20"/>
                <a:gd name="T4" fmla="*/ 2 w 21"/>
                <a:gd name="T5" fmla="*/ 20 h 20"/>
                <a:gd name="T6" fmla="*/ 2 w 21"/>
                <a:gd name="T7" fmla="*/ 13 h 20"/>
                <a:gd name="T8" fmla="*/ 19 w 21"/>
                <a:gd name="T9" fmla="*/ 1 h 20"/>
                <a:gd name="T10" fmla="*/ 17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17" y="0"/>
                  </a:moveTo>
                  <a:cubicBezTo>
                    <a:pt x="21" y="4"/>
                    <a:pt x="21" y="4"/>
                    <a:pt x="21" y="4"/>
                  </a:cubicBezTo>
                  <a:cubicBezTo>
                    <a:pt x="18" y="8"/>
                    <a:pt x="9" y="20"/>
                    <a:pt x="2" y="20"/>
                  </a:cubicBezTo>
                  <a:cubicBezTo>
                    <a:pt x="0" y="20"/>
                    <a:pt x="0" y="16"/>
                    <a:pt x="2" y="13"/>
                  </a:cubicBezTo>
                  <a:cubicBezTo>
                    <a:pt x="5" y="8"/>
                    <a:pt x="13" y="1"/>
                    <a:pt x="19" y="1"/>
                  </a:cubicBezTo>
                  <a:lnTo>
                    <a:pt x="17"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0" name="Freeform 70"/>
            <p:cNvSpPr>
              <a:spLocks/>
            </p:cNvSpPr>
            <p:nvPr/>
          </p:nvSpPr>
          <p:spPr bwMode="auto">
            <a:xfrm>
              <a:off x="9453019" y="2948783"/>
              <a:ext cx="33670" cy="22956"/>
            </a:xfrm>
            <a:custGeom>
              <a:avLst/>
              <a:gdLst>
                <a:gd name="T0" fmla="*/ 29 w 29"/>
                <a:gd name="T1" fmla="*/ 5 h 21"/>
                <a:gd name="T2" fmla="*/ 1 w 29"/>
                <a:gd name="T3" fmla="*/ 21 h 21"/>
                <a:gd name="T4" fmla="*/ 1 w 29"/>
                <a:gd name="T5" fmla="*/ 17 h 21"/>
                <a:gd name="T6" fmla="*/ 17 w 29"/>
                <a:gd name="T7" fmla="*/ 0 h 21"/>
                <a:gd name="T8" fmla="*/ 29 w 29"/>
                <a:gd name="T9" fmla="*/ 0 h 21"/>
                <a:gd name="T10" fmla="*/ 29 w 29"/>
                <a:gd name="T11" fmla="*/ 5 h 21"/>
              </a:gdLst>
              <a:ahLst/>
              <a:cxnLst>
                <a:cxn ang="0">
                  <a:pos x="T0" y="T1"/>
                </a:cxn>
                <a:cxn ang="0">
                  <a:pos x="T2" y="T3"/>
                </a:cxn>
                <a:cxn ang="0">
                  <a:pos x="T4" y="T5"/>
                </a:cxn>
                <a:cxn ang="0">
                  <a:pos x="T6" y="T7"/>
                </a:cxn>
                <a:cxn ang="0">
                  <a:pos x="T8" y="T9"/>
                </a:cxn>
                <a:cxn ang="0">
                  <a:pos x="T10" y="T11"/>
                </a:cxn>
              </a:cxnLst>
              <a:rect l="0" t="0" r="r" b="b"/>
              <a:pathLst>
                <a:path w="29" h="21">
                  <a:moveTo>
                    <a:pt x="29" y="5"/>
                  </a:moveTo>
                  <a:cubicBezTo>
                    <a:pt x="11" y="5"/>
                    <a:pt x="11" y="21"/>
                    <a:pt x="1" y="21"/>
                  </a:cubicBezTo>
                  <a:cubicBezTo>
                    <a:pt x="0" y="21"/>
                    <a:pt x="1" y="18"/>
                    <a:pt x="1" y="17"/>
                  </a:cubicBezTo>
                  <a:cubicBezTo>
                    <a:pt x="1" y="17"/>
                    <a:pt x="8" y="0"/>
                    <a:pt x="17" y="0"/>
                  </a:cubicBezTo>
                  <a:cubicBezTo>
                    <a:pt x="22" y="0"/>
                    <a:pt x="26" y="1"/>
                    <a:pt x="29" y="0"/>
                  </a:cubicBezTo>
                  <a:lnTo>
                    <a:pt x="29" y="5"/>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1" name="Freeform 71"/>
            <p:cNvSpPr>
              <a:spLocks/>
            </p:cNvSpPr>
            <p:nvPr/>
          </p:nvSpPr>
          <p:spPr bwMode="auto">
            <a:xfrm>
              <a:off x="9511175" y="2921236"/>
              <a:ext cx="16835" cy="18365"/>
            </a:xfrm>
            <a:custGeom>
              <a:avLst/>
              <a:gdLst>
                <a:gd name="T0" fmla="*/ 2 w 15"/>
                <a:gd name="T1" fmla="*/ 11 h 16"/>
                <a:gd name="T2" fmla="*/ 3 w 15"/>
                <a:gd name="T3" fmla="*/ 5 h 16"/>
                <a:gd name="T4" fmla="*/ 15 w 15"/>
                <a:gd name="T5" fmla="*/ 0 h 16"/>
                <a:gd name="T6" fmla="*/ 2 w 15"/>
                <a:gd name="T7" fmla="*/ 16 h 16"/>
                <a:gd name="T8" fmla="*/ 2 w 15"/>
                <a:gd name="T9" fmla="*/ 11 h 16"/>
              </a:gdLst>
              <a:ahLst/>
              <a:cxnLst>
                <a:cxn ang="0">
                  <a:pos x="T0" y="T1"/>
                </a:cxn>
                <a:cxn ang="0">
                  <a:pos x="T2" y="T3"/>
                </a:cxn>
                <a:cxn ang="0">
                  <a:pos x="T4" y="T5"/>
                </a:cxn>
                <a:cxn ang="0">
                  <a:pos x="T6" y="T7"/>
                </a:cxn>
                <a:cxn ang="0">
                  <a:pos x="T8" y="T9"/>
                </a:cxn>
              </a:cxnLst>
              <a:rect l="0" t="0" r="r" b="b"/>
              <a:pathLst>
                <a:path w="15" h="16">
                  <a:moveTo>
                    <a:pt x="2" y="11"/>
                  </a:moveTo>
                  <a:cubicBezTo>
                    <a:pt x="4" y="11"/>
                    <a:pt x="2" y="7"/>
                    <a:pt x="3" y="5"/>
                  </a:cubicBezTo>
                  <a:cubicBezTo>
                    <a:pt x="4" y="0"/>
                    <a:pt x="13" y="0"/>
                    <a:pt x="15" y="0"/>
                  </a:cubicBezTo>
                  <a:cubicBezTo>
                    <a:pt x="14" y="5"/>
                    <a:pt x="8" y="16"/>
                    <a:pt x="2" y="16"/>
                  </a:cubicBezTo>
                  <a:cubicBezTo>
                    <a:pt x="0" y="16"/>
                    <a:pt x="0" y="11"/>
                    <a:pt x="2" y="11"/>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2" name="Freeform 72"/>
            <p:cNvSpPr>
              <a:spLocks/>
            </p:cNvSpPr>
            <p:nvPr/>
          </p:nvSpPr>
          <p:spPr bwMode="auto">
            <a:xfrm>
              <a:off x="9310688" y="2644229"/>
              <a:ext cx="70400" cy="284659"/>
            </a:xfrm>
            <a:custGeom>
              <a:avLst/>
              <a:gdLst>
                <a:gd name="T0" fmla="*/ 45 w 61"/>
                <a:gd name="T1" fmla="*/ 152 h 249"/>
                <a:gd name="T2" fmla="*/ 23 w 61"/>
                <a:gd name="T3" fmla="*/ 198 h 249"/>
                <a:gd name="T4" fmla="*/ 45 w 61"/>
                <a:gd name="T5" fmla="*/ 239 h 249"/>
                <a:gd name="T6" fmla="*/ 42 w 61"/>
                <a:gd name="T7" fmla="*/ 240 h 249"/>
                <a:gd name="T8" fmla="*/ 35 w 61"/>
                <a:gd name="T9" fmla="*/ 232 h 249"/>
                <a:gd name="T10" fmla="*/ 27 w 61"/>
                <a:gd name="T11" fmla="*/ 232 h 249"/>
                <a:gd name="T12" fmla="*/ 9 w 61"/>
                <a:gd name="T13" fmla="*/ 249 h 249"/>
                <a:gd name="T14" fmla="*/ 9 w 61"/>
                <a:gd name="T15" fmla="*/ 226 h 249"/>
                <a:gd name="T16" fmla="*/ 12 w 61"/>
                <a:gd name="T17" fmla="*/ 190 h 249"/>
                <a:gd name="T18" fmla="*/ 7 w 61"/>
                <a:gd name="T19" fmla="*/ 168 h 249"/>
                <a:gd name="T20" fmla="*/ 11 w 61"/>
                <a:gd name="T21" fmla="*/ 143 h 249"/>
                <a:gd name="T22" fmla="*/ 11 w 61"/>
                <a:gd name="T23" fmla="*/ 96 h 249"/>
                <a:gd name="T24" fmla="*/ 0 w 61"/>
                <a:gd name="T25" fmla="*/ 68 h 249"/>
                <a:gd name="T26" fmla="*/ 16 w 61"/>
                <a:gd name="T27" fmla="*/ 27 h 249"/>
                <a:gd name="T28" fmla="*/ 19 w 61"/>
                <a:gd name="T29" fmla="*/ 17 h 249"/>
                <a:gd name="T30" fmla="*/ 19 w 61"/>
                <a:gd name="T31" fmla="*/ 0 h 249"/>
                <a:gd name="T32" fmla="*/ 24 w 61"/>
                <a:gd name="T33" fmla="*/ 0 h 249"/>
                <a:gd name="T34" fmla="*/ 33 w 61"/>
                <a:gd name="T35" fmla="*/ 37 h 249"/>
                <a:gd name="T36" fmla="*/ 35 w 61"/>
                <a:gd name="T37" fmla="*/ 67 h 249"/>
                <a:gd name="T38" fmla="*/ 35 w 61"/>
                <a:gd name="T39" fmla="*/ 86 h 249"/>
                <a:gd name="T40" fmla="*/ 41 w 61"/>
                <a:gd name="T41" fmla="*/ 108 h 249"/>
                <a:gd name="T42" fmla="*/ 61 w 61"/>
                <a:gd name="T43" fmla="*/ 163 h 249"/>
                <a:gd name="T44" fmla="*/ 45 w 61"/>
                <a:gd name="T45" fmla="*/ 15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249">
                  <a:moveTo>
                    <a:pt x="45" y="152"/>
                  </a:moveTo>
                  <a:cubicBezTo>
                    <a:pt x="25" y="152"/>
                    <a:pt x="23" y="178"/>
                    <a:pt x="23" y="198"/>
                  </a:cubicBezTo>
                  <a:cubicBezTo>
                    <a:pt x="23" y="217"/>
                    <a:pt x="38" y="225"/>
                    <a:pt x="45" y="239"/>
                  </a:cubicBezTo>
                  <a:cubicBezTo>
                    <a:pt x="45" y="239"/>
                    <a:pt x="43" y="240"/>
                    <a:pt x="42" y="240"/>
                  </a:cubicBezTo>
                  <a:cubicBezTo>
                    <a:pt x="39" y="240"/>
                    <a:pt x="35" y="235"/>
                    <a:pt x="35" y="232"/>
                  </a:cubicBezTo>
                  <a:cubicBezTo>
                    <a:pt x="32" y="232"/>
                    <a:pt x="29" y="232"/>
                    <a:pt x="27" y="232"/>
                  </a:cubicBezTo>
                  <a:cubicBezTo>
                    <a:pt x="18" y="232"/>
                    <a:pt x="18" y="249"/>
                    <a:pt x="9" y="249"/>
                  </a:cubicBezTo>
                  <a:cubicBezTo>
                    <a:pt x="7" y="249"/>
                    <a:pt x="9" y="230"/>
                    <a:pt x="9" y="226"/>
                  </a:cubicBezTo>
                  <a:cubicBezTo>
                    <a:pt x="9" y="212"/>
                    <a:pt x="12" y="202"/>
                    <a:pt x="12" y="190"/>
                  </a:cubicBezTo>
                  <a:cubicBezTo>
                    <a:pt x="12" y="179"/>
                    <a:pt x="7" y="178"/>
                    <a:pt x="7" y="168"/>
                  </a:cubicBezTo>
                  <a:cubicBezTo>
                    <a:pt x="7" y="156"/>
                    <a:pt x="11" y="153"/>
                    <a:pt x="11" y="143"/>
                  </a:cubicBezTo>
                  <a:cubicBezTo>
                    <a:pt x="11" y="123"/>
                    <a:pt x="11" y="116"/>
                    <a:pt x="11" y="96"/>
                  </a:cubicBezTo>
                  <a:cubicBezTo>
                    <a:pt x="11" y="85"/>
                    <a:pt x="0" y="80"/>
                    <a:pt x="0" y="68"/>
                  </a:cubicBezTo>
                  <a:cubicBezTo>
                    <a:pt x="0" y="51"/>
                    <a:pt x="4" y="30"/>
                    <a:pt x="16" y="27"/>
                  </a:cubicBezTo>
                  <a:cubicBezTo>
                    <a:pt x="16" y="23"/>
                    <a:pt x="19" y="21"/>
                    <a:pt x="19" y="17"/>
                  </a:cubicBezTo>
                  <a:cubicBezTo>
                    <a:pt x="19" y="9"/>
                    <a:pt x="19" y="7"/>
                    <a:pt x="19" y="0"/>
                  </a:cubicBezTo>
                  <a:cubicBezTo>
                    <a:pt x="20" y="0"/>
                    <a:pt x="23" y="0"/>
                    <a:pt x="24" y="0"/>
                  </a:cubicBezTo>
                  <a:cubicBezTo>
                    <a:pt x="24" y="16"/>
                    <a:pt x="30" y="27"/>
                    <a:pt x="33" y="37"/>
                  </a:cubicBezTo>
                  <a:cubicBezTo>
                    <a:pt x="36" y="48"/>
                    <a:pt x="30" y="56"/>
                    <a:pt x="35" y="67"/>
                  </a:cubicBezTo>
                  <a:cubicBezTo>
                    <a:pt x="35" y="86"/>
                    <a:pt x="35" y="86"/>
                    <a:pt x="35" y="86"/>
                  </a:cubicBezTo>
                  <a:cubicBezTo>
                    <a:pt x="34" y="94"/>
                    <a:pt x="39" y="103"/>
                    <a:pt x="41" y="108"/>
                  </a:cubicBezTo>
                  <a:cubicBezTo>
                    <a:pt x="47" y="127"/>
                    <a:pt x="57" y="143"/>
                    <a:pt x="61" y="163"/>
                  </a:cubicBezTo>
                  <a:cubicBezTo>
                    <a:pt x="57" y="157"/>
                    <a:pt x="52" y="152"/>
                    <a:pt x="45" y="15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3" name="Freeform 73"/>
            <p:cNvSpPr>
              <a:spLocks/>
            </p:cNvSpPr>
            <p:nvPr/>
          </p:nvSpPr>
          <p:spPr bwMode="auto">
            <a:xfrm>
              <a:off x="7080838" y="1655574"/>
              <a:ext cx="433114" cy="335163"/>
            </a:xfrm>
            <a:custGeom>
              <a:avLst/>
              <a:gdLst>
                <a:gd name="T0" fmla="*/ 131 w 379"/>
                <a:gd name="T1" fmla="*/ 290 h 292"/>
                <a:gd name="T2" fmla="*/ 87 w 379"/>
                <a:gd name="T3" fmla="*/ 236 h 292"/>
                <a:gd name="T4" fmla="*/ 178 w 379"/>
                <a:gd name="T5" fmla="*/ 121 h 292"/>
                <a:gd name="T6" fmla="*/ 215 w 379"/>
                <a:gd name="T7" fmla="*/ 99 h 292"/>
                <a:gd name="T8" fmla="*/ 231 w 379"/>
                <a:gd name="T9" fmla="*/ 81 h 292"/>
                <a:gd name="T10" fmla="*/ 302 w 379"/>
                <a:gd name="T11" fmla="*/ 61 h 292"/>
                <a:gd name="T12" fmla="*/ 379 w 379"/>
                <a:gd name="T13" fmla="*/ 20 h 292"/>
                <a:gd name="T14" fmla="*/ 349 w 379"/>
                <a:gd name="T15" fmla="*/ 0 h 292"/>
                <a:gd name="T16" fmla="*/ 235 w 379"/>
                <a:gd name="T17" fmla="*/ 45 h 292"/>
                <a:gd name="T18" fmla="*/ 212 w 379"/>
                <a:gd name="T19" fmla="*/ 36 h 292"/>
                <a:gd name="T20" fmla="*/ 188 w 379"/>
                <a:gd name="T21" fmla="*/ 45 h 292"/>
                <a:gd name="T22" fmla="*/ 120 w 379"/>
                <a:gd name="T23" fmla="*/ 83 h 292"/>
                <a:gd name="T24" fmla="*/ 90 w 379"/>
                <a:gd name="T25" fmla="*/ 89 h 292"/>
                <a:gd name="T26" fmla="*/ 82 w 379"/>
                <a:gd name="T27" fmla="*/ 97 h 292"/>
                <a:gd name="T28" fmla="*/ 87 w 379"/>
                <a:gd name="T29" fmla="*/ 111 h 292"/>
                <a:gd name="T30" fmla="*/ 48 w 379"/>
                <a:gd name="T31" fmla="*/ 159 h 292"/>
                <a:gd name="T32" fmla="*/ 59 w 379"/>
                <a:gd name="T33" fmla="*/ 176 h 292"/>
                <a:gd name="T34" fmla="*/ 23 w 379"/>
                <a:gd name="T35" fmla="*/ 199 h 292"/>
                <a:gd name="T36" fmla="*/ 23 w 379"/>
                <a:gd name="T37" fmla="*/ 211 h 292"/>
                <a:gd name="T38" fmla="*/ 0 w 379"/>
                <a:gd name="T39" fmla="*/ 242 h 292"/>
                <a:gd name="T40" fmla="*/ 14 w 379"/>
                <a:gd name="T41" fmla="*/ 258 h 292"/>
                <a:gd name="T42" fmla="*/ 37 w 379"/>
                <a:gd name="T43" fmla="*/ 258 h 292"/>
                <a:gd name="T44" fmla="*/ 48 w 379"/>
                <a:gd name="T45" fmla="*/ 286 h 292"/>
                <a:gd name="T46" fmla="*/ 67 w 379"/>
                <a:gd name="T47" fmla="*/ 286 h 292"/>
                <a:gd name="T48" fmla="*/ 72 w 379"/>
                <a:gd name="T49" fmla="*/ 292 h 292"/>
                <a:gd name="T50" fmla="*/ 131 w 379"/>
                <a:gd name="T51" fmla="*/ 292 h 292"/>
                <a:gd name="T52" fmla="*/ 124 w 379"/>
                <a:gd name="T53" fmla="*/ 282 h 292"/>
                <a:gd name="T54" fmla="*/ 131 w 379"/>
                <a:gd name="T55" fmla="*/ 2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9" h="292">
                  <a:moveTo>
                    <a:pt x="131" y="290"/>
                  </a:moveTo>
                  <a:cubicBezTo>
                    <a:pt x="115" y="273"/>
                    <a:pt x="87" y="266"/>
                    <a:pt x="87" y="236"/>
                  </a:cubicBezTo>
                  <a:cubicBezTo>
                    <a:pt x="87" y="185"/>
                    <a:pt x="140" y="132"/>
                    <a:pt x="178" y="121"/>
                  </a:cubicBezTo>
                  <a:cubicBezTo>
                    <a:pt x="192" y="117"/>
                    <a:pt x="196" y="99"/>
                    <a:pt x="215" y="99"/>
                  </a:cubicBezTo>
                  <a:cubicBezTo>
                    <a:pt x="224" y="99"/>
                    <a:pt x="227" y="83"/>
                    <a:pt x="231" y="81"/>
                  </a:cubicBezTo>
                  <a:cubicBezTo>
                    <a:pt x="256" y="68"/>
                    <a:pt x="275" y="75"/>
                    <a:pt x="302" y="61"/>
                  </a:cubicBezTo>
                  <a:cubicBezTo>
                    <a:pt x="321" y="52"/>
                    <a:pt x="379" y="47"/>
                    <a:pt x="379" y="20"/>
                  </a:cubicBezTo>
                  <a:cubicBezTo>
                    <a:pt x="379" y="11"/>
                    <a:pt x="358" y="0"/>
                    <a:pt x="349" y="0"/>
                  </a:cubicBezTo>
                  <a:cubicBezTo>
                    <a:pt x="311" y="0"/>
                    <a:pt x="275" y="45"/>
                    <a:pt x="235" y="45"/>
                  </a:cubicBezTo>
                  <a:cubicBezTo>
                    <a:pt x="226" y="45"/>
                    <a:pt x="222" y="36"/>
                    <a:pt x="212" y="36"/>
                  </a:cubicBezTo>
                  <a:cubicBezTo>
                    <a:pt x="198" y="36"/>
                    <a:pt x="198" y="45"/>
                    <a:pt x="188" y="45"/>
                  </a:cubicBezTo>
                  <a:cubicBezTo>
                    <a:pt x="160" y="45"/>
                    <a:pt x="139" y="83"/>
                    <a:pt x="120" y="83"/>
                  </a:cubicBezTo>
                  <a:cubicBezTo>
                    <a:pt x="109" y="83"/>
                    <a:pt x="101" y="89"/>
                    <a:pt x="90" y="89"/>
                  </a:cubicBezTo>
                  <a:cubicBezTo>
                    <a:pt x="84" y="89"/>
                    <a:pt x="82" y="94"/>
                    <a:pt x="82" y="97"/>
                  </a:cubicBezTo>
                  <a:cubicBezTo>
                    <a:pt x="82" y="102"/>
                    <a:pt x="87" y="105"/>
                    <a:pt x="87" y="111"/>
                  </a:cubicBezTo>
                  <a:cubicBezTo>
                    <a:pt x="87" y="134"/>
                    <a:pt x="48" y="145"/>
                    <a:pt x="48" y="159"/>
                  </a:cubicBezTo>
                  <a:cubicBezTo>
                    <a:pt x="48" y="165"/>
                    <a:pt x="59" y="167"/>
                    <a:pt x="59" y="176"/>
                  </a:cubicBezTo>
                  <a:cubicBezTo>
                    <a:pt x="47" y="180"/>
                    <a:pt x="23" y="185"/>
                    <a:pt x="23" y="199"/>
                  </a:cubicBezTo>
                  <a:cubicBezTo>
                    <a:pt x="23" y="207"/>
                    <a:pt x="23" y="211"/>
                    <a:pt x="23" y="211"/>
                  </a:cubicBezTo>
                  <a:cubicBezTo>
                    <a:pt x="23" y="225"/>
                    <a:pt x="0" y="223"/>
                    <a:pt x="0" y="242"/>
                  </a:cubicBezTo>
                  <a:cubicBezTo>
                    <a:pt x="0" y="252"/>
                    <a:pt x="14" y="258"/>
                    <a:pt x="14" y="258"/>
                  </a:cubicBezTo>
                  <a:cubicBezTo>
                    <a:pt x="14" y="258"/>
                    <a:pt x="34" y="257"/>
                    <a:pt x="37" y="258"/>
                  </a:cubicBezTo>
                  <a:cubicBezTo>
                    <a:pt x="50" y="262"/>
                    <a:pt x="43" y="275"/>
                    <a:pt x="48" y="286"/>
                  </a:cubicBezTo>
                  <a:cubicBezTo>
                    <a:pt x="50" y="290"/>
                    <a:pt x="62" y="286"/>
                    <a:pt x="67" y="286"/>
                  </a:cubicBezTo>
                  <a:cubicBezTo>
                    <a:pt x="69" y="286"/>
                    <a:pt x="71" y="291"/>
                    <a:pt x="72" y="292"/>
                  </a:cubicBezTo>
                  <a:cubicBezTo>
                    <a:pt x="131" y="292"/>
                    <a:pt x="131" y="292"/>
                    <a:pt x="131" y="292"/>
                  </a:cubicBezTo>
                  <a:cubicBezTo>
                    <a:pt x="129" y="287"/>
                    <a:pt x="126" y="284"/>
                    <a:pt x="124" y="282"/>
                  </a:cubicBezTo>
                  <a:lnTo>
                    <a:pt x="131" y="29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4" name="Freeform 74"/>
            <p:cNvSpPr>
              <a:spLocks/>
            </p:cNvSpPr>
            <p:nvPr/>
          </p:nvSpPr>
          <p:spPr bwMode="auto">
            <a:xfrm>
              <a:off x="5590190" y="2530977"/>
              <a:ext cx="954994" cy="716239"/>
            </a:xfrm>
            <a:custGeom>
              <a:avLst/>
              <a:gdLst>
                <a:gd name="T0" fmla="*/ 813 w 834"/>
                <a:gd name="T1" fmla="*/ 420 h 625"/>
                <a:gd name="T2" fmla="*/ 807 w 834"/>
                <a:gd name="T3" fmla="*/ 493 h 625"/>
                <a:gd name="T4" fmla="*/ 735 w 834"/>
                <a:gd name="T5" fmla="*/ 494 h 625"/>
                <a:gd name="T6" fmla="*/ 690 w 834"/>
                <a:gd name="T7" fmla="*/ 510 h 625"/>
                <a:gd name="T8" fmla="*/ 693 w 834"/>
                <a:gd name="T9" fmla="*/ 546 h 625"/>
                <a:gd name="T10" fmla="*/ 710 w 834"/>
                <a:gd name="T11" fmla="*/ 580 h 625"/>
                <a:gd name="T12" fmla="*/ 688 w 834"/>
                <a:gd name="T13" fmla="*/ 574 h 625"/>
                <a:gd name="T14" fmla="*/ 682 w 834"/>
                <a:gd name="T15" fmla="*/ 606 h 625"/>
                <a:gd name="T16" fmla="*/ 657 w 834"/>
                <a:gd name="T17" fmla="*/ 568 h 625"/>
                <a:gd name="T18" fmla="*/ 615 w 834"/>
                <a:gd name="T19" fmla="*/ 501 h 625"/>
                <a:gd name="T20" fmla="*/ 565 w 834"/>
                <a:gd name="T21" fmla="*/ 429 h 625"/>
                <a:gd name="T22" fmla="*/ 496 w 834"/>
                <a:gd name="T23" fmla="*/ 384 h 625"/>
                <a:gd name="T24" fmla="*/ 465 w 834"/>
                <a:gd name="T25" fmla="*/ 381 h 625"/>
                <a:gd name="T26" fmla="*/ 498 w 834"/>
                <a:gd name="T27" fmla="*/ 440 h 625"/>
                <a:gd name="T28" fmla="*/ 541 w 834"/>
                <a:gd name="T29" fmla="*/ 475 h 625"/>
                <a:gd name="T30" fmla="*/ 567 w 834"/>
                <a:gd name="T31" fmla="*/ 510 h 625"/>
                <a:gd name="T32" fmla="*/ 554 w 834"/>
                <a:gd name="T33" fmla="*/ 550 h 625"/>
                <a:gd name="T34" fmla="*/ 543 w 834"/>
                <a:gd name="T35" fmla="*/ 547 h 625"/>
                <a:gd name="T36" fmla="*/ 500 w 834"/>
                <a:gd name="T37" fmla="*/ 493 h 625"/>
                <a:gd name="T38" fmla="*/ 393 w 834"/>
                <a:gd name="T39" fmla="*/ 401 h 625"/>
                <a:gd name="T40" fmla="*/ 289 w 834"/>
                <a:gd name="T41" fmla="*/ 427 h 625"/>
                <a:gd name="T42" fmla="*/ 232 w 834"/>
                <a:gd name="T43" fmla="*/ 490 h 625"/>
                <a:gd name="T44" fmla="*/ 174 w 834"/>
                <a:gd name="T45" fmla="*/ 587 h 625"/>
                <a:gd name="T46" fmla="*/ 125 w 834"/>
                <a:gd name="T47" fmla="*/ 609 h 625"/>
                <a:gd name="T48" fmla="*/ 18 w 834"/>
                <a:gd name="T49" fmla="*/ 602 h 625"/>
                <a:gd name="T50" fmla="*/ 0 w 834"/>
                <a:gd name="T51" fmla="*/ 552 h 625"/>
                <a:gd name="T52" fmla="*/ 7 w 834"/>
                <a:gd name="T53" fmla="*/ 442 h 625"/>
                <a:gd name="T54" fmla="*/ 83 w 834"/>
                <a:gd name="T55" fmla="*/ 424 h 625"/>
                <a:gd name="T56" fmla="*/ 153 w 834"/>
                <a:gd name="T57" fmla="*/ 432 h 625"/>
                <a:gd name="T58" fmla="*/ 181 w 834"/>
                <a:gd name="T59" fmla="*/ 370 h 625"/>
                <a:gd name="T60" fmla="*/ 178 w 834"/>
                <a:gd name="T61" fmla="*/ 348 h 625"/>
                <a:gd name="T62" fmla="*/ 104 w 834"/>
                <a:gd name="T63" fmla="*/ 293 h 625"/>
                <a:gd name="T64" fmla="*/ 152 w 834"/>
                <a:gd name="T65" fmla="*/ 284 h 625"/>
                <a:gd name="T66" fmla="*/ 166 w 834"/>
                <a:gd name="T67" fmla="*/ 258 h 625"/>
                <a:gd name="T68" fmla="*/ 196 w 834"/>
                <a:gd name="T69" fmla="*/ 262 h 625"/>
                <a:gd name="T70" fmla="*/ 253 w 834"/>
                <a:gd name="T71" fmla="*/ 212 h 625"/>
                <a:gd name="T72" fmla="*/ 302 w 834"/>
                <a:gd name="T73" fmla="*/ 160 h 625"/>
                <a:gd name="T74" fmla="*/ 357 w 834"/>
                <a:gd name="T75" fmla="*/ 131 h 625"/>
                <a:gd name="T76" fmla="*/ 388 w 834"/>
                <a:gd name="T77" fmla="*/ 97 h 625"/>
                <a:gd name="T78" fmla="*/ 421 w 834"/>
                <a:gd name="T79" fmla="*/ 9 h 625"/>
                <a:gd name="T80" fmla="*/ 431 w 834"/>
                <a:gd name="T81" fmla="*/ 45 h 625"/>
                <a:gd name="T82" fmla="*/ 413 w 834"/>
                <a:gd name="T83" fmla="*/ 97 h 625"/>
                <a:gd name="T84" fmla="*/ 437 w 834"/>
                <a:gd name="T85" fmla="*/ 118 h 625"/>
                <a:gd name="T86" fmla="*/ 498 w 834"/>
                <a:gd name="T87" fmla="*/ 122 h 625"/>
                <a:gd name="T88" fmla="*/ 573 w 834"/>
                <a:gd name="T89" fmla="*/ 90 h 625"/>
                <a:gd name="T90" fmla="*/ 650 w 834"/>
                <a:gd name="T91" fmla="*/ 98 h 625"/>
                <a:gd name="T92" fmla="*/ 701 w 834"/>
                <a:gd name="T93" fmla="*/ 171 h 625"/>
                <a:gd name="T94" fmla="*/ 686 w 834"/>
                <a:gd name="T95" fmla="*/ 276 h 625"/>
                <a:gd name="T96" fmla="*/ 807 w 834"/>
                <a:gd name="T97" fmla="*/ 325 h 625"/>
                <a:gd name="T98" fmla="*/ 815 w 834"/>
                <a:gd name="T99" fmla="*/ 368 h 625"/>
                <a:gd name="T100" fmla="*/ 818 w 834"/>
                <a:gd name="T101" fmla="*/ 388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4" h="625">
                  <a:moveTo>
                    <a:pt x="818" y="388"/>
                  </a:moveTo>
                  <a:cubicBezTo>
                    <a:pt x="815" y="401"/>
                    <a:pt x="816" y="395"/>
                    <a:pt x="813" y="400"/>
                  </a:cubicBezTo>
                  <a:cubicBezTo>
                    <a:pt x="813" y="420"/>
                    <a:pt x="813" y="420"/>
                    <a:pt x="813" y="420"/>
                  </a:cubicBezTo>
                  <a:cubicBezTo>
                    <a:pt x="806" y="428"/>
                    <a:pt x="792" y="444"/>
                    <a:pt x="792" y="455"/>
                  </a:cubicBezTo>
                  <a:cubicBezTo>
                    <a:pt x="792" y="471"/>
                    <a:pt x="813" y="482"/>
                    <a:pt x="817" y="489"/>
                  </a:cubicBezTo>
                  <a:cubicBezTo>
                    <a:pt x="814" y="493"/>
                    <a:pt x="811" y="492"/>
                    <a:pt x="807" y="493"/>
                  </a:cubicBezTo>
                  <a:cubicBezTo>
                    <a:pt x="801" y="495"/>
                    <a:pt x="795" y="492"/>
                    <a:pt x="788" y="495"/>
                  </a:cubicBezTo>
                  <a:cubicBezTo>
                    <a:pt x="779" y="500"/>
                    <a:pt x="776" y="510"/>
                    <a:pt x="766" y="510"/>
                  </a:cubicBezTo>
                  <a:cubicBezTo>
                    <a:pt x="755" y="510"/>
                    <a:pt x="748" y="494"/>
                    <a:pt x="735" y="494"/>
                  </a:cubicBezTo>
                  <a:cubicBezTo>
                    <a:pt x="722" y="494"/>
                    <a:pt x="720" y="501"/>
                    <a:pt x="710" y="505"/>
                  </a:cubicBezTo>
                  <a:cubicBezTo>
                    <a:pt x="711" y="511"/>
                    <a:pt x="711" y="516"/>
                    <a:pt x="710" y="522"/>
                  </a:cubicBezTo>
                  <a:cubicBezTo>
                    <a:pt x="698" y="522"/>
                    <a:pt x="697" y="510"/>
                    <a:pt x="690" y="510"/>
                  </a:cubicBezTo>
                  <a:cubicBezTo>
                    <a:pt x="686" y="510"/>
                    <a:pt x="682" y="515"/>
                    <a:pt x="682" y="519"/>
                  </a:cubicBezTo>
                  <a:cubicBezTo>
                    <a:pt x="696" y="536"/>
                    <a:pt x="696" y="536"/>
                    <a:pt x="696" y="536"/>
                  </a:cubicBezTo>
                  <a:cubicBezTo>
                    <a:pt x="695" y="541"/>
                    <a:pt x="693" y="543"/>
                    <a:pt x="693" y="546"/>
                  </a:cubicBezTo>
                  <a:cubicBezTo>
                    <a:pt x="693" y="548"/>
                    <a:pt x="713" y="568"/>
                    <a:pt x="720" y="568"/>
                  </a:cubicBezTo>
                  <a:cubicBezTo>
                    <a:pt x="720" y="571"/>
                    <a:pt x="721" y="574"/>
                    <a:pt x="722" y="575"/>
                  </a:cubicBezTo>
                  <a:cubicBezTo>
                    <a:pt x="719" y="578"/>
                    <a:pt x="711" y="574"/>
                    <a:pt x="710" y="580"/>
                  </a:cubicBezTo>
                  <a:cubicBezTo>
                    <a:pt x="708" y="580"/>
                    <a:pt x="708" y="580"/>
                    <a:pt x="708" y="580"/>
                  </a:cubicBezTo>
                  <a:cubicBezTo>
                    <a:pt x="700" y="578"/>
                    <a:pt x="692" y="572"/>
                    <a:pt x="688" y="568"/>
                  </a:cubicBezTo>
                  <a:cubicBezTo>
                    <a:pt x="688" y="574"/>
                    <a:pt x="688" y="574"/>
                    <a:pt x="688" y="574"/>
                  </a:cubicBezTo>
                  <a:cubicBezTo>
                    <a:pt x="691" y="579"/>
                    <a:pt x="693" y="582"/>
                    <a:pt x="693" y="588"/>
                  </a:cubicBezTo>
                  <a:cubicBezTo>
                    <a:pt x="693" y="593"/>
                    <a:pt x="685" y="602"/>
                    <a:pt x="693" y="606"/>
                  </a:cubicBezTo>
                  <a:cubicBezTo>
                    <a:pt x="689" y="606"/>
                    <a:pt x="683" y="606"/>
                    <a:pt x="682" y="606"/>
                  </a:cubicBezTo>
                  <a:cubicBezTo>
                    <a:pt x="670" y="606"/>
                    <a:pt x="660" y="594"/>
                    <a:pt x="660" y="580"/>
                  </a:cubicBezTo>
                  <a:cubicBezTo>
                    <a:pt x="660" y="574"/>
                    <a:pt x="667" y="572"/>
                    <a:pt x="670" y="568"/>
                  </a:cubicBezTo>
                  <a:cubicBezTo>
                    <a:pt x="665" y="568"/>
                    <a:pt x="661" y="568"/>
                    <a:pt x="657" y="568"/>
                  </a:cubicBezTo>
                  <a:cubicBezTo>
                    <a:pt x="654" y="568"/>
                    <a:pt x="652" y="561"/>
                    <a:pt x="652" y="559"/>
                  </a:cubicBezTo>
                  <a:cubicBezTo>
                    <a:pt x="649" y="548"/>
                    <a:pt x="643" y="541"/>
                    <a:pt x="636" y="534"/>
                  </a:cubicBezTo>
                  <a:cubicBezTo>
                    <a:pt x="627" y="524"/>
                    <a:pt x="615" y="517"/>
                    <a:pt x="615" y="501"/>
                  </a:cubicBezTo>
                  <a:cubicBezTo>
                    <a:pt x="615" y="491"/>
                    <a:pt x="615" y="486"/>
                    <a:pt x="615" y="480"/>
                  </a:cubicBezTo>
                  <a:cubicBezTo>
                    <a:pt x="615" y="469"/>
                    <a:pt x="598" y="452"/>
                    <a:pt x="588" y="447"/>
                  </a:cubicBezTo>
                  <a:cubicBezTo>
                    <a:pt x="577" y="441"/>
                    <a:pt x="565" y="440"/>
                    <a:pt x="565" y="429"/>
                  </a:cubicBezTo>
                  <a:cubicBezTo>
                    <a:pt x="560" y="429"/>
                    <a:pt x="558" y="429"/>
                    <a:pt x="554" y="429"/>
                  </a:cubicBezTo>
                  <a:cubicBezTo>
                    <a:pt x="538" y="429"/>
                    <a:pt x="519" y="402"/>
                    <a:pt x="519" y="384"/>
                  </a:cubicBezTo>
                  <a:cubicBezTo>
                    <a:pt x="510" y="384"/>
                    <a:pt x="504" y="384"/>
                    <a:pt x="496" y="384"/>
                  </a:cubicBezTo>
                  <a:cubicBezTo>
                    <a:pt x="486" y="384"/>
                    <a:pt x="491" y="367"/>
                    <a:pt x="486" y="362"/>
                  </a:cubicBezTo>
                  <a:cubicBezTo>
                    <a:pt x="478" y="368"/>
                    <a:pt x="461" y="368"/>
                    <a:pt x="461" y="377"/>
                  </a:cubicBezTo>
                  <a:cubicBezTo>
                    <a:pt x="461" y="378"/>
                    <a:pt x="463" y="381"/>
                    <a:pt x="465" y="381"/>
                  </a:cubicBezTo>
                  <a:cubicBezTo>
                    <a:pt x="463" y="386"/>
                    <a:pt x="462" y="391"/>
                    <a:pt x="462" y="396"/>
                  </a:cubicBezTo>
                  <a:cubicBezTo>
                    <a:pt x="462" y="408"/>
                    <a:pt x="469" y="412"/>
                    <a:pt x="478" y="416"/>
                  </a:cubicBezTo>
                  <a:cubicBezTo>
                    <a:pt x="489" y="419"/>
                    <a:pt x="495" y="433"/>
                    <a:pt x="498" y="440"/>
                  </a:cubicBezTo>
                  <a:cubicBezTo>
                    <a:pt x="501" y="451"/>
                    <a:pt x="506" y="464"/>
                    <a:pt x="512" y="467"/>
                  </a:cubicBezTo>
                  <a:cubicBezTo>
                    <a:pt x="523" y="473"/>
                    <a:pt x="531" y="469"/>
                    <a:pt x="542" y="469"/>
                  </a:cubicBezTo>
                  <a:cubicBezTo>
                    <a:pt x="542" y="471"/>
                    <a:pt x="542" y="473"/>
                    <a:pt x="541" y="475"/>
                  </a:cubicBezTo>
                  <a:cubicBezTo>
                    <a:pt x="538" y="485"/>
                    <a:pt x="556" y="489"/>
                    <a:pt x="560" y="491"/>
                  </a:cubicBezTo>
                  <a:cubicBezTo>
                    <a:pt x="576" y="499"/>
                    <a:pt x="594" y="505"/>
                    <a:pt x="592" y="522"/>
                  </a:cubicBezTo>
                  <a:cubicBezTo>
                    <a:pt x="584" y="520"/>
                    <a:pt x="579" y="510"/>
                    <a:pt x="567" y="510"/>
                  </a:cubicBezTo>
                  <a:cubicBezTo>
                    <a:pt x="558" y="510"/>
                    <a:pt x="551" y="515"/>
                    <a:pt x="551" y="523"/>
                  </a:cubicBezTo>
                  <a:cubicBezTo>
                    <a:pt x="551" y="533"/>
                    <a:pt x="564" y="536"/>
                    <a:pt x="564" y="546"/>
                  </a:cubicBezTo>
                  <a:cubicBezTo>
                    <a:pt x="564" y="550"/>
                    <a:pt x="554" y="550"/>
                    <a:pt x="554" y="550"/>
                  </a:cubicBezTo>
                  <a:cubicBezTo>
                    <a:pt x="548" y="557"/>
                    <a:pt x="549" y="574"/>
                    <a:pt x="538" y="574"/>
                  </a:cubicBezTo>
                  <a:cubicBezTo>
                    <a:pt x="533" y="574"/>
                    <a:pt x="530" y="571"/>
                    <a:pt x="530" y="568"/>
                  </a:cubicBezTo>
                  <a:cubicBezTo>
                    <a:pt x="539" y="568"/>
                    <a:pt x="543" y="556"/>
                    <a:pt x="543" y="547"/>
                  </a:cubicBezTo>
                  <a:cubicBezTo>
                    <a:pt x="543" y="535"/>
                    <a:pt x="537" y="532"/>
                    <a:pt x="535" y="524"/>
                  </a:cubicBezTo>
                  <a:cubicBezTo>
                    <a:pt x="533" y="524"/>
                    <a:pt x="515" y="505"/>
                    <a:pt x="514" y="501"/>
                  </a:cubicBezTo>
                  <a:cubicBezTo>
                    <a:pt x="511" y="501"/>
                    <a:pt x="500" y="497"/>
                    <a:pt x="500" y="493"/>
                  </a:cubicBezTo>
                  <a:cubicBezTo>
                    <a:pt x="476" y="487"/>
                    <a:pt x="471" y="480"/>
                    <a:pt x="458" y="466"/>
                  </a:cubicBezTo>
                  <a:cubicBezTo>
                    <a:pt x="453" y="461"/>
                    <a:pt x="442" y="458"/>
                    <a:pt x="440" y="452"/>
                  </a:cubicBezTo>
                  <a:cubicBezTo>
                    <a:pt x="426" y="434"/>
                    <a:pt x="422" y="401"/>
                    <a:pt x="393" y="401"/>
                  </a:cubicBezTo>
                  <a:cubicBezTo>
                    <a:pt x="379" y="401"/>
                    <a:pt x="379" y="412"/>
                    <a:pt x="372" y="415"/>
                  </a:cubicBezTo>
                  <a:cubicBezTo>
                    <a:pt x="357" y="422"/>
                    <a:pt x="348" y="436"/>
                    <a:pt x="331" y="436"/>
                  </a:cubicBezTo>
                  <a:cubicBezTo>
                    <a:pt x="314" y="436"/>
                    <a:pt x="304" y="427"/>
                    <a:pt x="289" y="427"/>
                  </a:cubicBezTo>
                  <a:cubicBezTo>
                    <a:pt x="277" y="427"/>
                    <a:pt x="265" y="435"/>
                    <a:pt x="265" y="447"/>
                  </a:cubicBezTo>
                  <a:cubicBezTo>
                    <a:pt x="270" y="465"/>
                    <a:pt x="270" y="465"/>
                    <a:pt x="270" y="465"/>
                  </a:cubicBezTo>
                  <a:cubicBezTo>
                    <a:pt x="265" y="481"/>
                    <a:pt x="248" y="486"/>
                    <a:pt x="232" y="490"/>
                  </a:cubicBezTo>
                  <a:cubicBezTo>
                    <a:pt x="219" y="493"/>
                    <a:pt x="197" y="526"/>
                    <a:pt x="197" y="543"/>
                  </a:cubicBezTo>
                  <a:cubicBezTo>
                    <a:pt x="197" y="550"/>
                    <a:pt x="201" y="552"/>
                    <a:pt x="204" y="554"/>
                  </a:cubicBezTo>
                  <a:cubicBezTo>
                    <a:pt x="195" y="570"/>
                    <a:pt x="190" y="579"/>
                    <a:pt x="174" y="587"/>
                  </a:cubicBezTo>
                  <a:cubicBezTo>
                    <a:pt x="165" y="592"/>
                    <a:pt x="164" y="612"/>
                    <a:pt x="148" y="607"/>
                  </a:cubicBezTo>
                  <a:cubicBezTo>
                    <a:pt x="148" y="608"/>
                    <a:pt x="148" y="608"/>
                    <a:pt x="148" y="608"/>
                  </a:cubicBezTo>
                  <a:cubicBezTo>
                    <a:pt x="142" y="605"/>
                    <a:pt x="129" y="609"/>
                    <a:pt x="125" y="609"/>
                  </a:cubicBezTo>
                  <a:cubicBezTo>
                    <a:pt x="107" y="609"/>
                    <a:pt x="97" y="625"/>
                    <a:pt x="80" y="625"/>
                  </a:cubicBezTo>
                  <a:cubicBezTo>
                    <a:pt x="69" y="625"/>
                    <a:pt x="68" y="596"/>
                    <a:pt x="51" y="596"/>
                  </a:cubicBezTo>
                  <a:cubicBezTo>
                    <a:pt x="38" y="596"/>
                    <a:pt x="30" y="602"/>
                    <a:pt x="18" y="602"/>
                  </a:cubicBezTo>
                  <a:cubicBezTo>
                    <a:pt x="14" y="602"/>
                    <a:pt x="12" y="598"/>
                    <a:pt x="12" y="595"/>
                  </a:cubicBezTo>
                  <a:cubicBezTo>
                    <a:pt x="12" y="578"/>
                    <a:pt x="12" y="573"/>
                    <a:pt x="12" y="563"/>
                  </a:cubicBezTo>
                  <a:cubicBezTo>
                    <a:pt x="6" y="563"/>
                    <a:pt x="0" y="559"/>
                    <a:pt x="0" y="552"/>
                  </a:cubicBezTo>
                  <a:cubicBezTo>
                    <a:pt x="0" y="542"/>
                    <a:pt x="8" y="540"/>
                    <a:pt x="8" y="534"/>
                  </a:cubicBezTo>
                  <a:cubicBezTo>
                    <a:pt x="8" y="514"/>
                    <a:pt x="15" y="493"/>
                    <a:pt x="15" y="473"/>
                  </a:cubicBezTo>
                  <a:cubicBezTo>
                    <a:pt x="15" y="461"/>
                    <a:pt x="7" y="450"/>
                    <a:pt x="7" y="442"/>
                  </a:cubicBezTo>
                  <a:cubicBezTo>
                    <a:pt x="7" y="438"/>
                    <a:pt x="33" y="421"/>
                    <a:pt x="37" y="421"/>
                  </a:cubicBezTo>
                  <a:cubicBezTo>
                    <a:pt x="40" y="421"/>
                    <a:pt x="44" y="426"/>
                    <a:pt x="48" y="424"/>
                  </a:cubicBezTo>
                  <a:cubicBezTo>
                    <a:pt x="83" y="424"/>
                    <a:pt x="83" y="424"/>
                    <a:pt x="83" y="424"/>
                  </a:cubicBezTo>
                  <a:cubicBezTo>
                    <a:pt x="86" y="427"/>
                    <a:pt x="92" y="428"/>
                    <a:pt x="95" y="429"/>
                  </a:cubicBezTo>
                  <a:cubicBezTo>
                    <a:pt x="132" y="429"/>
                    <a:pt x="132" y="429"/>
                    <a:pt x="132" y="429"/>
                  </a:cubicBezTo>
                  <a:cubicBezTo>
                    <a:pt x="141" y="427"/>
                    <a:pt x="145" y="432"/>
                    <a:pt x="153" y="432"/>
                  </a:cubicBezTo>
                  <a:cubicBezTo>
                    <a:pt x="158" y="432"/>
                    <a:pt x="170" y="428"/>
                    <a:pt x="172" y="428"/>
                  </a:cubicBezTo>
                  <a:cubicBezTo>
                    <a:pt x="172" y="412"/>
                    <a:pt x="182" y="408"/>
                    <a:pt x="182" y="392"/>
                  </a:cubicBezTo>
                  <a:cubicBezTo>
                    <a:pt x="182" y="389"/>
                    <a:pt x="181" y="375"/>
                    <a:pt x="181" y="370"/>
                  </a:cubicBezTo>
                  <a:cubicBezTo>
                    <a:pt x="179" y="372"/>
                    <a:pt x="179" y="372"/>
                    <a:pt x="179" y="372"/>
                  </a:cubicBezTo>
                  <a:cubicBezTo>
                    <a:pt x="181" y="369"/>
                    <a:pt x="183" y="363"/>
                    <a:pt x="183" y="360"/>
                  </a:cubicBezTo>
                  <a:cubicBezTo>
                    <a:pt x="183" y="353"/>
                    <a:pt x="178" y="354"/>
                    <a:pt x="178" y="348"/>
                  </a:cubicBezTo>
                  <a:cubicBezTo>
                    <a:pt x="163" y="348"/>
                    <a:pt x="158" y="334"/>
                    <a:pt x="158" y="321"/>
                  </a:cubicBezTo>
                  <a:cubicBezTo>
                    <a:pt x="154" y="320"/>
                    <a:pt x="153" y="316"/>
                    <a:pt x="149" y="315"/>
                  </a:cubicBezTo>
                  <a:cubicBezTo>
                    <a:pt x="137" y="311"/>
                    <a:pt x="104" y="305"/>
                    <a:pt x="104" y="293"/>
                  </a:cubicBezTo>
                  <a:cubicBezTo>
                    <a:pt x="103" y="293"/>
                    <a:pt x="103" y="291"/>
                    <a:pt x="103" y="290"/>
                  </a:cubicBezTo>
                  <a:cubicBezTo>
                    <a:pt x="103" y="283"/>
                    <a:pt x="124" y="278"/>
                    <a:pt x="132" y="276"/>
                  </a:cubicBezTo>
                  <a:cubicBezTo>
                    <a:pt x="134" y="280"/>
                    <a:pt x="146" y="284"/>
                    <a:pt x="152" y="284"/>
                  </a:cubicBezTo>
                  <a:cubicBezTo>
                    <a:pt x="158" y="284"/>
                    <a:pt x="167" y="280"/>
                    <a:pt x="170" y="280"/>
                  </a:cubicBezTo>
                  <a:cubicBezTo>
                    <a:pt x="170" y="274"/>
                    <a:pt x="170" y="274"/>
                    <a:pt x="170" y="274"/>
                  </a:cubicBezTo>
                  <a:cubicBezTo>
                    <a:pt x="164" y="272"/>
                    <a:pt x="167" y="261"/>
                    <a:pt x="166" y="258"/>
                  </a:cubicBezTo>
                  <a:cubicBezTo>
                    <a:pt x="166" y="252"/>
                    <a:pt x="166" y="252"/>
                    <a:pt x="166" y="252"/>
                  </a:cubicBezTo>
                  <a:cubicBezTo>
                    <a:pt x="173" y="252"/>
                    <a:pt x="173" y="252"/>
                    <a:pt x="173" y="252"/>
                  </a:cubicBezTo>
                  <a:cubicBezTo>
                    <a:pt x="179" y="258"/>
                    <a:pt x="187" y="262"/>
                    <a:pt x="196" y="262"/>
                  </a:cubicBezTo>
                  <a:cubicBezTo>
                    <a:pt x="202" y="262"/>
                    <a:pt x="208" y="256"/>
                    <a:pt x="209" y="250"/>
                  </a:cubicBezTo>
                  <a:cubicBezTo>
                    <a:pt x="232" y="250"/>
                    <a:pt x="238" y="233"/>
                    <a:pt x="242" y="214"/>
                  </a:cubicBezTo>
                  <a:cubicBezTo>
                    <a:pt x="247" y="214"/>
                    <a:pt x="249" y="213"/>
                    <a:pt x="253" y="212"/>
                  </a:cubicBezTo>
                  <a:cubicBezTo>
                    <a:pt x="257" y="210"/>
                    <a:pt x="288" y="198"/>
                    <a:pt x="291" y="194"/>
                  </a:cubicBezTo>
                  <a:cubicBezTo>
                    <a:pt x="297" y="188"/>
                    <a:pt x="295" y="179"/>
                    <a:pt x="295" y="169"/>
                  </a:cubicBezTo>
                  <a:cubicBezTo>
                    <a:pt x="295" y="166"/>
                    <a:pt x="301" y="161"/>
                    <a:pt x="302" y="160"/>
                  </a:cubicBezTo>
                  <a:cubicBezTo>
                    <a:pt x="313" y="149"/>
                    <a:pt x="323" y="136"/>
                    <a:pt x="341" y="136"/>
                  </a:cubicBezTo>
                  <a:cubicBezTo>
                    <a:pt x="351" y="136"/>
                    <a:pt x="346" y="139"/>
                    <a:pt x="351" y="136"/>
                  </a:cubicBezTo>
                  <a:cubicBezTo>
                    <a:pt x="354" y="139"/>
                    <a:pt x="356" y="133"/>
                    <a:pt x="357" y="131"/>
                  </a:cubicBezTo>
                  <a:cubicBezTo>
                    <a:pt x="363" y="125"/>
                    <a:pt x="370" y="130"/>
                    <a:pt x="376" y="130"/>
                  </a:cubicBezTo>
                  <a:cubicBezTo>
                    <a:pt x="381" y="130"/>
                    <a:pt x="393" y="123"/>
                    <a:pt x="393" y="117"/>
                  </a:cubicBezTo>
                  <a:cubicBezTo>
                    <a:pt x="393" y="113"/>
                    <a:pt x="388" y="97"/>
                    <a:pt x="388" y="97"/>
                  </a:cubicBezTo>
                  <a:cubicBezTo>
                    <a:pt x="385" y="75"/>
                    <a:pt x="373" y="69"/>
                    <a:pt x="373" y="50"/>
                  </a:cubicBezTo>
                  <a:cubicBezTo>
                    <a:pt x="373" y="16"/>
                    <a:pt x="402" y="14"/>
                    <a:pt x="421" y="0"/>
                  </a:cubicBezTo>
                  <a:cubicBezTo>
                    <a:pt x="421" y="9"/>
                    <a:pt x="421" y="9"/>
                    <a:pt x="421" y="9"/>
                  </a:cubicBezTo>
                  <a:cubicBezTo>
                    <a:pt x="417" y="17"/>
                    <a:pt x="417" y="22"/>
                    <a:pt x="417" y="30"/>
                  </a:cubicBezTo>
                  <a:cubicBezTo>
                    <a:pt x="417" y="38"/>
                    <a:pt x="425" y="39"/>
                    <a:pt x="431" y="39"/>
                  </a:cubicBezTo>
                  <a:cubicBezTo>
                    <a:pt x="431" y="41"/>
                    <a:pt x="431" y="43"/>
                    <a:pt x="431" y="45"/>
                  </a:cubicBezTo>
                  <a:cubicBezTo>
                    <a:pt x="431" y="49"/>
                    <a:pt x="424" y="51"/>
                    <a:pt x="422" y="53"/>
                  </a:cubicBezTo>
                  <a:cubicBezTo>
                    <a:pt x="414" y="61"/>
                    <a:pt x="405" y="68"/>
                    <a:pt x="405" y="82"/>
                  </a:cubicBezTo>
                  <a:cubicBezTo>
                    <a:pt x="405" y="90"/>
                    <a:pt x="409" y="96"/>
                    <a:pt x="413" y="97"/>
                  </a:cubicBezTo>
                  <a:cubicBezTo>
                    <a:pt x="413" y="101"/>
                    <a:pt x="414" y="103"/>
                    <a:pt x="413" y="105"/>
                  </a:cubicBezTo>
                  <a:cubicBezTo>
                    <a:pt x="422" y="105"/>
                    <a:pt x="425" y="109"/>
                    <a:pt x="432" y="109"/>
                  </a:cubicBezTo>
                  <a:cubicBezTo>
                    <a:pt x="433" y="113"/>
                    <a:pt x="435" y="118"/>
                    <a:pt x="437" y="118"/>
                  </a:cubicBezTo>
                  <a:cubicBezTo>
                    <a:pt x="457" y="118"/>
                    <a:pt x="472" y="100"/>
                    <a:pt x="489" y="102"/>
                  </a:cubicBezTo>
                  <a:cubicBezTo>
                    <a:pt x="488" y="106"/>
                    <a:pt x="485" y="109"/>
                    <a:pt x="485" y="111"/>
                  </a:cubicBezTo>
                  <a:cubicBezTo>
                    <a:pt x="485" y="113"/>
                    <a:pt x="498" y="122"/>
                    <a:pt x="498" y="122"/>
                  </a:cubicBezTo>
                  <a:cubicBezTo>
                    <a:pt x="506" y="122"/>
                    <a:pt x="507" y="117"/>
                    <a:pt x="510" y="115"/>
                  </a:cubicBezTo>
                  <a:cubicBezTo>
                    <a:pt x="523" y="109"/>
                    <a:pt x="533" y="111"/>
                    <a:pt x="545" y="105"/>
                  </a:cubicBezTo>
                  <a:cubicBezTo>
                    <a:pt x="551" y="102"/>
                    <a:pt x="563" y="90"/>
                    <a:pt x="573" y="90"/>
                  </a:cubicBezTo>
                  <a:cubicBezTo>
                    <a:pt x="582" y="90"/>
                    <a:pt x="593" y="91"/>
                    <a:pt x="598" y="94"/>
                  </a:cubicBezTo>
                  <a:cubicBezTo>
                    <a:pt x="597" y="97"/>
                    <a:pt x="595" y="101"/>
                    <a:pt x="595" y="102"/>
                  </a:cubicBezTo>
                  <a:cubicBezTo>
                    <a:pt x="615" y="102"/>
                    <a:pt x="635" y="98"/>
                    <a:pt x="650" y="98"/>
                  </a:cubicBezTo>
                  <a:cubicBezTo>
                    <a:pt x="664" y="98"/>
                    <a:pt x="673" y="97"/>
                    <a:pt x="688" y="97"/>
                  </a:cubicBezTo>
                  <a:cubicBezTo>
                    <a:pt x="704" y="97"/>
                    <a:pt x="712" y="127"/>
                    <a:pt x="712" y="144"/>
                  </a:cubicBezTo>
                  <a:cubicBezTo>
                    <a:pt x="712" y="155"/>
                    <a:pt x="701" y="160"/>
                    <a:pt x="701" y="171"/>
                  </a:cubicBezTo>
                  <a:cubicBezTo>
                    <a:pt x="701" y="187"/>
                    <a:pt x="716" y="198"/>
                    <a:pt x="716" y="213"/>
                  </a:cubicBezTo>
                  <a:cubicBezTo>
                    <a:pt x="716" y="222"/>
                    <a:pt x="701" y="225"/>
                    <a:pt x="698" y="230"/>
                  </a:cubicBezTo>
                  <a:cubicBezTo>
                    <a:pt x="689" y="245"/>
                    <a:pt x="686" y="257"/>
                    <a:pt x="686" y="276"/>
                  </a:cubicBezTo>
                  <a:cubicBezTo>
                    <a:pt x="686" y="299"/>
                    <a:pt x="701" y="294"/>
                    <a:pt x="719" y="294"/>
                  </a:cubicBezTo>
                  <a:cubicBezTo>
                    <a:pt x="743" y="294"/>
                    <a:pt x="754" y="284"/>
                    <a:pt x="773" y="284"/>
                  </a:cubicBezTo>
                  <a:cubicBezTo>
                    <a:pt x="793" y="284"/>
                    <a:pt x="788" y="325"/>
                    <a:pt x="807" y="325"/>
                  </a:cubicBezTo>
                  <a:cubicBezTo>
                    <a:pt x="807" y="357"/>
                    <a:pt x="807" y="357"/>
                    <a:pt x="807" y="357"/>
                  </a:cubicBezTo>
                  <a:cubicBezTo>
                    <a:pt x="807" y="360"/>
                    <a:pt x="810" y="361"/>
                    <a:pt x="811" y="363"/>
                  </a:cubicBezTo>
                  <a:cubicBezTo>
                    <a:pt x="815" y="368"/>
                    <a:pt x="815" y="368"/>
                    <a:pt x="815" y="368"/>
                  </a:cubicBezTo>
                  <a:cubicBezTo>
                    <a:pt x="819" y="368"/>
                    <a:pt x="828" y="364"/>
                    <a:pt x="833" y="363"/>
                  </a:cubicBezTo>
                  <a:cubicBezTo>
                    <a:pt x="834" y="367"/>
                    <a:pt x="833" y="371"/>
                    <a:pt x="834" y="375"/>
                  </a:cubicBezTo>
                  <a:cubicBezTo>
                    <a:pt x="826" y="377"/>
                    <a:pt x="818" y="380"/>
                    <a:pt x="818" y="38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5" name="Freeform 75"/>
            <p:cNvSpPr>
              <a:spLocks/>
            </p:cNvSpPr>
            <p:nvPr/>
          </p:nvSpPr>
          <p:spPr bwMode="auto">
            <a:xfrm>
              <a:off x="5945252" y="1963190"/>
              <a:ext cx="642785" cy="655022"/>
            </a:xfrm>
            <a:custGeom>
              <a:avLst/>
              <a:gdLst>
                <a:gd name="T0" fmla="*/ 113 w 562"/>
                <a:gd name="T1" fmla="*/ 425 h 572"/>
                <a:gd name="T2" fmla="*/ 7 w 562"/>
                <a:gd name="T3" fmla="*/ 457 h 572"/>
                <a:gd name="T4" fmla="*/ 20 w 562"/>
                <a:gd name="T5" fmla="*/ 433 h 572"/>
                <a:gd name="T6" fmla="*/ 13 w 562"/>
                <a:gd name="T7" fmla="*/ 416 h 572"/>
                <a:gd name="T8" fmla="*/ 16 w 562"/>
                <a:gd name="T9" fmla="*/ 342 h 572"/>
                <a:gd name="T10" fmla="*/ 94 w 562"/>
                <a:gd name="T11" fmla="*/ 294 h 572"/>
                <a:gd name="T12" fmla="*/ 145 w 562"/>
                <a:gd name="T13" fmla="*/ 233 h 572"/>
                <a:gd name="T14" fmla="*/ 166 w 562"/>
                <a:gd name="T15" fmla="*/ 183 h 572"/>
                <a:gd name="T16" fmla="*/ 243 w 562"/>
                <a:gd name="T17" fmla="*/ 99 h 572"/>
                <a:gd name="T18" fmla="*/ 213 w 562"/>
                <a:gd name="T19" fmla="*/ 102 h 572"/>
                <a:gd name="T20" fmla="*/ 213 w 562"/>
                <a:gd name="T21" fmla="*/ 87 h 572"/>
                <a:gd name="T22" fmla="*/ 226 w 562"/>
                <a:gd name="T23" fmla="*/ 79 h 572"/>
                <a:gd name="T24" fmla="*/ 253 w 562"/>
                <a:gd name="T25" fmla="*/ 102 h 572"/>
                <a:gd name="T26" fmla="*/ 255 w 562"/>
                <a:gd name="T27" fmla="*/ 80 h 572"/>
                <a:gd name="T28" fmla="*/ 288 w 562"/>
                <a:gd name="T29" fmla="*/ 66 h 572"/>
                <a:gd name="T30" fmla="*/ 314 w 562"/>
                <a:gd name="T31" fmla="*/ 50 h 572"/>
                <a:gd name="T32" fmla="*/ 342 w 562"/>
                <a:gd name="T33" fmla="*/ 38 h 572"/>
                <a:gd name="T34" fmla="*/ 378 w 562"/>
                <a:gd name="T35" fmla="*/ 29 h 572"/>
                <a:gd name="T36" fmla="*/ 383 w 562"/>
                <a:gd name="T37" fmla="*/ 8 h 572"/>
                <a:gd name="T38" fmla="*/ 439 w 562"/>
                <a:gd name="T39" fmla="*/ 10 h 572"/>
                <a:gd name="T40" fmla="*/ 456 w 562"/>
                <a:gd name="T41" fmla="*/ 12 h 572"/>
                <a:gd name="T42" fmla="*/ 488 w 562"/>
                <a:gd name="T43" fmla="*/ 4 h 572"/>
                <a:gd name="T44" fmla="*/ 507 w 562"/>
                <a:gd name="T45" fmla="*/ 10 h 572"/>
                <a:gd name="T46" fmla="*/ 503 w 562"/>
                <a:gd name="T47" fmla="*/ 42 h 572"/>
                <a:gd name="T48" fmla="*/ 541 w 562"/>
                <a:gd name="T49" fmla="*/ 57 h 572"/>
                <a:gd name="T50" fmla="*/ 530 w 562"/>
                <a:gd name="T51" fmla="*/ 129 h 572"/>
                <a:gd name="T52" fmla="*/ 531 w 562"/>
                <a:gd name="T53" fmla="*/ 203 h 572"/>
                <a:gd name="T54" fmla="*/ 547 w 562"/>
                <a:gd name="T55" fmla="*/ 266 h 572"/>
                <a:gd name="T56" fmla="*/ 562 w 562"/>
                <a:gd name="T57" fmla="*/ 310 h 572"/>
                <a:gd name="T58" fmla="*/ 437 w 562"/>
                <a:gd name="T59" fmla="*/ 404 h 572"/>
                <a:gd name="T60" fmla="*/ 375 w 562"/>
                <a:gd name="T61" fmla="*/ 405 h 572"/>
                <a:gd name="T62" fmla="*/ 353 w 562"/>
                <a:gd name="T63" fmla="*/ 360 h 572"/>
                <a:gd name="T64" fmla="*/ 338 w 562"/>
                <a:gd name="T65" fmla="*/ 314 h 572"/>
                <a:gd name="T66" fmla="*/ 435 w 562"/>
                <a:gd name="T67" fmla="*/ 234 h 572"/>
                <a:gd name="T68" fmla="*/ 346 w 562"/>
                <a:gd name="T69" fmla="*/ 242 h 572"/>
                <a:gd name="T70" fmla="*/ 295 w 562"/>
                <a:gd name="T71" fmla="*/ 304 h 572"/>
                <a:gd name="T72" fmla="*/ 251 w 562"/>
                <a:gd name="T73" fmla="*/ 362 h 572"/>
                <a:gd name="T74" fmla="*/ 257 w 562"/>
                <a:gd name="T75" fmla="*/ 392 h 572"/>
                <a:gd name="T76" fmla="*/ 261 w 562"/>
                <a:gd name="T77" fmla="*/ 455 h 572"/>
                <a:gd name="T78" fmla="*/ 251 w 562"/>
                <a:gd name="T79" fmla="*/ 509 h 572"/>
                <a:gd name="T80" fmla="*/ 208 w 562"/>
                <a:gd name="T81" fmla="*/ 547 h 572"/>
                <a:gd name="T82" fmla="*/ 155 w 562"/>
                <a:gd name="T83" fmla="*/ 535 h 572"/>
                <a:gd name="T84" fmla="*/ 140 w 562"/>
                <a:gd name="T85" fmla="*/ 485 h 572"/>
                <a:gd name="T86" fmla="*/ 130 w 562"/>
                <a:gd name="T87" fmla="*/ 44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2" h="572">
                  <a:moveTo>
                    <a:pt x="130" y="445"/>
                  </a:moveTo>
                  <a:cubicBezTo>
                    <a:pt x="120" y="440"/>
                    <a:pt x="119" y="433"/>
                    <a:pt x="113" y="425"/>
                  </a:cubicBezTo>
                  <a:cubicBezTo>
                    <a:pt x="97" y="449"/>
                    <a:pt x="73" y="479"/>
                    <a:pt x="41" y="479"/>
                  </a:cubicBezTo>
                  <a:cubicBezTo>
                    <a:pt x="37" y="479"/>
                    <a:pt x="7" y="460"/>
                    <a:pt x="7" y="457"/>
                  </a:cubicBezTo>
                  <a:cubicBezTo>
                    <a:pt x="7" y="451"/>
                    <a:pt x="17" y="447"/>
                    <a:pt x="20" y="445"/>
                  </a:cubicBezTo>
                  <a:cubicBezTo>
                    <a:pt x="20" y="433"/>
                    <a:pt x="20" y="433"/>
                    <a:pt x="20" y="433"/>
                  </a:cubicBezTo>
                  <a:cubicBezTo>
                    <a:pt x="10" y="433"/>
                    <a:pt x="10" y="433"/>
                    <a:pt x="1" y="437"/>
                  </a:cubicBezTo>
                  <a:cubicBezTo>
                    <a:pt x="1" y="432"/>
                    <a:pt x="9" y="422"/>
                    <a:pt x="13" y="416"/>
                  </a:cubicBezTo>
                  <a:cubicBezTo>
                    <a:pt x="1" y="402"/>
                    <a:pt x="0" y="382"/>
                    <a:pt x="0" y="360"/>
                  </a:cubicBezTo>
                  <a:cubicBezTo>
                    <a:pt x="0" y="348"/>
                    <a:pt x="12" y="349"/>
                    <a:pt x="16" y="342"/>
                  </a:cubicBezTo>
                  <a:cubicBezTo>
                    <a:pt x="25" y="328"/>
                    <a:pt x="34" y="319"/>
                    <a:pt x="50" y="314"/>
                  </a:cubicBezTo>
                  <a:cubicBezTo>
                    <a:pt x="64" y="310"/>
                    <a:pt x="67" y="291"/>
                    <a:pt x="94" y="294"/>
                  </a:cubicBezTo>
                  <a:cubicBezTo>
                    <a:pt x="86" y="292"/>
                    <a:pt x="83" y="290"/>
                    <a:pt x="76" y="288"/>
                  </a:cubicBezTo>
                  <a:cubicBezTo>
                    <a:pt x="110" y="280"/>
                    <a:pt x="122" y="252"/>
                    <a:pt x="145" y="233"/>
                  </a:cubicBezTo>
                  <a:cubicBezTo>
                    <a:pt x="154" y="226"/>
                    <a:pt x="153" y="201"/>
                    <a:pt x="159" y="201"/>
                  </a:cubicBezTo>
                  <a:cubicBezTo>
                    <a:pt x="159" y="201"/>
                    <a:pt x="166" y="183"/>
                    <a:pt x="166" y="183"/>
                  </a:cubicBezTo>
                  <a:cubicBezTo>
                    <a:pt x="175" y="167"/>
                    <a:pt x="186" y="156"/>
                    <a:pt x="202" y="149"/>
                  </a:cubicBezTo>
                  <a:cubicBezTo>
                    <a:pt x="218" y="143"/>
                    <a:pt x="239" y="116"/>
                    <a:pt x="243" y="99"/>
                  </a:cubicBezTo>
                  <a:cubicBezTo>
                    <a:pt x="224" y="103"/>
                    <a:pt x="216" y="114"/>
                    <a:pt x="198" y="114"/>
                  </a:cubicBezTo>
                  <a:cubicBezTo>
                    <a:pt x="202" y="108"/>
                    <a:pt x="210" y="104"/>
                    <a:pt x="213" y="102"/>
                  </a:cubicBezTo>
                  <a:cubicBezTo>
                    <a:pt x="210" y="102"/>
                    <a:pt x="202" y="100"/>
                    <a:pt x="202" y="100"/>
                  </a:cubicBezTo>
                  <a:cubicBezTo>
                    <a:pt x="203" y="92"/>
                    <a:pt x="207" y="87"/>
                    <a:pt x="213" y="87"/>
                  </a:cubicBezTo>
                  <a:cubicBezTo>
                    <a:pt x="216" y="87"/>
                    <a:pt x="217" y="90"/>
                    <a:pt x="219" y="90"/>
                  </a:cubicBezTo>
                  <a:cubicBezTo>
                    <a:pt x="222" y="85"/>
                    <a:pt x="224" y="82"/>
                    <a:pt x="226" y="79"/>
                  </a:cubicBezTo>
                  <a:cubicBezTo>
                    <a:pt x="230" y="84"/>
                    <a:pt x="231" y="88"/>
                    <a:pt x="228" y="94"/>
                  </a:cubicBezTo>
                  <a:cubicBezTo>
                    <a:pt x="241" y="94"/>
                    <a:pt x="244" y="102"/>
                    <a:pt x="253" y="102"/>
                  </a:cubicBezTo>
                  <a:cubicBezTo>
                    <a:pt x="257" y="102"/>
                    <a:pt x="266" y="83"/>
                    <a:pt x="267" y="82"/>
                  </a:cubicBezTo>
                  <a:cubicBezTo>
                    <a:pt x="262" y="80"/>
                    <a:pt x="262" y="79"/>
                    <a:pt x="255" y="80"/>
                  </a:cubicBezTo>
                  <a:cubicBezTo>
                    <a:pt x="259" y="74"/>
                    <a:pt x="265" y="67"/>
                    <a:pt x="272" y="67"/>
                  </a:cubicBezTo>
                  <a:cubicBezTo>
                    <a:pt x="278" y="67"/>
                    <a:pt x="282" y="69"/>
                    <a:pt x="288" y="66"/>
                  </a:cubicBezTo>
                  <a:cubicBezTo>
                    <a:pt x="284" y="62"/>
                    <a:pt x="285" y="63"/>
                    <a:pt x="282" y="59"/>
                  </a:cubicBezTo>
                  <a:cubicBezTo>
                    <a:pt x="289" y="52"/>
                    <a:pt x="303" y="52"/>
                    <a:pt x="314" y="50"/>
                  </a:cubicBezTo>
                  <a:cubicBezTo>
                    <a:pt x="314" y="59"/>
                    <a:pt x="314" y="59"/>
                    <a:pt x="314" y="59"/>
                  </a:cubicBezTo>
                  <a:cubicBezTo>
                    <a:pt x="324" y="57"/>
                    <a:pt x="326" y="39"/>
                    <a:pt x="342" y="38"/>
                  </a:cubicBezTo>
                  <a:cubicBezTo>
                    <a:pt x="342" y="52"/>
                    <a:pt x="342" y="52"/>
                    <a:pt x="342" y="52"/>
                  </a:cubicBezTo>
                  <a:cubicBezTo>
                    <a:pt x="352" y="32"/>
                    <a:pt x="365" y="37"/>
                    <a:pt x="378" y="29"/>
                  </a:cubicBezTo>
                  <a:cubicBezTo>
                    <a:pt x="372" y="27"/>
                    <a:pt x="367" y="25"/>
                    <a:pt x="367" y="20"/>
                  </a:cubicBezTo>
                  <a:cubicBezTo>
                    <a:pt x="367" y="16"/>
                    <a:pt x="381" y="13"/>
                    <a:pt x="383" y="8"/>
                  </a:cubicBezTo>
                  <a:cubicBezTo>
                    <a:pt x="388" y="13"/>
                    <a:pt x="392" y="20"/>
                    <a:pt x="399" y="20"/>
                  </a:cubicBezTo>
                  <a:cubicBezTo>
                    <a:pt x="410" y="20"/>
                    <a:pt x="439" y="0"/>
                    <a:pt x="439" y="10"/>
                  </a:cubicBezTo>
                  <a:cubicBezTo>
                    <a:pt x="439" y="21"/>
                    <a:pt x="426" y="25"/>
                    <a:pt x="423" y="36"/>
                  </a:cubicBezTo>
                  <a:cubicBezTo>
                    <a:pt x="438" y="37"/>
                    <a:pt x="443" y="19"/>
                    <a:pt x="456" y="12"/>
                  </a:cubicBezTo>
                  <a:cubicBezTo>
                    <a:pt x="459" y="17"/>
                    <a:pt x="459" y="21"/>
                    <a:pt x="459" y="26"/>
                  </a:cubicBezTo>
                  <a:cubicBezTo>
                    <a:pt x="470" y="15"/>
                    <a:pt x="476" y="12"/>
                    <a:pt x="488" y="4"/>
                  </a:cubicBezTo>
                  <a:cubicBezTo>
                    <a:pt x="489" y="14"/>
                    <a:pt x="487" y="21"/>
                    <a:pt x="496" y="22"/>
                  </a:cubicBezTo>
                  <a:cubicBezTo>
                    <a:pt x="498" y="16"/>
                    <a:pt x="501" y="10"/>
                    <a:pt x="507" y="10"/>
                  </a:cubicBezTo>
                  <a:cubicBezTo>
                    <a:pt x="511" y="10"/>
                    <a:pt x="528" y="20"/>
                    <a:pt x="534" y="23"/>
                  </a:cubicBezTo>
                  <a:cubicBezTo>
                    <a:pt x="527" y="42"/>
                    <a:pt x="521" y="36"/>
                    <a:pt x="503" y="42"/>
                  </a:cubicBezTo>
                  <a:cubicBezTo>
                    <a:pt x="511" y="48"/>
                    <a:pt x="516" y="49"/>
                    <a:pt x="516" y="54"/>
                  </a:cubicBezTo>
                  <a:cubicBezTo>
                    <a:pt x="523" y="55"/>
                    <a:pt x="539" y="57"/>
                    <a:pt x="541" y="57"/>
                  </a:cubicBezTo>
                  <a:cubicBezTo>
                    <a:pt x="531" y="65"/>
                    <a:pt x="503" y="79"/>
                    <a:pt x="503" y="98"/>
                  </a:cubicBezTo>
                  <a:cubicBezTo>
                    <a:pt x="503" y="113"/>
                    <a:pt x="530" y="112"/>
                    <a:pt x="530" y="129"/>
                  </a:cubicBezTo>
                  <a:cubicBezTo>
                    <a:pt x="530" y="143"/>
                    <a:pt x="516" y="149"/>
                    <a:pt x="516" y="163"/>
                  </a:cubicBezTo>
                  <a:cubicBezTo>
                    <a:pt x="516" y="178"/>
                    <a:pt x="531" y="187"/>
                    <a:pt x="531" y="203"/>
                  </a:cubicBezTo>
                  <a:cubicBezTo>
                    <a:pt x="531" y="212"/>
                    <a:pt x="524" y="217"/>
                    <a:pt x="524" y="226"/>
                  </a:cubicBezTo>
                  <a:cubicBezTo>
                    <a:pt x="524" y="244"/>
                    <a:pt x="547" y="249"/>
                    <a:pt x="547" y="266"/>
                  </a:cubicBezTo>
                  <a:cubicBezTo>
                    <a:pt x="547" y="271"/>
                    <a:pt x="540" y="275"/>
                    <a:pt x="538" y="277"/>
                  </a:cubicBezTo>
                  <a:cubicBezTo>
                    <a:pt x="544" y="289"/>
                    <a:pt x="562" y="292"/>
                    <a:pt x="562" y="310"/>
                  </a:cubicBezTo>
                  <a:cubicBezTo>
                    <a:pt x="562" y="336"/>
                    <a:pt x="509" y="366"/>
                    <a:pt x="494" y="388"/>
                  </a:cubicBezTo>
                  <a:cubicBezTo>
                    <a:pt x="486" y="404"/>
                    <a:pt x="451" y="406"/>
                    <a:pt x="437" y="404"/>
                  </a:cubicBezTo>
                  <a:cubicBezTo>
                    <a:pt x="422" y="408"/>
                    <a:pt x="404" y="416"/>
                    <a:pt x="391" y="416"/>
                  </a:cubicBezTo>
                  <a:cubicBezTo>
                    <a:pt x="381" y="416"/>
                    <a:pt x="375" y="414"/>
                    <a:pt x="375" y="405"/>
                  </a:cubicBezTo>
                  <a:cubicBezTo>
                    <a:pt x="359" y="405"/>
                    <a:pt x="342" y="394"/>
                    <a:pt x="342" y="377"/>
                  </a:cubicBezTo>
                  <a:cubicBezTo>
                    <a:pt x="342" y="370"/>
                    <a:pt x="350" y="364"/>
                    <a:pt x="353" y="360"/>
                  </a:cubicBezTo>
                  <a:cubicBezTo>
                    <a:pt x="345" y="357"/>
                    <a:pt x="338" y="339"/>
                    <a:pt x="338" y="330"/>
                  </a:cubicBezTo>
                  <a:cubicBezTo>
                    <a:pt x="338" y="324"/>
                    <a:pt x="340" y="319"/>
                    <a:pt x="338" y="314"/>
                  </a:cubicBezTo>
                  <a:cubicBezTo>
                    <a:pt x="370" y="314"/>
                    <a:pt x="387" y="270"/>
                    <a:pt x="406" y="258"/>
                  </a:cubicBezTo>
                  <a:cubicBezTo>
                    <a:pt x="417" y="252"/>
                    <a:pt x="435" y="248"/>
                    <a:pt x="435" y="234"/>
                  </a:cubicBezTo>
                  <a:cubicBezTo>
                    <a:pt x="435" y="214"/>
                    <a:pt x="410" y="211"/>
                    <a:pt x="391" y="211"/>
                  </a:cubicBezTo>
                  <a:cubicBezTo>
                    <a:pt x="366" y="211"/>
                    <a:pt x="346" y="220"/>
                    <a:pt x="346" y="242"/>
                  </a:cubicBezTo>
                  <a:cubicBezTo>
                    <a:pt x="346" y="252"/>
                    <a:pt x="348" y="256"/>
                    <a:pt x="346" y="261"/>
                  </a:cubicBezTo>
                  <a:cubicBezTo>
                    <a:pt x="346" y="279"/>
                    <a:pt x="311" y="295"/>
                    <a:pt x="295" y="304"/>
                  </a:cubicBezTo>
                  <a:cubicBezTo>
                    <a:pt x="282" y="312"/>
                    <a:pt x="269" y="315"/>
                    <a:pt x="261" y="330"/>
                  </a:cubicBezTo>
                  <a:cubicBezTo>
                    <a:pt x="255" y="341"/>
                    <a:pt x="263" y="356"/>
                    <a:pt x="251" y="362"/>
                  </a:cubicBezTo>
                  <a:cubicBezTo>
                    <a:pt x="251" y="377"/>
                    <a:pt x="251" y="377"/>
                    <a:pt x="251" y="377"/>
                  </a:cubicBezTo>
                  <a:cubicBezTo>
                    <a:pt x="255" y="381"/>
                    <a:pt x="257" y="386"/>
                    <a:pt x="257" y="392"/>
                  </a:cubicBezTo>
                  <a:cubicBezTo>
                    <a:pt x="271" y="394"/>
                    <a:pt x="291" y="408"/>
                    <a:pt x="291" y="424"/>
                  </a:cubicBezTo>
                  <a:cubicBezTo>
                    <a:pt x="291" y="436"/>
                    <a:pt x="269" y="455"/>
                    <a:pt x="261" y="455"/>
                  </a:cubicBezTo>
                  <a:cubicBezTo>
                    <a:pt x="246" y="455"/>
                    <a:pt x="240" y="478"/>
                    <a:pt x="240" y="495"/>
                  </a:cubicBezTo>
                  <a:cubicBezTo>
                    <a:pt x="240" y="505"/>
                    <a:pt x="247" y="508"/>
                    <a:pt x="251" y="509"/>
                  </a:cubicBezTo>
                  <a:cubicBezTo>
                    <a:pt x="249" y="530"/>
                    <a:pt x="231" y="532"/>
                    <a:pt x="228" y="547"/>
                  </a:cubicBezTo>
                  <a:cubicBezTo>
                    <a:pt x="218" y="547"/>
                    <a:pt x="214" y="547"/>
                    <a:pt x="208" y="547"/>
                  </a:cubicBezTo>
                  <a:cubicBezTo>
                    <a:pt x="195" y="547"/>
                    <a:pt x="191" y="572"/>
                    <a:pt x="172" y="572"/>
                  </a:cubicBezTo>
                  <a:cubicBezTo>
                    <a:pt x="166" y="572"/>
                    <a:pt x="155" y="539"/>
                    <a:pt x="155" y="535"/>
                  </a:cubicBezTo>
                  <a:cubicBezTo>
                    <a:pt x="155" y="532"/>
                    <a:pt x="157" y="529"/>
                    <a:pt x="157" y="527"/>
                  </a:cubicBezTo>
                  <a:cubicBezTo>
                    <a:pt x="144" y="513"/>
                    <a:pt x="145" y="502"/>
                    <a:pt x="140" y="485"/>
                  </a:cubicBezTo>
                  <a:cubicBezTo>
                    <a:pt x="136" y="473"/>
                    <a:pt x="125" y="470"/>
                    <a:pt x="125" y="455"/>
                  </a:cubicBezTo>
                  <a:cubicBezTo>
                    <a:pt x="125" y="450"/>
                    <a:pt x="129" y="443"/>
                    <a:pt x="130" y="441"/>
                  </a:cubicBezTo>
                  <a:lnTo>
                    <a:pt x="130" y="445"/>
                  </a:ln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6" name="Freeform 76"/>
            <p:cNvSpPr>
              <a:spLocks/>
            </p:cNvSpPr>
            <p:nvPr/>
          </p:nvSpPr>
          <p:spPr bwMode="auto">
            <a:xfrm>
              <a:off x="6303375" y="1624966"/>
              <a:ext cx="4199525" cy="1639085"/>
            </a:xfrm>
            <a:custGeom>
              <a:avLst/>
              <a:gdLst>
                <a:gd name="T0" fmla="*/ 2600 w 3672"/>
                <a:gd name="T1" fmla="*/ 1054 h 1433"/>
                <a:gd name="T2" fmla="*/ 2506 w 3672"/>
                <a:gd name="T3" fmla="*/ 875 h 1433"/>
                <a:gd name="T4" fmla="*/ 2858 w 3672"/>
                <a:gd name="T5" fmla="*/ 735 h 1433"/>
                <a:gd name="T6" fmla="*/ 3096 w 3672"/>
                <a:gd name="T7" fmla="*/ 624 h 1433"/>
                <a:gd name="T8" fmla="*/ 2934 w 3672"/>
                <a:gd name="T9" fmla="*/ 839 h 1433"/>
                <a:gd name="T10" fmla="*/ 3077 w 3672"/>
                <a:gd name="T11" fmla="*/ 815 h 1433"/>
                <a:gd name="T12" fmla="*/ 3414 w 3672"/>
                <a:gd name="T13" fmla="*/ 565 h 1433"/>
                <a:gd name="T14" fmla="*/ 3626 w 3672"/>
                <a:gd name="T15" fmla="*/ 517 h 1433"/>
                <a:gd name="T16" fmla="*/ 3248 w 3672"/>
                <a:gd name="T17" fmla="*/ 350 h 1433"/>
                <a:gd name="T18" fmla="*/ 2850 w 3672"/>
                <a:gd name="T19" fmla="*/ 286 h 1433"/>
                <a:gd name="T20" fmla="*/ 2464 w 3672"/>
                <a:gd name="T21" fmla="*/ 282 h 1433"/>
                <a:gd name="T22" fmla="*/ 2256 w 3672"/>
                <a:gd name="T23" fmla="*/ 175 h 1433"/>
                <a:gd name="T24" fmla="*/ 1892 w 3672"/>
                <a:gd name="T25" fmla="*/ 187 h 1433"/>
                <a:gd name="T26" fmla="*/ 1744 w 3672"/>
                <a:gd name="T27" fmla="*/ 48 h 1433"/>
                <a:gd name="T28" fmla="*/ 1301 w 3672"/>
                <a:gd name="T29" fmla="*/ 211 h 1433"/>
                <a:gd name="T30" fmla="*/ 1146 w 3672"/>
                <a:gd name="T31" fmla="*/ 266 h 1433"/>
                <a:gd name="T32" fmla="*/ 1105 w 3672"/>
                <a:gd name="T33" fmla="*/ 219 h 1433"/>
                <a:gd name="T34" fmla="*/ 877 w 3672"/>
                <a:gd name="T35" fmla="*/ 374 h 1433"/>
                <a:gd name="T36" fmla="*/ 552 w 3672"/>
                <a:gd name="T37" fmla="*/ 445 h 1433"/>
                <a:gd name="T38" fmla="*/ 366 w 3672"/>
                <a:gd name="T39" fmla="*/ 533 h 1433"/>
                <a:gd name="T40" fmla="*/ 393 w 3672"/>
                <a:gd name="T41" fmla="*/ 410 h 1433"/>
                <a:gd name="T42" fmla="*/ 217 w 3672"/>
                <a:gd name="T43" fmla="*/ 425 h 1433"/>
                <a:gd name="T44" fmla="*/ 234 w 3672"/>
                <a:gd name="T45" fmla="*/ 562 h 1433"/>
                <a:gd name="T46" fmla="*/ 199 w 3672"/>
                <a:gd name="T47" fmla="*/ 712 h 1433"/>
                <a:gd name="T48" fmla="*/ 86 w 3672"/>
                <a:gd name="T49" fmla="*/ 803 h 1433"/>
                <a:gd name="T50" fmla="*/ 27 w 3672"/>
                <a:gd name="T51" fmla="*/ 891 h 1433"/>
                <a:gd name="T52" fmla="*/ 93 w 3672"/>
                <a:gd name="T53" fmla="*/ 1006 h 1433"/>
                <a:gd name="T54" fmla="*/ 150 w 3672"/>
                <a:gd name="T55" fmla="*/ 1077 h 1433"/>
                <a:gd name="T56" fmla="*/ 192 w 3672"/>
                <a:gd name="T57" fmla="*/ 1161 h 1433"/>
                <a:gd name="T58" fmla="*/ 357 w 3672"/>
                <a:gd name="T59" fmla="*/ 1166 h 1433"/>
                <a:gd name="T60" fmla="*/ 385 w 3672"/>
                <a:gd name="T61" fmla="*/ 1128 h 1433"/>
                <a:gd name="T62" fmla="*/ 487 w 3672"/>
                <a:gd name="T63" fmla="*/ 1264 h 1433"/>
                <a:gd name="T64" fmla="*/ 601 w 3672"/>
                <a:gd name="T65" fmla="*/ 1319 h 1433"/>
                <a:gd name="T66" fmla="*/ 627 w 3672"/>
                <a:gd name="T67" fmla="*/ 1337 h 1433"/>
                <a:gd name="T68" fmla="*/ 599 w 3672"/>
                <a:gd name="T69" fmla="*/ 1142 h 1433"/>
                <a:gd name="T70" fmla="*/ 707 w 3672"/>
                <a:gd name="T71" fmla="*/ 1162 h 1433"/>
                <a:gd name="T72" fmla="*/ 732 w 3672"/>
                <a:gd name="T73" fmla="*/ 1262 h 1433"/>
                <a:gd name="T74" fmla="*/ 733 w 3672"/>
                <a:gd name="T75" fmla="*/ 1345 h 1433"/>
                <a:gd name="T76" fmla="*/ 766 w 3672"/>
                <a:gd name="T77" fmla="*/ 1361 h 1433"/>
                <a:gd name="T78" fmla="*/ 895 w 3672"/>
                <a:gd name="T79" fmla="*/ 1400 h 1433"/>
                <a:gd name="T80" fmla="*/ 960 w 3672"/>
                <a:gd name="T81" fmla="*/ 1407 h 1433"/>
                <a:gd name="T82" fmla="*/ 1044 w 3672"/>
                <a:gd name="T83" fmla="*/ 1388 h 1433"/>
                <a:gd name="T84" fmla="*/ 1123 w 3672"/>
                <a:gd name="T85" fmla="*/ 1391 h 1433"/>
                <a:gd name="T86" fmla="*/ 1161 w 3672"/>
                <a:gd name="T87" fmla="*/ 1348 h 1433"/>
                <a:gd name="T88" fmla="*/ 1423 w 3672"/>
                <a:gd name="T89" fmla="*/ 1069 h 1433"/>
                <a:gd name="T90" fmla="*/ 1707 w 3672"/>
                <a:gd name="T91" fmla="*/ 962 h 1433"/>
                <a:gd name="T92" fmla="*/ 2100 w 3672"/>
                <a:gd name="T93" fmla="*/ 1026 h 1433"/>
                <a:gd name="T94" fmla="*/ 2422 w 3672"/>
                <a:gd name="T95" fmla="*/ 1093 h 1433"/>
                <a:gd name="T96" fmla="*/ 2403 w 3672"/>
                <a:gd name="T97" fmla="*/ 1181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2" h="1433">
                  <a:moveTo>
                    <a:pt x="2400" y="1232"/>
                  </a:moveTo>
                  <a:cubicBezTo>
                    <a:pt x="2400" y="1232"/>
                    <a:pt x="2429" y="1240"/>
                    <a:pt x="2453" y="1240"/>
                  </a:cubicBezTo>
                  <a:cubicBezTo>
                    <a:pt x="2496" y="1240"/>
                    <a:pt x="2536" y="1145"/>
                    <a:pt x="2567" y="1113"/>
                  </a:cubicBezTo>
                  <a:cubicBezTo>
                    <a:pt x="2579" y="1100"/>
                    <a:pt x="2596" y="1074"/>
                    <a:pt x="2600" y="1054"/>
                  </a:cubicBezTo>
                  <a:cubicBezTo>
                    <a:pt x="2606" y="1030"/>
                    <a:pt x="2597" y="1016"/>
                    <a:pt x="2608" y="994"/>
                  </a:cubicBezTo>
                  <a:cubicBezTo>
                    <a:pt x="2613" y="985"/>
                    <a:pt x="2622" y="967"/>
                    <a:pt x="2622" y="950"/>
                  </a:cubicBezTo>
                  <a:cubicBezTo>
                    <a:pt x="2622" y="928"/>
                    <a:pt x="2589" y="886"/>
                    <a:pt x="2574" y="898"/>
                  </a:cubicBezTo>
                  <a:cubicBezTo>
                    <a:pt x="2529" y="934"/>
                    <a:pt x="2506" y="879"/>
                    <a:pt x="2506" y="875"/>
                  </a:cubicBezTo>
                  <a:cubicBezTo>
                    <a:pt x="2506" y="852"/>
                    <a:pt x="2546" y="828"/>
                    <a:pt x="2562" y="811"/>
                  </a:cubicBezTo>
                  <a:cubicBezTo>
                    <a:pt x="2586" y="786"/>
                    <a:pt x="2617" y="745"/>
                    <a:pt x="2650" y="735"/>
                  </a:cubicBezTo>
                  <a:cubicBezTo>
                    <a:pt x="2678" y="728"/>
                    <a:pt x="2768" y="720"/>
                    <a:pt x="2793" y="720"/>
                  </a:cubicBezTo>
                  <a:cubicBezTo>
                    <a:pt x="2824" y="720"/>
                    <a:pt x="2839" y="735"/>
                    <a:pt x="2858" y="735"/>
                  </a:cubicBezTo>
                  <a:cubicBezTo>
                    <a:pt x="2868" y="735"/>
                    <a:pt x="2875" y="735"/>
                    <a:pt x="2899" y="735"/>
                  </a:cubicBezTo>
                  <a:cubicBezTo>
                    <a:pt x="2912" y="683"/>
                    <a:pt x="2934" y="652"/>
                    <a:pt x="2987" y="652"/>
                  </a:cubicBezTo>
                  <a:cubicBezTo>
                    <a:pt x="3000" y="652"/>
                    <a:pt x="3006" y="648"/>
                    <a:pt x="3032" y="652"/>
                  </a:cubicBezTo>
                  <a:cubicBezTo>
                    <a:pt x="3019" y="662"/>
                    <a:pt x="3014" y="731"/>
                    <a:pt x="3096" y="624"/>
                  </a:cubicBezTo>
                  <a:cubicBezTo>
                    <a:pt x="3105" y="623"/>
                    <a:pt x="3144" y="640"/>
                    <a:pt x="3085" y="680"/>
                  </a:cubicBezTo>
                  <a:cubicBezTo>
                    <a:pt x="3064" y="694"/>
                    <a:pt x="3046" y="687"/>
                    <a:pt x="3032" y="708"/>
                  </a:cubicBezTo>
                  <a:cubicBezTo>
                    <a:pt x="3016" y="732"/>
                    <a:pt x="3002" y="762"/>
                    <a:pt x="2979" y="775"/>
                  </a:cubicBezTo>
                  <a:cubicBezTo>
                    <a:pt x="2960" y="786"/>
                    <a:pt x="2934" y="805"/>
                    <a:pt x="2934" y="839"/>
                  </a:cubicBezTo>
                  <a:cubicBezTo>
                    <a:pt x="2934" y="868"/>
                    <a:pt x="2943" y="964"/>
                    <a:pt x="2964" y="982"/>
                  </a:cubicBezTo>
                  <a:cubicBezTo>
                    <a:pt x="2979" y="958"/>
                    <a:pt x="2990" y="914"/>
                    <a:pt x="3021" y="906"/>
                  </a:cubicBezTo>
                  <a:cubicBezTo>
                    <a:pt x="3017" y="884"/>
                    <a:pt x="3051" y="879"/>
                    <a:pt x="3051" y="863"/>
                  </a:cubicBezTo>
                  <a:cubicBezTo>
                    <a:pt x="3051" y="836"/>
                    <a:pt x="3077" y="829"/>
                    <a:pt x="3077" y="815"/>
                  </a:cubicBezTo>
                  <a:cubicBezTo>
                    <a:pt x="3077" y="805"/>
                    <a:pt x="3070" y="796"/>
                    <a:pt x="3077" y="779"/>
                  </a:cubicBezTo>
                  <a:cubicBezTo>
                    <a:pt x="3139" y="642"/>
                    <a:pt x="3195" y="716"/>
                    <a:pt x="3217" y="716"/>
                  </a:cubicBezTo>
                  <a:cubicBezTo>
                    <a:pt x="3285" y="716"/>
                    <a:pt x="3333" y="625"/>
                    <a:pt x="3392" y="624"/>
                  </a:cubicBezTo>
                  <a:cubicBezTo>
                    <a:pt x="3504" y="622"/>
                    <a:pt x="3414" y="577"/>
                    <a:pt x="3414" y="565"/>
                  </a:cubicBezTo>
                  <a:cubicBezTo>
                    <a:pt x="3414" y="530"/>
                    <a:pt x="3458" y="536"/>
                    <a:pt x="3467" y="517"/>
                  </a:cubicBezTo>
                  <a:cubicBezTo>
                    <a:pt x="3471" y="509"/>
                    <a:pt x="3464" y="489"/>
                    <a:pt x="3479" y="489"/>
                  </a:cubicBezTo>
                  <a:cubicBezTo>
                    <a:pt x="3526" y="489"/>
                    <a:pt x="3566" y="557"/>
                    <a:pt x="3600" y="557"/>
                  </a:cubicBezTo>
                  <a:cubicBezTo>
                    <a:pt x="3615" y="557"/>
                    <a:pt x="3618" y="527"/>
                    <a:pt x="3626" y="517"/>
                  </a:cubicBezTo>
                  <a:cubicBezTo>
                    <a:pt x="3639" y="501"/>
                    <a:pt x="3651" y="503"/>
                    <a:pt x="3672" y="495"/>
                  </a:cubicBezTo>
                  <a:cubicBezTo>
                    <a:pt x="3645" y="457"/>
                    <a:pt x="3556" y="436"/>
                    <a:pt x="3513" y="410"/>
                  </a:cubicBezTo>
                  <a:cubicBezTo>
                    <a:pt x="3453" y="373"/>
                    <a:pt x="3374" y="334"/>
                    <a:pt x="3286" y="334"/>
                  </a:cubicBezTo>
                  <a:cubicBezTo>
                    <a:pt x="3261" y="334"/>
                    <a:pt x="3245" y="339"/>
                    <a:pt x="3248" y="350"/>
                  </a:cubicBezTo>
                  <a:cubicBezTo>
                    <a:pt x="3271" y="427"/>
                    <a:pt x="3213" y="349"/>
                    <a:pt x="3199" y="350"/>
                  </a:cubicBezTo>
                  <a:cubicBezTo>
                    <a:pt x="3024" y="346"/>
                    <a:pt x="3024" y="346"/>
                    <a:pt x="3024" y="346"/>
                  </a:cubicBezTo>
                  <a:cubicBezTo>
                    <a:pt x="3015" y="305"/>
                    <a:pt x="2989" y="290"/>
                    <a:pt x="2937" y="290"/>
                  </a:cubicBezTo>
                  <a:cubicBezTo>
                    <a:pt x="2909" y="290"/>
                    <a:pt x="2867" y="301"/>
                    <a:pt x="2850" y="286"/>
                  </a:cubicBezTo>
                  <a:cubicBezTo>
                    <a:pt x="2835" y="273"/>
                    <a:pt x="2834" y="254"/>
                    <a:pt x="2812" y="247"/>
                  </a:cubicBezTo>
                  <a:cubicBezTo>
                    <a:pt x="2766" y="231"/>
                    <a:pt x="2716" y="219"/>
                    <a:pt x="2657" y="219"/>
                  </a:cubicBezTo>
                  <a:cubicBezTo>
                    <a:pt x="2598" y="219"/>
                    <a:pt x="2590" y="251"/>
                    <a:pt x="2585" y="282"/>
                  </a:cubicBezTo>
                  <a:cubicBezTo>
                    <a:pt x="2529" y="282"/>
                    <a:pt x="2502" y="282"/>
                    <a:pt x="2464" y="282"/>
                  </a:cubicBezTo>
                  <a:cubicBezTo>
                    <a:pt x="2443" y="282"/>
                    <a:pt x="2440" y="264"/>
                    <a:pt x="2415" y="262"/>
                  </a:cubicBezTo>
                  <a:cubicBezTo>
                    <a:pt x="2412" y="274"/>
                    <a:pt x="2408" y="298"/>
                    <a:pt x="2396" y="298"/>
                  </a:cubicBezTo>
                  <a:cubicBezTo>
                    <a:pt x="2364" y="298"/>
                    <a:pt x="2350" y="257"/>
                    <a:pt x="2350" y="235"/>
                  </a:cubicBezTo>
                  <a:cubicBezTo>
                    <a:pt x="2350" y="229"/>
                    <a:pt x="2412" y="189"/>
                    <a:pt x="2256" y="175"/>
                  </a:cubicBezTo>
                  <a:cubicBezTo>
                    <a:pt x="2236" y="173"/>
                    <a:pt x="2225" y="182"/>
                    <a:pt x="2225" y="207"/>
                  </a:cubicBezTo>
                  <a:cubicBezTo>
                    <a:pt x="2142" y="207"/>
                    <a:pt x="2142" y="207"/>
                    <a:pt x="2142" y="207"/>
                  </a:cubicBezTo>
                  <a:cubicBezTo>
                    <a:pt x="2117" y="200"/>
                    <a:pt x="1986" y="184"/>
                    <a:pt x="1969" y="155"/>
                  </a:cubicBezTo>
                  <a:cubicBezTo>
                    <a:pt x="1870" y="240"/>
                    <a:pt x="1892" y="187"/>
                    <a:pt x="1892" y="187"/>
                  </a:cubicBezTo>
                  <a:cubicBezTo>
                    <a:pt x="1916" y="156"/>
                    <a:pt x="2145" y="91"/>
                    <a:pt x="1956" y="44"/>
                  </a:cubicBezTo>
                  <a:cubicBezTo>
                    <a:pt x="1877" y="44"/>
                    <a:pt x="1877" y="44"/>
                    <a:pt x="1877" y="44"/>
                  </a:cubicBezTo>
                  <a:cubicBezTo>
                    <a:pt x="1869" y="22"/>
                    <a:pt x="1853" y="0"/>
                    <a:pt x="1820" y="0"/>
                  </a:cubicBezTo>
                  <a:cubicBezTo>
                    <a:pt x="1781" y="0"/>
                    <a:pt x="1765" y="31"/>
                    <a:pt x="1744" y="48"/>
                  </a:cubicBezTo>
                  <a:cubicBezTo>
                    <a:pt x="1729" y="60"/>
                    <a:pt x="1631" y="101"/>
                    <a:pt x="1640" y="64"/>
                  </a:cubicBezTo>
                  <a:cubicBezTo>
                    <a:pt x="1615" y="72"/>
                    <a:pt x="1508" y="79"/>
                    <a:pt x="1453" y="131"/>
                  </a:cubicBezTo>
                  <a:cubicBezTo>
                    <a:pt x="1441" y="142"/>
                    <a:pt x="1438" y="175"/>
                    <a:pt x="1420" y="175"/>
                  </a:cubicBezTo>
                  <a:cubicBezTo>
                    <a:pt x="1395" y="175"/>
                    <a:pt x="1301" y="165"/>
                    <a:pt x="1301" y="211"/>
                  </a:cubicBezTo>
                  <a:cubicBezTo>
                    <a:pt x="1301" y="220"/>
                    <a:pt x="1310" y="230"/>
                    <a:pt x="1313" y="243"/>
                  </a:cubicBezTo>
                  <a:cubicBezTo>
                    <a:pt x="1296" y="254"/>
                    <a:pt x="1290" y="243"/>
                    <a:pt x="1237" y="243"/>
                  </a:cubicBezTo>
                  <a:cubicBezTo>
                    <a:pt x="1192" y="306"/>
                    <a:pt x="1196" y="233"/>
                    <a:pt x="1186" y="219"/>
                  </a:cubicBezTo>
                  <a:cubicBezTo>
                    <a:pt x="1182" y="244"/>
                    <a:pt x="1166" y="255"/>
                    <a:pt x="1146" y="266"/>
                  </a:cubicBezTo>
                  <a:cubicBezTo>
                    <a:pt x="1152" y="289"/>
                    <a:pt x="1185" y="312"/>
                    <a:pt x="1161" y="338"/>
                  </a:cubicBezTo>
                  <a:cubicBezTo>
                    <a:pt x="1145" y="356"/>
                    <a:pt x="1192" y="415"/>
                    <a:pt x="1167" y="415"/>
                  </a:cubicBezTo>
                  <a:cubicBezTo>
                    <a:pt x="1136" y="415"/>
                    <a:pt x="1127" y="295"/>
                    <a:pt x="1127" y="270"/>
                  </a:cubicBezTo>
                  <a:cubicBezTo>
                    <a:pt x="1127" y="243"/>
                    <a:pt x="1169" y="232"/>
                    <a:pt x="1105" y="219"/>
                  </a:cubicBezTo>
                  <a:cubicBezTo>
                    <a:pt x="1072" y="212"/>
                    <a:pt x="1010" y="268"/>
                    <a:pt x="1010" y="298"/>
                  </a:cubicBezTo>
                  <a:cubicBezTo>
                    <a:pt x="1010" y="335"/>
                    <a:pt x="1026" y="359"/>
                    <a:pt x="1044" y="378"/>
                  </a:cubicBezTo>
                  <a:cubicBezTo>
                    <a:pt x="1086" y="447"/>
                    <a:pt x="985" y="370"/>
                    <a:pt x="948" y="360"/>
                  </a:cubicBezTo>
                  <a:cubicBezTo>
                    <a:pt x="844" y="331"/>
                    <a:pt x="878" y="368"/>
                    <a:pt x="877" y="374"/>
                  </a:cubicBezTo>
                  <a:cubicBezTo>
                    <a:pt x="874" y="435"/>
                    <a:pt x="849" y="386"/>
                    <a:pt x="836" y="386"/>
                  </a:cubicBezTo>
                  <a:cubicBezTo>
                    <a:pt x="812" y="386"/>
                    <a:pt x="764" y="419"/>
                    <a:pt x="730" y="402"/>
                  </a:cubicBezTo>
                  <a:cubicBezTo>
                    <a:pt x="712" y="355"/>
                    <a:pt x="599" y="461"/>
                    <a:pt x="571" y="461"/>
                  </a:cubicBezTo>
                  <a:cubicBezTo>
                    <a:pt x="561" y="461"/>
                    <a:pt x="548" y="454"/>
                    <a:pt x="552" y="445"/>
                  </a:cubicBezTo>
                  <a:cubicBezTo>
                    <a:pt x="563" y="413"/>
                    <a:pt x="546" y="344"/>
                    <a:pt x="514" y="449"/>
                  </a:cubicBezTo>
                  <a:cubicBezTo>
                    <a:pt x="512" y="456"/>
                    <a:pt x="525" y="459"/>
                    <a:pt x="525" y="473"/>
                  </a:cubicBezTo>
                  <a:cubicBezTo>
                    <a:pt x="525" y="501"/>
                    <a:pt x="486" y="482"/>
                    <a:pt x="465" y="489"/>
                  </a:cubicBezTo>
                  <a:cubicBezTo>
                    <a:pt x="443" y="496"/>
                    <a:pt x="454" y="572"/>
                    <a:pt x="366" y="533"/>
                  </a:cubicBezTo>
                  <a:cubicBezTo>
                    <a:pt x="366" y="565"/>
                    <a:pt x="366" y="565"/>
                    <a:pt x="366" y="565"/>
                  </a:cubicBezTo>
                  <a:cubicBezTo>
                    <a:pt x="323" y="561"/>
                    <a:pt x="328" y="512"/>
                    <a:pt x="313" y="489"/>
                  </a:cubicBezTo>
                  <a:cubicBezTo>
                    <a:pt x="346" y="489"/>
                    <a:pt x="363" y="488"/>
                    <a:pt x="395" y="497"/>
                  </a:cubicBezTo>
                  <a:cubicBezTo>
                    <a:pt x="437" y="508"/>
                    <a:pt x="522" y="453"/>
                    <a:pt x="393" y="410"/>
                  </a:cubicBezTo>
                  <a:cubicBezTo>
                    <a:pt x="356" y="397"/>
                    <a:pt x="274" y="354"/>
                    <a:pt x="249" y="354"/>
                  </a:cubicBezTo>
                  <a:cubicBezTo>
                    <a:pt x="246" y="354"/>
                    <a:pt x="246" y="351"/>
                    <a:pt x="228" y="353"/>
                  </a:cubicBezTo>
                  <a:cubicBezTo>
                    <a:pt x="218" y="361"/>
                    <a:pt x="190" y="375"/>
                    <a:pt x="190" y="394"/>
                  </a:cubicBezTo>
                  <a:cubicBezTo>
                    <a:pt x="190" y="409"/>
                    <a:pt x="217" y="408"/>
                    <a:pt x="217" y="425"/>
                  </a:cubicBezTo>
                  <a:cubicBezTo>
                    <a:pt x="217" y="439"/>
                    <a:pt x="203" y="445"/>
                    <a:pt x="203" y="459"/>
                  </a:cubicBezTo>
                  <a:cubicBezTo>
                    <a:pt x="203" y="474"/>
                    <a:pt x="218" y="483"/>
                    <a:pt x="218" y="499"/>
                  </a:cubicBezTo>
                  <a:cubicBezTo>
                    <a:pt x="218" y="508"/>
                    <a:pt x="211" y="513"/>
                    <a:pt x="211" y="522"/>
                  </a:cubicBezTo>
                  <a:cubicBezTo>
                    <a:pt x="211" y="540"/>
                    <a:pt x="234" y="545"/>
                    <a:pt x="234" y="562"/>
                  </a:cubicBezTo>
                  <a:cubicBezTo>
                    <a:pt x="234" y="567"/>
                    <a:pt x="227" y="571"/>
                    <a:pt x="225" y="573"/>
                  </a:cubicBezTo>
                  <a:cubicBezTo>
                    <a:pt x="231" y="585"/>
                    <a:pt x="249" y="588"/>
                    <a:pt x="249" y="606"/>
                  </a:cubicBezTo>
                  <a:cubicBezTo>
                    <a:pt x="249" y="632"/>
                    <a:pt x="196" y="662"/>
                    <a:pt x="181" y="684"/>
                  </a:cubicBezTo>
                  <a:cubicBezTo>
                    <a:pt x="187" y="693"/>
                    <a:pt x="194" y="697"/>
                    <a:pt x="199" y="712"/>
                  </a:cubicBezTo>
                  <a:cubicBezTo>
                    <a:pt x="190" y="718"/>
                    <a:pt x="168" y="729"/>
                    <a:pt x="158" y="729"/>
                  </a:cubicBezTo>
                  <a:cubicBezTo>
                    <a:pt x="145" y="729"/>
                    <a:pt x="137" y="724"/>
                    <a:pt x="120" y="724"/>
                  </a:cubicBezTo>
                  <a:cubicBezTo>
                    <a:pt x="103" y="724"/>
                    <a:pt x="65" y="740"/>
                    <a:pt x="77" y="751"/>
                  </a:cubicBezTo>
                  <a:cubicBezTo>
                    <a:pt x="115" y="789"/>
                    <a:pt x="95" y="803"/>
                    <a:pt x="86" y="803"/>
                  </a:cubicBezTo>
                  <a:cubicBezTo>
                    <a:pt x="71" y="803"/>
                    <a:pt x="68" y="783"/>
                    <a:pt x="56" y="783"/>
                  </a:cubicBezTo>
                  <a:cubicBezTo>
                    <a:pt x="42" y="783"/>
                    <a:pt x="25" y="820"/>
                    <a:pt x="25" y="839"/>
                  </a:cubicBezTo>
                  <a:cubicBezTo>
                    <a:pt x="25" y="870"/>
                    <a:pt x="1" y="866"/>
                    <a:pt x="0" y="893"/>
                  </a:cubicBezTo>
                  <a:cubicBezTo>
                    <a:pt x="10" y="892"/>
                    <a:pt x="19" y="891"/>
                    <a:pt x="27" y="891"/>
                  </a:cubicBezTo>
                  <a:cubicBezTo>
                    <a:pt x="41" y="891"/>
                    <a:pt x="50" y="890"/>
                    <a:pt x="65" y="890"/>
                  </a:cubicBezTo>
                  <a:cubicBezTo>
                    <a:pt x="81" y="890"/>
                    <a:pt x="89" y="920"/>
                    <a:pt x="89" y="937"/>
                  </a:cubicBezTo>
                  <a:cubicBezTo>
                    <a:pt x="89" y="948"/>
                    <a:pt x="78" y="953"/>
                    <a:pt x="78" y="964"/>
                  </a:cubicBezTo>
                  <a:cubicBezTo>
                    <a:pt x="78" y="980"/>
                    <a:pt x="93" y="991"/>
                    <a:pt x="93" y="1006"/>
                  </a:cubicBezTo>
                  <a:cubicBezTo>
                    <a:pt x="93" y="1015"/>
                    <a:pt x="78" y="1018"/>
                    <a:pt x="75" y="1023"/>
                  </a:cubicBezTo>
                  <a:cubicBezTo>
                    <a:pt x="66" y="1038"/>
                    <a:pt x="63" y="1050"/>
                    <a:pt x="63" y="1069"/>
                  </a:cubicBezTo>
                  <a:cubicBezTo>
                    <a:pt x="63" y="1092"/>
                    <a:pt x="78" y="1087"/>
                    <a:pt x="96" y="1087"/>
                  </a:cubicBezTo>
                  <a:cubicBezTo>
                    <a:pt x="120" y="1087"/>
                    <a:pt x="131" y="1077"/>
                    <a:pt x="150" y="1077"/>
                  </a:cubicBezTo>
                  <a:cubicBezTo>
                    <a:pt x="170" y="1077"/>
                    <a:pt x="165" y="1118"/>
                    <a:pt x="184" y="1118"/>
                  </a:cubicBezTo>
                  <a:cubicBezTo>
                    <a:pt x="184" y="1150"/>
                    <a:pt x="184" y="1150"/>
                    <a:pt x="184" y="1150"/>
                  </a:cubicBezTo>
                  <a:cubicBezTo>
                    <a:pt x="184" y="1153"/>
                    <a:pt x="187" y="1154"/>
                    <a:pt x="188" y="1156"/>
                  </a:cubicBezTo>
                  <a:cubicBezTo>
                    <a:pt x="192" y="1161"/>
                    <a:pt x="192" y="1161"/>
                    <a:pt x="192" y="1161"/>
                  </a:cubicBezTo>
                  <a:cubicBezTo>
                    <a:pt x="196" y="1161"/>
                    <a:pt x="205" y="1157"/>
                    <a:pt x="210" y="1156"/>
                  </a:cubicBezTo>
                  <a:cubicBezTo>
                    <a:pt x="227" y="1151"/>
                    <a:pt x="228" y="1131"/>
                    <a:pt x="245" y="1131"/>
                  </a:cubicBezTo>
                  <a:cubicBezTo>
                    <a:pt x="259" y="1131"/>
                    <a:pt x="293" y="1190"/>
                    <a:pt x="304" y="1190"/>
                  </a:cubicBezTo>
                  <a:cubicBezTo>
                    <a:pt x="315" y="1190"/>
                    <a:pt x="351" y="1173"/>
                    <a:pt x="357" y="1166"/>
                  </a:cubicBezTo>
                  <a:cubicBezTo>
                    <a:pt x="355" y="1166"/>
                    <a:pt x="336" y="1162"/>
                    <a:pt x="336" y="1162"/>
                  </a:cubicBezTo>
                  <a:cubicBezTo>
                    <a:pt x="333" y="1162"/>
                    <a:pt x="323" y="1160"/>
                    <a:pt x="323" y="1150"/>
                  </a:cubicBezTo>
                  <a:cubicBezTo>
                    <a:pt x="323" y="1144"/>
                    <a:pt x="378" y="1123"/>
                    <a:pt x="399" y="1115"/>
                  </a:cubicBezTo>
                  <a:cubicBezTo>
                    <a:pt x="399" y="1115"/>
                    <a:pt x="389" y="1127"/>
                    <a:pt x="385" y="1128"/>
                  </a:cubicBezTo>
                  <a:cubicBezTo>
                    <a:pt x="387" y="1133"/>
                    <a:pt x="406" y="1155"/>
                    <a:pt x="362" y="1166"/>
                  </a:cubicBezTo>
                  <a:cubicBezTo>
                    <a:pt x="381" y="1213"/>
                    <a:pt x="468" y="1205"/>
                    <a:pt x="468" y="1268"/>
                  </a:cubicBezTo>
                  <a:cubicBezTo>
                    <a:pt x="471" y="1268"/>
                    <a:pt x="471" y="1268"/>
                    <a:pt x="471" y="1268"/>
                  </a:cubicBezTo>
                  <a:cubicBezTo>
                    <a:pt x="476" y="1266"/>
                    <a:pt x="481" y="1264"/>
                    <a:pt x="487" y="1264"/>
                  </a:cubicBezTo>
                  <a:cubicBezTo>
                    <a:pt x="511" y="1264"/>
                    <a:pt x="510" y="1279"/>
                    <a:pt x="518" y="1296"/>
                  </a:cubicBezTo>
                  <a:cubicBezTo>
                    <a:pt x="519" y="1299"/>
                    <a:pt x="534" y="1309"/>
                    <a:pt x="536" y="1309"/>
                  </a:cubicBezTo>
                  <a:cubicBezTo>
                    <a:pt x="549" y="1313"/>
                    <a:pt x="552" y="1337"/>
                    <a:pt x="574" y="1337"/>
                  </a:cubicBezTo>
                  <a:cubicBezTo>
                    <a:pt x="590" y="1337"/>
                    <a:pt x="590" y="1323"/>
                    <a:pt x="601" y="1319"/>
                  </a:cubicBezTo>
                  <a:cubicBezTo>
                    <a:pt x="607" y="1317"/>
                    <a:pt x="606" y="1317"/>
                    <a:pt x="611" y="1317"/>
                  </a:cubicBezTo>
                  <a:cubicBezTo>
                    <a:pt x="614" y="1321"/>
                    <a:pt x="614" y="1328"/>
                    <a:pt x="617" y="1331"/>
                  </a:cubicBezTo>
                  <a:cubicBezTo>
                    <a:pt x="616" y="1333"/>
                    <a:pt x="617" y="1334"/>
                    <a:pt x="617" y="1336"/>
                  </a:cubicBezTo>
                  <a:cubicBezTo>
                    <a:pt x="627" y="1337"/>
                    <a:pt x="627" y="1337"/>
                    <a:pt x="627" y="1337"/>
                  </a:cubicBezTo>
                  <a:cubicBezTo>
                    <a:pt x="636" y="1325"/>
                    <a:pt x="636" y="1305"/>
                    <a:pt x="649" y="1299"/>
                  </a:cubicBezTo>
                  <a:cubicBezTo>
                    <a:pt x="628" y="1287"/>
                    <a:pt x="597" y="1240"/>
                    <a:pt x="597" y="1212"/>
                  </a:cubicBezTo>
                  <a:cubicBezTo>
                    <a:pt x="597" y="1205"/>
                    <a:pt x="580" y="1193"/>
                    <a:pt x="580" y="1181"/>
                  </a:cubicBezTo>
                  <a:cubicBezTo>
                    <a:pt x="580" y="1177"/>
                    <a:pt x="595" y="1147"/>
                    <a:pt x="599" y="1142"/>
                  </a:cubicBezTo>
                  <a:cubicBezTo>
                    <a:pt x="602" y="1145"/>
                    <a:pt x="625" y="1131"/>
                    <a:pt x="627" y="1131"/>
                  </a:cubicBezTo>
                  <a:cubicBezTo>
                    <a:pt x="647" y="1123"/>
                    <a:pt x="659" y="1117"/>
                    <a:pt x="684" y="1117"/>
                  </a:cubicBezTo>
                  <a:cubicBezTo>
                    <a:pt x="725" y="1117"/>
                    <a:pt x="732" y="1138"/>
                    <a:pt x="747" y="1162"/>
                  </a:cubicBezTo>
                  <a:cubicBezTo>
                    <a:pt x="736" y="1171"/>
                    <a:pt x="721" y="1162"/>
                    <a:pt x="707" y="1162"/>
                  </a:cubicBezTo>
                  <a:cubicBezTo>
                    <a:pt x="686" y="1162"/>
                    <a:pt x="656" y="1183"/>
                    <a:pt x="654" y="1182"/>
                  </a:cubicBezTo>
                  <a:cubicBezTo>
                    <a:pt x="655" y="1198"/>
                    <a:pt x="667" y="1197"/>
                    <a:pt x="671" y="1206"/>
                  </a:cubicBezTo>
                  <a:cubicBezTo>
                    <a:pt x="686" y="1232"/>
                    <a:pt x="706" y="1243"/>
                    <a:pt x="706" y="1274"/>
                  </a:cubicBezTo>
                  <a:cubicBezTo>
                    <a:pt x="712" y="1271"/>
                    <a:pt x="727" y="1263"/>
                    <a:pt x="732" y="1262"/>
                  </a:cubicBezTo>
                  <a:cubicBezTo>
                    <a:pt x="733" y="1274"/>
                    <a:pt x="745" y="1280"/>
                    <a:pt x="745" y="1292"/>
                  </a:cubicBezTo>
                  <a:cubicBezTo>
                    <a:pt x="722" y="1292"/>
                    <a:pt x="722" y="1292"/>
                    <a:pt x="722" y="1292"/>
                  </a:cubicBezTo>
                  <a:cubicBezTo>
                    <a:pt x="715" y="1292"/>
                    <a:pt x="708" y="1300"/>
                    <a:pt x="707" y="1312"/>
                  </a:cubicBezTo>
                  <a:cubicBezTo>
                    <a:pt x="723" y="1314"/>
                    <a:pt x="733" y="1330"/>
                    <a:pt x="733" y="1345"/>
                  </a:cubicBezTo>
                  <a:cubicBezTo>
                    <a:pt x="733" y="1354"/>
                    <a:pt x="728" y="1356"/>
                    <a:pt x="728" y="1364"/>
                  </a:cubicBezTo>
                  <a:cubicBezTo>
                    <a:pt x="728" y="1371"/>
                    <a:pt x="735" y="1379"/>
                    <a:pt x="736" y="1380"/>
                  </a:cubicBezTo>
                  <a:cubicBezTo>
                    <a:pt x="736" y="1373"/>
                    <a:pt x="745" y="1373"/>
                    <a:pt x="752" y="1371"/>
                  </a:cubicBezTo>
                  <a:cubicBezTo>
                    <a:pt x="761" y="1367"/>
                    <a:pt x="758" y="1364"/>
                    <a:pt x="766" y="1361"/>
                  </a:cubicBezTo>
                  <a:cubicBezTo>
                    <a:pt x="780" y="1356"/>
                    <a:pt x="789" y="1359"/>
                    <a:pt x="800" y="1350"/>
                  </a:cubicBezTo>
                  <a:cubicBezTo>
                    <a:pt x="817" y="1360"/>
                    <a:pt x="827" y="1361"/>
                    <a:pt x="842" y="1367"/>
                  </a:cubicBezTo>
                  <a:cubicBezTo>
                    <a:pt x="861" y="1373"/>
                    <a:pt x="867" y="1391"/>
                    <a:pt x="889" y="1391"/>
                  </a:cubicBezTo>
                  <a:cubicBezTo>
                    <a:pt x="889" y="1395"/>
                    <a:pt x="894" y="1397"/>
                    <a:pt x="895" y="1400"/>
                  </a:cubicBezTo>
                  <a:cubicBezTo>
                    <a:pt x="897" y="1408"/>
                    <a:pt x="895" y="1418"/>
                    <a:pt x="899" y="1429"/>
                  </a:cubicBezTo>
                  <a:cubicBezTo>
                    <a:pt x="907" y="1419"/>
                    <a:pt x="914" y="1433"/>
                    <a:pt x="921" y="1433"/>
                  </a:cubicBezTo>
                  <a:cubicBezTo>
                    <a:pt x="930" y="1433"/>
                    <a:pt x="934" y="1425"/>
                    <a:pt x="939" y="1420"/>
                  </a:cubicBezTo>
                  <a:cubicBezTo>
                    <a:pt x="945" y="1414"/>
                    <a:pt x="954" y="1414"/>
                    <a:pt x="960" y="1407"/>
                  </a:cubicBezTo>
                  <a:cubicBezTo>
                    <a:pt x="973" y="1394"/>
                    <a:pt x="974" y="1373"/>
                    <a:pt x="993" y="1373"/>
                  </a:cubicBezTo>
                  <a:cubicBezTo>
                    <a:pt x="1001" y="1373"/>
                    <a:pt x="998" y="1376"/>
                    <a:pt x="1005" y="1376"/>
                  </a:cubicBezTo>
                  <a:cubicBezTo>
                    <a:pt x="1007" y="1386"/>
                    <a:pt x="1025" y="1379"/>
                    <a:pt x="1030" y="1379"/>
                  </a:cubicBezTo>
                  <a:cubicBezTo>
                    <a:pt x="1036" y="1379"/>
                    <a:pt x="1038" y="1388"/>
                    <a:pt x="1044" y="1388"/>
                  </a:cubicBezTo>
                  <a:cubicBezTo>
                    <a:pt x="1058" y="1388"/>
                    <a:pt x="1070" y="1379"/>
                    <a:pt x="1076" y="1368"/>
                  </a:cubicBezTo>
                  <a:cubicBezTo>
                    <a:pt x="1078" y="1369"/>
                    <a:pt x="1080" y="1368"/>
                    <a:pt x="1081" y="1368"/>
                  </a:cubicBezTo>
                  <a:cubicBezTo>
                    <a:pt x="1088" y="1368"/>
                    <a:pt x="1091" y="1349"/>
                    <a:pt x="1107" y="1349"/>
                  </a:cubicBezTo>
                  <a:cubicBezTo>
                    <a:pt x="1122" y="1349"/>
                    <a:pt x="1105" y="1391"/>
                    <a:pt x="1123" y="1391"/>
                  </a:cubicBezTo>
                  <a:cubicBezTo>
                    <a:pt x="1140" y="1391"/>
                    <a:pt x="1146" y="1377"/>
                    <a:pt x="1161" y="1377"/>
                  </a:cubicBezTo>
                  <a:cubicBezTo>
                    <a:pt x="1171" y="1377"/>
                    <a:pt x="1177" y="1377"/>
                    <a:pt x="1187" y="1379"/>
                  </a:cubicBezTo>
                  <a:cubicBezTo>
                    <a:pt x="1188" y="1375"/>
                    <a:pt x="1188" y="1375"/>
                    <a:pt x="1188" y="1375"/>
                  </a:cubicBezTo>
                  <a:cubicBezTo>
                    <a:pt x="1185" y="1356"/>
                    <a:pt x="1180" y="1352"/>
                    <a:pt x="1161" y="1348"/>
                  </a:cubicBezTo>
                  <a:cubicBezTo>
                    <a:pt x="1164" y="1332"/>
                    <a:pt x="1179" y="1296"/>
                    <a:pt x="1192" y="1296"/>
                  </a:cubicBezTo>
                  <a:cubicBezTo>
                    <a:pt x="1261" y="1296"/>
                    <a:pt x="1309" y="1258"/>
                    <a:pt x="1309" y="1169"/>
                  </a:cubicBezTo>
                  <a:cubicBezTo>
                    <a:pt x="1348" y="1163"/>
                    <a:pt x="1350" y="1114"/>
                    <a:pt x="1373" y="1117"/>
                  </a:cubicBezTo>
                  <a:cubicBezTo>
                    <a:pt x="1434" y="1125"/>
                    <a:pt x="1410" y="1080"/>
                    <a:pt x="1423" y="1069"/>
                  </a:cubicBezTo>
                  <a:cubicBezTo>
                    <a:pt x="1453" y="1042"/>
                    <a:pt x="1499" y="1041"/>
                    <a:pt x="1536" y="1018"/>
                  </a:cubicBezTo>
                  <a:cubicBezTo>
                    <a:pt x="1542" y="1015"/>
                    <a:pt x="1554" y="998"/>
                    <a:pt x="1566" y="998"/>
                  </a:cubicBezTo>
                  <a:cubicBezTo>
                    <a:pt x="1586" y="998"/>
                    <a:pt x="1618" y="1022"/>
                    <a:pt x="1650" y="1022"/>
                  </a:cubicBezTo>
                  <a:cubicBezTo>
                    <a:pt x="1691" y="1022"/>
                    <a:pt x="1683" y="962"/>
                    <a:pt x="1707" y="962"/>
                  </a:cubicBezTo>
                  <a:cubicBezTo>
                    <a:pt x="1720" y="962"/>
                    <a:pt x="1767" y="970"/>
                    <a:pt x="1771" y="982"/>
                  </a:cubicBezTo>
                  <a:cubicBezTo>
                    <a:pt x="1789" y="1033"/>
                    <a:pt x="1820" y="1006"/>
                    <a:pt x="1839" y="1006"/>
                  </a:cubicBezTo>
                  <a:cubicBezTo>
                    <a:pt x="1886" y="1006"/>
                    <a:pt x="1900" y="1046"/>
                    <a:pt x="1949" y="1046"/>
                  </a:cubicBezTo>
                  <a:cubicBezTo>
                    <a:pt x="1991" y="1046"/>
                    <a:pt x="2046" y="1004"/>
                    <a:pt x="2100" y="1026"/>
                  </a:cubicBezTo>
                  <a:cubicBezTo>
                    <a:pt x="2173" y="1055"/>
                    <a:pt x="2138" y="922"/>
                    <a:pt x="2233" y="922"/>
                  </a:cubicBezTo>
                  <a:cubicBezTo>
                    <a:pt x="2300" y="922"/>
                    <a:pt x="2298" y="979"/>
                    <a:pt x="2324" y="1022"/>
                  </a:cubicBezTo>
                  <a:cubicBezTo>
                    <a:pt x="2334" y="1038"/>
                    <a:pt x="2368" y="1040"/>
                    <a:pt x="2381" y="1054"/>
                  </a:cubicBezTo>
                  <a:cubicBezTo>
                    <a:pt x="2390" y="1064"/>
                    <a:pt x="2400" y="1093"/>
                    <a:pt x="2422" y="1093"/>
                  </a:cubicBezTo>
                  <a:cubicBezTo>
                    <a:pt x="2447" y="1093"/>
                    <a:pt x="2452" y="1069"/>
                    <a:pt x="2483" y="1069"/>
                  </a:cubicBezTo>
                  <a:cubicBezTo>
                    <a:pt x="2483" y="1089"/>
                    <a:pt x="2483" y="1089"/>
                    <a:pt x="2483" y="1089"/>
                  </a:cubicBezTo>
                  <a:cubicBezTo>
                    <a:pt x="2466" y="1107"/>
                    <a:pt x="2460" y="1149"/>
                    <a:pt x="2441" y="1161"/>
                  </a:cubicBezTo>
                  <a:cubicBezTo>
                    <a:pt x="2424" y="1171"/>
                    <a:pt x="2393" y="1174"/>
                    <a:pt x="2403" y="1181"/>
                  </a:cubicBezTo>
                  <a:cubicBezTo>
                    <a:pt x="2429" y="1198"/>
                    <a:pt x="2400" y="1232"/>
                    <a:pt x="2400" y="123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7" name="Freeform 77"/>
            <p:cNvSpPr>
              <a:spLocks/>
            </p:cNvSpPr>
            <p:nvPr/>
          </p:nvSpPr>
          <p:spPr bwMode="auto">
            <a:xfrm>
              <a:off x="7631796" y="2679429"/>
              <a:ext cx="1512074" cy="1002428"/>
            </a:xfrm>
            <a:custGeom>
              <a:avLst/>
              <a:gdLst>
                <a:gd name="T0" fmla="*/ 1006 w 1322"/>
                <a:gd name="T1" fmla="*/ 554 h 876"/>
                <a:gd name="T2" fmla="*/ 985 w 1322"/>
                <a:gd name="T3" fmla="*/ 519 h 876"/>
                <a:gd name="T4" fmla="*/ 1055 w 1322"/>
                <a:gd name="T5" fmla="*/ 461 h 876"/>
                <a:gd name="T6" fmla="*/ 1011 w 1322"/>
                <a:gd name="T7" fmla="*/ 445 h 876"/>
                <a:gd name="T8" fmla="*/ 980 w 1322"/>
                <a:gd name="T9" fmla="*/ 461 h 876"/>
                <a:gd name="T10" fmla="*/ 949 w 1322"/>
                <a:gd name="T11" fmla="*/ 426 h 876"/>
                <a:gd name="T12" fmla="*/ 1014 w 1322"/>
                <a:gd name="T13" fmla="*/ 377 h 876"/>
                <a:gd name="T14" fmla="*/ 1041 w 1322"/>
                <a:gd name="T15" fmla="*/ 382 h 876"/>
                <a:gd name="T16" fmla="*/ 1089 w 1322"/>
                <a:gd name="T17" fmla="*/ 391 h 876"/>
                <a:gd name="T18" fmla="*/ 1114 w 1322"/>
                <a:gd name="T19" fmla="*/ 417 h 876"/>
                <a:gd name="T20" fmla="*/ 1113 w 1322"/>
                <a:gd name="T21" fmla="*/ 447 h 876"/>
                <a:gd name="T22" fmla="*/ 1144 w 1322"/>
                <a:gd name="T23" fmla="*/ 459 h 876"/>
                <a:gd name="T24" fmla="*/ 1132 w 1322"/>
                <a:gd name="T25" fmla="*/ 477 h 876"/>
                <a:gd name="T26" fmla="*/ 1143 w 1322"/>
                <a:gd name="T27" fmla="*/ 496 h 876"/>
                <a:gd name="T28" fmla="*/ 1140 w 1322"/>
                <a:gd name="T29" fmla="*/ 523 h 876"/>
                <a:gd name="T30" fmla="*/ 1147 w 1322"/>
                <a:gd name="T31" fmla="*/ 533 h 876"/>
                <a:gd name="T32" fmla="*/ 1186 w 1322"/>
                <a:gd name="T33" fmla="*/ 516 h 876"/>
                <a:gd name="T34" fmla="*/ 1173 w 1322"/>
                <a:gd name="T35" fmla="*/ 419 h 876"/>
                <a:gd name="T36" fmla="*/ 1182 w 1322"/>
                <a:gd name="T37" fmla="*/ 380 h 876"/>
                <a:gd name="T38" fmla="*/ 1239 w 1322"/>
                <a:gd name="T39" fmla="*/ 310 h 876"/>
                <a:gd name="T40" fmla="*/ 1280 w 1322"/>
                <a:gd name="T41" fmla="*/ 239 h 876"/>
                <a:gd name="T42" fmla="*/ 1322 w 1322"/>
                <a:gd name="T43" fmla="*/ 147 h 876"/>
                <a:gd name="T44" fmla="*/ 1220 w 1322"/>
                <a:gd name="T45" fmla="*/ 132 h 876"/>
                <a:gd name="T46" fmla="*/ 1072 w 1322"/>
                <a:gd name="T47" fmla="*/ 0 h 876"/>
                <a:gd name="T48" fmla="*/ 788 w 1322"/>
                <a:gd name="T49" fmla="*/ 124 h 876"/>
                <a:gd name="T50" fmla="*/ 610 w 1322"/>
                <a:gd name="T51" fmla="*/ 60 h 876"/>
                <a:gd name="T52" fmla="*/ 489 w 1322"/>
                <a:gd name="T53" fmla="*/ 100 h 876"/>
                <a:gd name="T54" fmla="*/ 375 w 1322"/>
                <a:gd name="T55" fmla="*/ 96 h 876"/>
                <a:gd name="T56" fmla="*/ 212 w 1322"/>
                <a:gd name="T57" fmla="*/ 195 h 876"/>
                <a:gd name="T58" fmla="*/ 31 w 1322"/>
                <a:gd name="T59" fmla="*/ 374 h 876"/>
                <a:gd name="T60" fmla="*/ 27 w 1322"/>
                <a:gd name="T61" fmla="*/ 453 h 876"/>
                <a:gd name="T62" fmla="*/ 44 w 1322"/>
                <a:gd name="T63" fmla="*/ 471 h 876"/>
                <a:gd name="T64" fmla="*/ 87 w 1322"/>
                <a:gd name="T65" fmla="*/ 505 h 876"/>
                <a:gd name="T66" fmla="*/ 143 w 1322"/>
                <a:gd name="T67" fmla="*/ 513 h 876"/>
                <a:gd name="T68" fmla="*/ 126 w 1322"/>
                <a:gd name="T69" fmla="*/ 572 h 876"/>
                <a:gd name="T70" fmla="*/ 109 w 1322"/>
                <a:gd name="T71" fmla="*/ 588 h 876"/>
                <a:gd name="T72" fmla="*/ 125 w 1322"/>
                <a:gd name="T73" fmla="*/ 618 h 876"/>
                <a:gd name="T74" fmla="*/ 190 w 1322"/>
                <a:gd name="T75" fmla="*/ 645 h 876"/>
                <a:gd name="T76" fmla="*/ 227 w 1322"/>
                <a:gd name="T77" fmla="*/ 672 h 876"/>
                <a:gd name="T78" fmla="*/ 275 w 1322"/>
                <a:gd name="T79" fmla="*/ 694 h 876"/>
                <a:gd name="T80" fmla="*/ 321 w 1322"/>
                <a:gd name="T81" fmla="*/ 690 h 876"/>
                <a:gd name="T82" fmla="*/ 361 w 1322"/>
                <a:gd name="T83" fmla="*/ 687 h 876"/>
                <a:gd name="T84" fmla="*/ 439 w 1322"/>
                <a:gd name="T85" fmla="*/ 671 h 876"/>
                <a:gd name="T86" fmla="*/ 473 w 1322"/>
                <a:gd name="T87" fmla="*/ 661 h 876"/>
                <a:gd name="T88" fmla="*/ 484 w 1322"/>
                <a:gd name="T89" fmla="*/ 654 h 876"/>
                <a:gd name="T90" fmla="*/ 543 w 1322"/>
                <a:gd name="T91" fmla="*/ 721 h 876"/>
                <a:gd name="T92" fmla="*/ 526 w 1322"/>
                <a:gd name="T93" fmla="*/ 791 h 876"/>
                <a:gd name="T94" fmla="*/ 558 w 1322"/>
                <a:gd name="T95" fmla="*/ 811 h 876"/>
                <a:gd name="T96" fmla="*/ 594 w 1322"/>
                <a:gd name="T97" fmla="*/ 843 h 876"/>
                <a:gd name="T98" fmla="*/ 603 w 1322"/>
                <a:gd name="T99" fmla="*/ 852 h 876"/>
                <a:gd name="T100" fmla="*/ 607 w 1322"/>
                <a:gd name="T101" fmla="*/ 824 h 876"/>
                <a:gd name="T102" fmla="*/ 652 w 1322"/>
                <a:gd name="T103" fmla="*/ 819 h 876"/>
                <a:gd name="T104" fmla="*/ 714 w 1322"/>
                <a:gd name="T105" fmla="*/ 817 h 876"/>
                <a:gd name="T106" fmla="*/ 741 w 1322"/>
                <a:gd name="T107" fmla="*/ 848 h 876"/>
                <a:gd name="T108" fmla="*/ 781 w 1322"/>
                <a:gd name="T109" fmla="*/ 876 h 876"/>
                <a:gd name="T110" fmla="*/ 817 w 1322"/>
                <a:gd name="T111" fmla="*/ 849 h 876"/>
                <a:gd name="T112" fmla="*/ 864 w 1322"/>
                <a:gd name="T113" fmla="*/ 820 h 876"/>
                <a:gd name="T114" fmla="*/ 948 w 1322"/>
                <a:gd name="T115" fmla="*/ 791 h 876"/>
                <a:gd name="T116" fmla="*/ 989 w 1322"/>
                <a:gd name="T117" fmla="*/ 732 h 876"/>
                <a:gd name="T118" fmla="*/ 1037 w 1322"/>
                <a:gd name="T119" fmla="*/ 640 h 876"/>
                <a:gd name="T120" fmla="*/ 1007 w 1322"/>
                <a:gd name="T121" fmla="*/ 55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2" h="876">
                  <a:moveTo>
                    <a:pt x="1008" y="554"/>
                  </a:moveTo>
                  <a:cubicBezTo>
                    <a:pt x="1006" y="554"/>
                    <a:pt x="1006" y="554"/>
                    <a:pt x="1006" y="554"/>
                  </a:cubicBezTo>
                  <a:cubicBezTo>
                    <a:pt x="1006" y="554"/>
                    <a:pt x="1005" y="541"/>
                    <a:pt x="1005" y="539"/>
                  </a:cubicBezTo>
                  <a:cubicBezTo>
                    <a:pt x="999" y="538"/>
                    <a:pt x="985" y="530"/>
                    <a:pt x="985" y="519"/>
                  </a:cubicBezTo>
                  <a:cubicBezTo>
                    <a:pt x="985" y="509"/>
                    <a:pt x="998" y="508"/>
                    <a:pt x="1001" y="499"/>
                  </a:cubicBezTo>
                  <a:cubicBezTo>
                    <a:pt x="1008" y="477"/>
                    <a:pt x="1040" y="477"/>
                    <a:pt x="1055" y="461"/>
                  </a:cubicBezTo>
                  <a:cubicBezTo>
                    <a:pt x="1049" y="453"/>
                    <a:pt x="1038" y="461"/>
                    <a:pt x="1027" y="454"/>
                  </a:cubicBezTo>
                  <a:cubicBezTo>
                    <a:pt x="1022" y="451"/>
                    <a:pt x="1019" y="445"/>
                    <a:pt x="1011" y="445"/>
                  </a:cubicBezTo>
                  <a:cubicBezTo>
                    <a:pt x="1004" y="445"/>
                    <a:pt x="1004" y="462"/>
                    <a:pt x="1000" y="462"/>
                  </a:cubicBezTo>
                  <a:cubicBezTo>
                    <a:pt x="994" y="462"/>
                    <a:pt x="986" y="465"/>
                    <a:pt x="980" y="461"/>
                  </a:cubicBezTo>
                  <a:cubicBezTo>
                    <a:pt x="971" y="454"/>
                    <a:pt x="974" y="446"/>
                    <a:pt x="965" y="439"/>
                  </a:cubicBezTo>
                  <a:cubicBezTo>
                    <a:pt x="962" y="437"/>
                    <a:pt x="949" y="434"/>
                    <a:pt x="949" y="426"/>
                  </a:cubicBezTo>
                  <a:cubicBezTo>
                    <a:pt x="949" y="409"/>
                    <a:pt x="971" y="414"/>
                    <a:pt x="982" y="407"/>
                  </a:cubicBezTo>
                  <a:cubicBezTo>
                    <a:pt x="991" y="399"/>
                    <a:pt x="1008" y="387"/>
                    <a:pt x="1014" y="377"/>
                  </a:cubicBezTo>
                  <a:cubicBezTo>
                    <a:pt x="1016" y="375"/>
                    <a:pt x="1019" y="367"/>
                    <a:pt x="1027" y="367"/>
                  </a:cubicBezTo>
                  <a:cubicBezTo>
                    <a:pt x="1033" y="367"/>
                    <a:pt x="1041" y="377"/>
                    <a:pt x="1041" y="382"/>
                  </a:cubicBezTo>
                  <a:cubicBezTo>
                    <a:pt x="1041" y="395"/>
                    <a:pt x="1027" y="400"/>
                    <a:pt x="1027" y="414"/>
                  </a:cubicBezTo>
                  <a:cubicBezTo>
                    <a:pt x="1048" y="414"/>
                    <a:pt x="1065" y="391"/>
                    <a:pt x="1089" y="391"/>
                  </a:cubicBezTo>
                  <a:cubicBezTo>
                    <a:pt x="1098" y="391"/>
                    <a:pt x="1102" y="399"/>
                    <a:pt x="1114" y="399"/>
                  </a:cubicBezTo>
                  <a:cubicBezTo>
                    <a:pt x="1110" y="407"/>
                    <a:pt x="1114" y="407"/>
                    <a:pt x="1114" y="417"/>
                  </a:cubicBezTo>
                  <a:cubicBezTo>
                    <a:pt x="1114" y="425"/>
                    <a:pt x="1105" y="424"/>
                    <a:pt x="1105" y="434"/>
                  </a:cubicBezTo>
                  <a:cubicBezTo>
                    <a:pt x="1105" y="438"/>
                    <a:pt x="1108" y="447"/>
                    <a:pt x="1113" y="447"/>
                  </a:cubicBezTo>
                  <a:cubicBezTo>
                    <a:pt x="1115" y="447"/>
                    <a:pt x="1118" y="443"/>
                    <a:pt x="1123" y="443"/>
                  </a:cubicBezTo>
                  <a:cubicBezTo>
                    <a:pt x="1133" y="443"/>
                    <a:pt x="1144" y="449"/>
                    <a:pt x="1144" y="459"/>
                  </a:cubicBezTo>
                  <a:cubicBezTo>
                    <a:pt x="1144" y="465"/>
                    <a:pt x="1138" y="469"/>
                    <a:pt x="1132" y="469"/>
                  </a:cubicBezTo>
                  <a:cubicBezTo>
                    <a:pt x="1132" y="477"/>
                    <a:pt x="1132" y="477"/>
                    <a:pt x="1132" y="477"/>
                  </a:cubicBezTo>
                  <a:cubicBezTo>
                    <a:pt x="1133" y="479"/>
                    <a:pt x="1135" y="482"/>
                    <a:pt x="1139" y="483"/>
                  </a:cubicBezTo>
                  <a:cubicBezTo>
                    <a:pt x="1139" y="488"/>
                    <a:pt x="1143" y="492"/>
                    <a:pt x="1143" y="496"/>
                  </a:cubicBezTo>
                  <a:cubicBezTo>
                    <a:pt x="1143" y="499"/>
                    <a:pt x="1136" y="509"/>
                    <a:pt x="1136" y="515"/>
                  </a:cubicBezTo>
                  <a:cubicBezTo>
                    <a:pt x="1136" y="518"/>
                    <a:pt x="1136" y="522"/>
                    <a:pt x="1140" y="523"/>
                  </a:cubicBezTo>
                  <a:cubicBezTo>
                    <a:pt x="1139" y="527"/>
                    <a:pt x="1136" y="529"/>
                    <a:pt x="1136" y="533"/>
                  </a:cubicBezTo>
                  <a:cubicBezTo>
                    <a:pt x="1147" y="533"/>
                    <a:pt x="1147" y="533"/>
                    <a:pt x="1147" y="533"/>
                  </a:cubicBezTo>
                  <a:cubicBezTo>
                    <a:pt x="1152" y="528"/>
                    <a:pt x="1153" y="528"/>
                    <a:pt x="1162" y="526"/>
                  </a:cubicBezTo>
                  <a:cubicBezTo>
                    <a:pt x="1162" y="519"/>
                    <a:pt x="1181" y="518"/>
                    <a:pt x="1186" y="516"/>
                  </a:cubicBezTo>
                  <a:cubicBezTo>
                    <a:pt x="1196" y="513"/>
                    <a:pt x="1201" y="504"/>
                    <a:pt x="1201" y="486"/>
                  </a:cubicBezTo>
                  <a:cubicBezTo>
                    <a:pt x="1201" y="455"/>
                    <a:pt x="1189" y="437"/>
                    <a:pt x="1173" y="419"/>
                  </a:cubicBezTo>
                  <a:cubicBezTo>
                    <a:pt x="1166" y="412"/>
                    <a:pt x="1158" y="405"/>
                    <a:pt x="1160" y="391"/>
                  </a:cubicBezTo>
                  <a:cubicBezTo>
                    <a:pt x="1169" y="391"/>
                    <a:pt x="1176" y="386"/>
                    <a:pt x="1182" y="380"/>
                  </a:cubicBezTo>
                  <a:cubicBezTo>
                    <a:pt x="1188" y="374"/>
                    <a:pt x="1201" y="366"/>
                    <a:pt x="1204" y="360"/>
                  </a:cubicBezTo>
                  <a:cubicBezTo>
                    <a:pt x="1214" y="338"/>
                    <a:pt x="1220" y="325"/>
                    <a:pt x="1239" y="310"/>
                  </a:cubicBezTo>
                  <a:cubicBezTo>
                    <a:pt x="1239" y="310"/>
                    <a:pt x="1268" y="276"/>
                    <a:pt x="1242" y="259"/>
                  </a:cubicBezTo>
                  <a:cubicBezTo>
                    <a:pt x="1232" y="252"/>
                    <a:pt x="1263" y="249"/>
                    <a:pt x="1280" y="239"/>
                  </a:cubicBezTo>
                  <a:cubicBezTo>
                    <a:pt x="1299" y="227"/>
                    <a:pt x="1305" y="185"/>
                    <a:pt x="1322" y="167"/>
                  </a:cubicBezTo>
                  <a:cubicBezTo>
                    <a:pt x="1322" y="147"/>
                    <a:pt x="1322" y="147"/>
                    <a:pt x="1322" y="147"/>
                  </a:cubicBezTo>
                  <a:cubicBezTo>
                    <a:pt x="1291" y="147"/>
                    <a:pt x="1286" y="171"/>
                    <a:pt x="1261" y="171"/>
                  </a:cubicBezTo>
                  <a:cubicBezTo>
                    <a:pt x="1239" y="171"/>
                    <a:pt x="1229" y="142"/>
                    <a:pt x="1220" y="132"/>
                  </a:cubicBezTo>
                  <a:cubicBezTo>
                    <a:pt x="1207" y="118"/>
                    <a:pt x="1173" y="116"/>
                    <a:pt x="1163" y="100"/>
                  </a:cubicBezTo>
                  <a:cubicBezTo>
                    <a:pt x="1137" y="57"/>
                    <a:pt x="1139" y="0"/>
                    <a:pt x="1072" y="0"/>
                  </a:cubicBezTo>
                  <a:cubicBezTo>
                    <a:pt x="977" y="0"/>
                    <a:pt x="1012" y="133"/>
                    <a:pt x="939" y="104"/>
                  </a:cubicBezTo>
                  <a:cubicBezTo>
                    <a:pt x="885" y="82"/>
                    <a:pt x="830" y="124"/>
                    <a:pt x="788" y="124"/>
                  </a:cubicBezTo>
                  <a:cubicBezTo>
                    <a:pt x="739" y="124"/>
                    <a:pt x="725" y="84"/>
                    <a:pt x="678" y="84"/>
                  </a:cubicBezTo>
                  <a:cubicBezTo>
                    <a:pt x="659" y="84"/>
                    <a:pt x="628" y="111"/>
                    <a:pt x="610" y="60"/>
                  </a:cubicBezTo>
                  <a:cubicBezTo>
                    <a:pt x="606" y="48"/>
                    <a:pt x="559" y="40"/>
                    <a:pt x="546" y="40"/>
                  </a:cubicBezTo>
                  <a:cubicBezTo>
                    <a:pt x="522" y="40"/>
                    <a:pt x="530" y="100"/>
                    <a:pt x="489" y="100"/>
                  </a:cubicBezTo>
                  <a:cubicBezTo>
                    <a:pt x="457" y="100"/>
                    <a:pt x="425" y="76"/>
                    <a:pt x="405" y="76"/>
                  </a:cubicBezTo>
                  <a:cubicBezTo>
                    <a:pt x="393" y="76"/>
                    <a:pt x="381" y="93"/>
                    <a:pt x="375" y="96"/>
                  </a:cubicBezTo>
                  <a:cubicBezTo>
                    <a:pt x="338" y="119"/>
                    <a:pt x="292" y="120"/>
                    <a:pt x="262" y="147"/>
                  </a:cubicBezTo>
                  <a:cubicBezTo>
                    <a:pt x="249" y="158"/>
                    <a:pt x="273" y="203"/>
                    <a:pt x="212" y="195"/>
                  </a:cubicBezTo>
                  <a:cubicBezTo>
                    <a:pt x="189" y="192"/>
                    <a:pt x="187" y="241"/>
                    <a:pt x="148" y="247"/>
                  </a:cubicBezTo>
                  <a:cubicBezTo>
                    <a:pt x="148" y="336"/>
                    <a:pt x="100" y="374"/>
                    <a:pt x="31" y="374"/>
                  </a:cubicBezTo>
                  <a:cubicBezTo>
                    <a:pt x="18" y="374"/>
                    <a:pt x="3" y="410"/>
                    <a:pt x="0" y="426"/>
                  </a:cubicBezTo>
                  <a:cubicBezTo>
                    <a:pt x="19" y="430"/>
                    <a:pt x="24" y="434"/>
                    <a:pt x="27" y="453"/>
                  </a:cubicBezTo>
                  <a:cubicBezTo>
                    <a:pt x="26" y="457"/>
                    <a:pt x="26" y="457"/>
                    <a:pt x="26" y="457"/>
                  </a:cubicBezTo>
                  <a:cubicBezTo>
                    <a:pt x="26" y="471"/>
                    <a:pt x="33" y="467"/>
                    <a:pt x="44" y="471"/>
                  </a:cubicBezTo>
                  <a:cubicBezTo>
                    <a:pt x="53" y="473"/>
                    <a:pt x="49" y="484"/>
                    <a:pt x="53" y="488"/>
                  </a:cubicBezTo>
                  <a:cubicBezTo>
                    <a:pt x="65" y="500"/>
                    <a:pt x="73" y="500"/>
                    <a:pt x="87" y="505"/>
                  </a:cubicBezTo>
                  <a:cubicBezTo>
                    <a:pt x="100" y="503"/>
                    <a:pt x="106" y="491"/>
                    <a:pt x="118" y="491"/>
                  </a:cubicBezTo>
                  <a:cubicBezTo>
                    <a:pt x="125" y="491"/>
                    <a:pt x="143" y="505"/>
                    <a:pt x="143" y="513"/>
                  </a:cubicBezTo>
                  <a:cubicBezTo>
                    <a:pt x="143" y="534"/>
                    <a:pt x="115" y="531"/>
                    <a:pt x="115" y="552"/>
                  </a:cubicBezTo>
                  <a:cubicBezTo>
                    <a:pt x="115" y="561"/>
                    <a:pt x="126" y="563"/>
                    <a:pt x="126" y="572"/>
                  </a:cubicBezTo>
                  <a:cubicBezTo>
                    <a:pt x="126" y="582"/>
                    <a:pt x="117" y="581"/>
                    <a:pt x="109" y="581"/>
                  </a:cubicBezTo>
                  <a:cubicBezTo>
                    <a:pt x="109" y="588"/>
                    <a:pt x="109" y="588"/>
                    <a:pt x="109" y="588"/>
                  </a:cubicBezTo>
                  <a:cubicBezTo>
                    <a:pt x="111" y="597"/>
                    <a:pt x="110" y="604"/>
                    <a:pt x="113" y="613"/>
                  </a:cubicBezTo>
                  <a:cubicBezTo>
                    <a:pt x="115" y="618"/>
                    <a:pt x="122" y="617"/>
                    <a:pt x="125" y="618"/>
                  </a:cubicBezTo>
                  <a:cubicBezTo>
                    <a:pt x="139" y="623"/>
                    <a:pt x="143" y="633"/>
                    <a:pt x="156" y="636"/>
                  </a:cubicBezTo>
                  <a:cubicBezTo>
                    <a:pt x="173" y="640"/>
                    <a:pt x="181" y="635"/>
                    <a:pt x="190" y="645"/>
                  </a:cubicBezTo>
                  <a:cubicBezTo>
                    <a:pt x="199" y="655"/>
                    <a:pt x="207" y="651"/>
                    <a:pt x="218" y="657"/>
                  </a:cubicBezTo>
                  <a:cubicBezTo>
                    <a:pt x="224" y="660"/>
                    <a:pt x="224" y="666"/>
                    <a:pt x="227" y="672"/>
                  </a:cubicBezTo>
                  <a:cubicBezTo>
                    <a:pt x="230" y="678"/>
                    <a:pt x="236" y="671"/>
                    <a:pt x="240" y="674"/>
                  </a:cubicBezTo>
                  <a:cubicBezTo>
                    <a:pt x="251" y="682"/>
                    <a:pt x="258" y="694"/>
                    <a:pt x="275" y="694"/>
                  </a:cubicBezTo>
                  <a:cubicBezTo>
                    <a:pt x="286" y="694"/>
                    <a:pt x="296" y="694"/>
                    <a:pt x="307" y="694"/>
                  </a:cubicBezTo>
                  <a:cubicBezTo>
                    <a:pt x="314" y="694"/>
                    <a:pt x="316" y="690"/>
                    <a:pt x="321" y="690"/>
                  </a:cubicBezTo>
                  <a:cubicBezTo>
                    <a:pt x="324" y="690"/>
                    <a:pt x="328" y="701"/>
                    <a:pt x="328" y="707"/>
                  </a:cubicBezTo>
                  <a:cubicBezTo>
                    <a:pt x="339" y="701"/>
                    <a:pt x="342" y="687"/>
                    <a:pt x="361" y="687"/>
                  </a:cubicBezTo>
                  <a:cubicBezTo>
                    <a:pt x="377" y="687"/>
                    <a:pt x="385" y="697"/>
                    <a:pt x="398" y="697"/>
                  </a:cubicBezTo>
                  <a:cubicBezTo>
                    <a:pt x="409" y="697"/>
                    <a:pt x="434" y="674"/>
                    <a:pt x="439" y="671"/>
                  </a:cubicBezTo>
                  <a:cubicBezTo>
                    <a:pt x="443" y="668"/>
                    <a:pt x="445" y="665"/>
                    <a:pt x="448" y="662"/>
                  </a:cubicBezTo>
                  <a:cubicBezTo>
                    <a:pt x="454" y="655"/>
                    <a:pt x="464" y="664"/>
                    <a:pt x="473" y="661"/>
                  </a:cubicBezTo>
                  <a:cubicBezTo>
                    <a:pt x="480" y="654"/>
                    <a:pt x="480" y="654"/>
                    <a:pt x="480" y="654"/>
                  </a:cubicBezTo>
                  <a:cubicBezTo>
                    <a:pt x="484" y="654"/>
                    <a:pt x="484" y="654"/>
                    <a:pt x="484" y="654"/>
                  </a:cubicBezTo>
                  <a:cubicBezTo>
                    <a:pt x="490" y="679"/>
                    <a:pt x="506" y="678"/>
                    <a:pt x="525" y="687"/>
                  </a:cubicBezTo>
                  <a:cubicBezTo>
                    <a:pt x="532" y="699"/>
                    <a:pt x="543" y="705"/>
                    <a:pt x="543" y="721"/>
                  </a:cubicBezTo>
                  <a:cubicBezTo>
                    <a:pt x="543" y="753"/>
                    <a:pt x="523" y="754"/>
                    <a:pt x="523" y="783"/>
                  </a:cubicBezTo>
                  <a:cubicBezTo>
                    <a:pt x="523" y="786"/>
                    <a:pt x="524" y="791"/>
                    <a:pt x="526" y="791"/>
                  </a:cubicBezTo>
                  <a:cubicBezTo>
                    <a:pt x="532" y="791"/>
                    <a:pt x="536" y="787"/>
                    <a:pt x="542" y="787"/>
                  </a:cubicBezTo>
                  <a:cubicBezTo>
                    <a:pt x="548" y="787"/>
                    <a:pt x="549" y="810"/>
                    <a:pt x="558" y="811"/>
                  </a:cubicBezTo>
                  <a:cubicBezTo>
                    <a:pt x="558" y="827"/>
                    <a:pt x="567" y="845"/>
                    <a:pt x="582" y="845"/>
                  </a:cubicBezTo>
                  <a:cubicBezTo>
                    <a:pt x="587" y="845"/>
                    <a:pt x="590" y="843"/>
                    <a:pt x="594" y="843"/>
                  </a:cubicBezTo>
                  <a:cubicBezTo>
                    <a:pt x="599" y="843"/>
                    <a:pt x="599" y="843"/>
                    <a:pt x="599" y="843"/>
                  </a:cubicBezTo>
                  <a:cubicBezTo>
                    <a:pt x="599" y="849"/>
                    <a:pt x="602" y="852"/>
                    <a:pt x="603" y="852"/>
                  </a:cubicBezTo>
                  <a:cubicBezTo>
                    <a:pt x="605" y="852"/>
                    <a:pt x="607" y="847"/>
                    <a:pt x="607" y="845"/>
                  </a:cubicBezTo>
                  <a:cubicBezTo>
                    <a:pt x="607" y="837"/>
                    <a:pt x="607" y="832"/>
                    <a:pt x="607" y="824"/>
                  </a:cubicBezTo>
                  <a:cubicBezTo>
                    <a:pt x="607" y="824"/>
                    <a:pt x="624" y="818"/>
                    <a:pt x="627" y="819"/>
                  </a:cubicBezTo>
                  <a:cubicBezTo>
                    <a:pt x="652" y="819"/>
                    <a:pt x="652" y="819"/>
                    <a:pt x="652" y="819"/>
                  </a:cubicBezTo>
                  <a:cubicBezTo>
                    <a:pt x="662" y="825"/>
                    <a:pt x="671" y="808"/>
                    <a:pt x="682" y="808"/>
                  </a:cubicBezTo>
                  <a:cubicBezTo>
                    <a:pt x="694" y="808"/>
                    <a:pt x="702" y="817"/>
                    <a:pt x="714" y="817"/>
                  </a:cubicBezTo>
                  <a:cubicBezTo>
                    <a:pt x="714" y="837"/>
                    <a:pt x="730" y="844"/>
                    <a:pt x="741" y="848"/>
                  </a:cubicBezTo>
                  <a:cubicBezTo>
                    <a:pt x="741" y="848"/>
                    <a:pt x="741" y="848"/>
                    <a:pt x="741" y="848"/>
                  </a:cubicBezTo>
                  <a:cubicBezTo>
                    <a:pt x="754" y="854"/>
                    <a:pt x="763" y="849"/>
                    <a:pt x="777" y="856"/>
                  </a:cubicBezTo>
                  <a:cubicBezTo>
                    <a:pt x="777" y="861"/>
                    <a:pt x="774" y="876"/>
                    <a:pt x="781" y="876"/>
                  </a:cubicBezTo>
                  <a:cubicBezTo>
                    <a:pt x="789" y="876"/>
                    <a:pt x="785" y="866"/>
                    <a:pt x="791" y="860"/>
                  </a:cubicBezTo>
                  <a:cubicBezTo>
                    <a:pt x="796" y="854"/>
                    <a:pt x="811" y="852"/>
                    <a:pt x="817" y="849"/>
                  </a:cubicBezTo>
                  <a:cubicBezTo>
                    <a:pt x="832" y="841"/>
                    <a:pt x="846" y="845"/>
                    <a:pt x="855" y="835"/>
                  </a:cubicBezTo>
                  <a:cubicBezTo>
                    <a:pt x="855" y="835"/>
                    <a:pt x="863" y="820"/>
                    <a:pt x="864" y="820"/>
                  </a:cubicBezTo>
                  <a:cubicBezTo>
                    <a:pt x="872" y="820"/>
                    <a:pt x="876" y="826"/>
                    <a:pt x="883" y="826"/>
                  </a:cubicBezTo>
                  <a:cubicBezTo>
                    <a:pt x="918" y="826"/>
                    <a:pt x="927" y="804"/>
                    <a:pt x="948" y="791"/>
                  </a:cubicBezTo>
                  <a:cubicBezTo>
                    <a:pt x="954" y="788"/>
                    <a:pt x="958" y="785"/>
                    <a:pt x="959" y="777"/>
                  </a:cubicBezTo>
                  <a:cubicBezTo>
                    <a:pt x="977" y="777"/>
                    <a:pt x="983" y="748"/>
                    <a:pt x="989" y="732"/>
                  </a:cubicBezTo>
                  <a:cubicBezTo>
                    <a:pt x="994" y="723"/>
                    <a:pt x="1014" y="691"/>
                    <a:pt x="1026" y="689"/>
                  </a:cubicBezTo>
                  <a:cubicBezTo>
                    <a:pt x="1026" y="671"/>
                    <a:pt x="1037" y="663"/>
                    <a:pt x="1037" y="640"/>
                  </a:cubicBezTo>
                  <a:cubicBezTo>
                    <a:pt x="1037" y="606"/>
                    <a:pt x="1030" y="593"/>
                    <a:pt x="1016" y="572"/>
                  </a:cubicBezTo>
                  <a:cubicBezTo>
                    <a:pt x="1014" y="568"/>
                    <a:pt x="1014" y="558"/>
                    <a:pt x="1007" y="554"/>
                  </a:cubicBezTo>
                  <a:lnTo>
                    <a:pt x="1008" y="554"/>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8" name="Freeform 78"/>
            <p:cNvSpPr>
              <a:spLocks/>
            </p:cNvSpPr>
            <p:nvPr/>
          </p:nvSpPr>
          <p:spPr bwMode="auto">
            <a:xfrm>
              <a:off x="10219769" y="1931051"/>
              <a:ext cx="87235" cy="38261"/>
            </a:xfrm>
            <a:custGeom>
              <a:avLst/>
              <a:gdLst>
                <a:gd name="T0" fmla="*/ 8 w 76"/>
                <a:gd name="T1" fmla="*/ 34 h 34"/>
                <a:gd name="T2" fmla="*/ 0 w 76"/>
                <a:gd name="T3" fmla="*/ 26 h 34"/>
                <a:gd name="T4" fmla="*/ 36 w 76"/>
                <a:gd name="T5" fmla="*/ 0 h 34"/>
                <a:gd name="T6" fmla="*/ 76 w 76"/>
                <a:gd name="T7" fmla="*/ 20 h 34"/>
                <a:gd name="T8" fmla="*/ 8 w 76"/>
                <a:gd name="T9" fmla="*/ 34 h 34"/>
              </a:gdLst>
              <a:ahLst/>
              <a:cxnLst>
                <a:cxn ang="0">
                  <a:pos x="T0" y="T1"/>
                </a:cxn>
                <a:cxn ang="0">
                  <a:pos x="T2" y="T3"/>
                </a:cxn>
                <a:cxn ang="0">
                  <a:pos x="T4" y="T5"/>
                </a:cxn>
                <a:cxn ang="0">
                  <a:pos x="T6" y="T7"/>
                </a:cxn>
                <a:cxn ang="0">
                  <a:pos x="T8" y="T9"/>
                </a:cxn>
              </a:cxnLst>
              <a:rect l="0" t="0" r="r" b="b"/>
              <a:pathLst>
                <a:path w="76" h="34">
                  <a:moveTo>
                    <a:pt x="8" y="34"/>
                  </a:moveTo>
                  <a:cubicBezTo>
                    <a:pt x="3" y="34"/>
                    <a:pt x="0" y="30"/>
                    <a:pt x="0" y="26"/>
                  </a:cubicBezTo>
                  <a:cubicBezTo>
                    <a:pt x="0" y="14"/>
                    <a:pt x="23" y="0"/>
                    <a:pt x="36" y="0"/>
                  </a:cubicBezTo>
                  <a:cubicBezTo>
                    <a:pt x="47" y="0"/>
                    <a:pt x="76" y="8"/>
                    <a:pt x="76" y="20"/>
                  </a:cubicBezTo>
                  <a:cubicBezTo>
                    <a:pt x="76" y="30"/>
                    <a:pt x="16" y="34"/>
                    <a:pt x="8" y="34"/>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49" name="Freeform 79"/>
            <p:cNvSpPr>
              <a:spLocks/>
            </p:cNvSpPr>
            <p:nvPr/>
          </p:nvSpPr>
          <p:spPr bwMode="auto">
            <a:xfrm>
              <a:off x="9958064" y="2006042"/>
              <a:ext cx="33670" cy="21426"/>
            </a:xfrm>
            <a:custGeom>
              <a:avLst/>
              <a:gdLst>
                <a:gd name="T0" fmla="*/ 22 w 30"/>
                <a:gd name="T1" fmla="*/ 18 h 18"/>
                <a:gd name="T2" fmla="*/ 30 w 30"/>
                <a:gd name="T3" fmla="*/ 10 h 18"/>
                <a:gd name="T4" fmla="*/ 25 w 30"/>
                <a:gd name="T5" fmla="*/ 0 h 18"/>
                <a:gd name="T6" fmla="*/ 0 w 30"/>
                <a:gd name="T7" fmla="*/ 0 h 18"/>
                <a:gd name="T8" fmla="*/ 22 w 30"/>
                <a:gd name="T9" fmla="*/ 18 h 18"/>
              </a:gdLst>
              <a:ahLst/>
              <a:cxnLst>
                <a:cxn ang="0">
                  <a:pos x="T0" y="T1"/>
                </a:cxn>
                <a:cxn ang="0">
                  <a:pos x="T2" y="T3"/>
                </a:cxn>
                <a:cxn ang="0">
                  <a:pos x="T4" y="T5"/>
                </a:cxn>
                <a:cxn ang="0">
                  <a:pos x="T6" y="T7"/>
                </a:cxn>
                <a:cxn ang="0">
                  <a:pos x="T8" y="T9"/>
                </a:cxn>
              </a:cxnLst>
              <a:rect l="0" t="0" r="r" b="b"/>
              <a:pathLst>
                <a:path w="30" h="18">
                  <a:moveTo>
                    <a:pt x="22" y="18"/>
                  </a:moveTo>
                  <a:cubicBezTo>
                    <a:pt x="26" y="18"/>
                    <a:pt x="30" y="14"/>
                    <a:pt x="30" y="10"/>
                  </a:cubicBezTo>
                  <a:cubicBezTo>
                    <a:pt x="30" y="5"/>
                    <a:pt x="26" y="3"/>
                    <a:pt x="25" y="0"/>
                  </a:cubicBezTo>
                  <a:cubicBezTo>
                    <a:pt x="0" y="0"/>
                    <a:pt x="0" y="0"/>
                    <a:pt x="0" y="0"/>
                  </a:cubicBezTo>
                  <a:cubicBezTo>
                    <a:pt x="4" y="10"/>
                    <a:pt x="12" y="18"/>
                    <a:pt x="22" y="18"/>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0" name="Freeform 80"/>
            <p:cNvSpPr>
              <a:spLocks/>
            </p:cNvSpPr>
            <p:nvPr/>
          </p:nvSpPr>
          <p:spPr bwMode="auto">
            <a:xfrm>
              <a:off x="9151522" y="1716791"/>
              <a:ext cx="15304" cy="21426"/>
            </a:xfrm>
            <a:custGeom>
              <a:avLst/>
              <a:gdLst>
                <a:gd name="T0" fmla="*/ 14 w 14"/>
                <a:gd name="T1" fmla="*/ 8 h 19"/>
                <a:gd name="T2" fmla="*/ 6 w 14"/>
                <a:gd name="T3" fmla="*/ 0 h 19"/>
                <a:gd name="T4" fmla="*/ 0 w 14"/>
                <a:gd name="T5" fmla="*/ 12 h 19"/>
                <a:gd name="T6" fmla="*/ 6 w 14"/>
                <a:gd name="T7" fmla="*/ 19 h 19"/>
                <a:gd name="T8" fmla="*/ 14 w 14"/>
                <a:gd name="T9" fmla="*/ 7 h 19"/>
                <a:gd name="T10" fmla="*/ 12 w 14"/>
                <a:gd name="T11" fmla="*/ 7 h 19"/>
                <a:gd name="T12" fmla="*/ 14 w 14"/>
                <a:gd name="T13" fmla="*/ 8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4" y="8"/>
                  </a:moveTo>
                  <a:cubicBezTo>
                    <a:pt x="6" y="0"/>
                    <a:pt x="6" y="0"/>
                    <a:pt x="6" y="0"/>
                  </a:cubicBezTo>
                  <a:cubicBezTo>
                    <a:pt x="3" y="4"/>
                    <a:pt x="0" y="7"/>
                    <a:pt x="0" y="12"/>
                  </a:cubicBezTo>
                  <a:cubicBezTo>
                    <a:pt x="0" y="17"/>
                    <a:pt x="3" y="19"/>
                    <a:pt x="6" y="19"/>
                  </a:cubicBezTo>
                  <a:cubicBezTo>
                    <a:pt x="13" y="19"/>
                    <a:pt x="13" y="11"/>
                    <a:pt x="14" y="7"/>
                  </a:cubicBezTo>
                  <a:cubicBezTo>
                    <a:pt x="12" y="7"/>
                    <a:pt x="12" y="7"/>
                    <a:pt x="12" y="7"/>
                  </a:cubicBezTo>
                  <a:lnTo>
                    <a:pt x="14" y="8"/>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1" name="Freeform 81"/>
            <p:cNvSpPr>
              <a:spLocks/>
            </p:cNvSpPr>
            <p:nvPr/>
          </p:nvSpPr>
          <p:spPr bwMode="auto">
            <a:xfrm>
              <a:off x="8569955" y="1782600"/>
              <a:ext cx="39791" cy="26017"/>
            </a:xfrm>
            <a:custGeom>
              <a:avLst/>
              <a:gdLst>
                <a:gd name="T0" fmla="*/ 34 w 34"/>
                <a:gd name="T1" fmla="*/ 16 h 22"/>
                <a:gd name="T2" fmla="*/ 16 w 34"/>
                <a:gd name="T3" fmla="*/ 22 h 22"/>
                <a:gd name="T4" fmla="*/ 0 w 34"/>
                <a:gd name="T5" fmla="*/ 12 h 22"/>
                <a:gd name="T6" fmla="*/ 16 w 34"/>
                <a:gd name="T7" fmla="*/ 0 h 22"/>
                <a:gd name="T8" fmla="*/ 34 w 34"/>
                <a:gd name="T9" fmla="*/ 12 h 22"/>
                <a:gd name="T10" fmla="*/ 28 w 34"/>
                <a:gd name="T11" fmla="*/ 22 h 22"/>
                <a:gd name="T12" fmla="*/ 34 w 34"/>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34" h="22">
                  <a:moveTo>
                    <a:pt x="34" y="16"/>
                  </a:moveTo>
                  <a:cubicBezTo>
                    <a:pt x="28" y="19"/>
                    <a:pt x="23" y="22"/>
                    <a:pt x="16" y="22"/>
                  </a:cubicBezTo>
                  <a:cubicBezTo>
                    <a:pt x="8" y="22"/>
                    <a:pt x="0" y="19"/>
                    <a:pt x="0" y="12"/>
                  </a:cubicBezTo>
                  <a:cubicBezTo>
                    <a:pt x="0" y="4"/>
                    <a:pt x="9" y="0"/>
                    <a:pt x="16" y="0"/>
                  </a:cubicBezTo>
                  <a:cubicBezTo>
                    <a:pt x="27" y="0"/>
                    <a:pt x="34" y="3"/>
                    <a:pt x="34" y="12"/>
                  </a:cubicBezTo>
                  <a:cubicBezTo>
                    <a:pt x="34" y="17"/>
                    <a:pt x="30" y="19"/>
                    <a:pt x="28" y="22"/>
                  </a:cubicBezTo>
                  <a:lnTo>
                    <a:pt x="34" y="16"/>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2" name="Freeform 82"/>
            <p:cNvSpPr>
              <a:spLocks/>
            </p:cNvSpPr>
            <p:nvPr/>
          </p:nvSpPr>
          <p:spPr bwMode="auto">
            <a:xfrm>
              <a:off x="8263867" y="1519367"/>
              <a:ext cx="149983" cy="88765"/>
            </a:xfrm>
            <a:custGeom>
              <a:avLst/>
              <a:gdLst>
                <a:gd name="T0" fmla="*/ 12 w 131"/>
                <a:gd name="T1" fmla="*/ 77 h 77"/>
                <a:gd name="T2" fmla="*/ 0 w 131"/>
                <a:gd name="T3" fmla="*/ 65 h 77"/>
                <a:gd name="T4" fmla="*/ 14 w 131"/>
                <a:gd name="T5" fmla="*/ 47 h 77"/>
                <a:gd name="T6" fmla="*/ 68 w 131"/>
                <a:gd name="T7" fmla="*/ 0 h 77"/>
                <a:gd name="T8" fmla="*/ 78 w 131"/>
                <a:gd name="T9" fmla="*/ 0 h 77"/>
                <a:gd name="T10" fmla="*/ 76 w 131"/>
                <a:gd name="T11" fmla="*/ 17 h 77"/>
                <a:gd name="T12" fmla="*/ 90 w 131"/>
                <a:gd name="T13" fmla="*/ 9 h 77"/>
                <a:gd name="T14" fmla="*/ 131 w 131"/>
                <a:gd name="T15" fmla="*/ 41 h 77"/>
                <a:gd name="T16" fmla="*/ 78 w 131"/>
                <a:gd name="T17" fmla="*/ 61 h 77"/>
                <a:gd name="T18" fmla="*/ 52 w 131"/>
                <a:gd name="T19" fmla="*/ 65 h 77"/>
                <a:gd name="T20" fmla="*/ 12 w 131"/>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7">
                  <a:moveTo>
                    <a:pt x="12" y="77"/>
                  </a:moveTo>
                  <a:cubicBezTo>
                    <a:pt x="2" y="77"/>
                    <a:pt x="0" y="73"/>
                    <a:pt x="0" y="65"/>
                  </a:cubicBezTo>
                  <a:cubicBezTo>
                    <a:pt x="0" y="52"/>
                    <a:pt x="9" y="52"/>
                    <a:pt x="14" y="47"/>
                  </a:cubicBezTo>
                  <a:cubicBezTo>
                    <a:pt x="31" y="29"/>
                    <a:pt x="38" y="0"/>
                    <a:pt x="68" y="0"/>
                  </a:cubicBezTo>
                  <a:cubicBezTo>
                    <a:pt x="75" y="0"/>
                    <a:pt x="75" y="0"/>
                    <a:pt x="78" y="0"/>
                  </a:cubicBezTo>
                  <a:cubicBezTo>
                    <a:pt x="78" y="11"/>
                    <a:pt x="82" y="11"/>
                    <a:pt x="76" y="17"/>
                  </a:cubicBezTo>
                  <a:cubicBezTo>
                    <a:pt x="81" y="16"/>
                    <a:pt x="84" y="9"/>
                    <a:pt x="90" y="9"/>
                  </a:cubicBezTo>
                  <a:cubicBezTo>
                    <a:pt x="100" y="9"/>
                    <a:pt x="131" y="30"/>
                    <a:pt x="131" y="41"/>
                  </a:cubicBezTo>
                  <a:cubicBezTo>
                    <a:pt x="131" y="60"/>
                    <a:pt x="92" y="63"/>
                    <a:pt x="78" y="61"/>
                  </a:cubicBezTo>
                  <a:cubicBezTo>
                    <a:pt x="75" y="61"/>
                    <a:pt x="52" y="65"/>
                    <a:pt x="52" y="65"/>
                  </a:cubicBezTo>
                  <a:lnTo>
                    <a:pt x="12" y="77"/>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3" name="Freeform 83"/>
            <p:cNvSpPr>
              <a:spLocks/>
            </p:cNvSpPr>
            <p:nvPr/>
          </p:nvSpPr>
          <p:spPr bwMode="auto">
            <a:xfrm>
              <a:off x="8054197" y="1476515"/>
              <a:ext cx="58157" cy="30608"/>
            </a:xfrm>
            <a:custGeom>
              <a:avLst/>
              <a:gdLst>
                <a:gd name="T0" fmla="*/ 20 w 51"/>
                <a:gd name="T1" fmla="*/ 0 h 27"/>
                <a:gd name="T2" fmla="*/ 51 w 51"/>
                <a:gd name="T3" fmla="*/ 11 h 27"/>
                <a:gd name="T4" fmla="*/ 15 w 51"/>
                <a:gd name="T5" fmla="*/ 27 h 27"/>
                <a:gd name="T6" fmla="*/ 0 w 51"/>
                <a:gd name="T7" fmla="*/ 8 h 27"/>
                <a:gd name="T8" fmla="*/ 20 w 51"/>
                <a:gd name="T9" fmla="*/ 0 h 27"/>
              </a:gdLst>
              <a:ahLst/>
              <a:cxnLst>
                <a:cxn ang="0">
                  <a:pos x="T0" y="T1"/>
                </a:cxn>
                <a:cxn ang="0">
                  <a:pos x="T2" y="T3"/>
                </a:cxn>
                <a:cxn ang="0">
                  <a:pos x="T4" y="T5"/>
                </a:cxn>
                <a:cxn ang="0">
                  <a:pos x="T6" y="T7"/>
                </a:cxn>
                <a:cxn ang="0">
                  <a:pos x="T8" y="T9"/>
                </a:cxn>
              </a:cxnLst>
              <a:rect l="0" t="0" r="r" b="b"/>
              <a:pathLst>
                <a:path w="51" h="27">
                  <a:moveTo>
                    <a:pt x="20" y="0"/>
                  </a:moveTo>
                  <a:cubicBezTo>
                    <a:pt x="24" y="0"/>
                    <a:pt x="45" y="10"/>
                    <a:pt x="51" y="11"/>
                  </a:cubicBezTo>
                  <a:cubicBezTo>
                    <a:pt x="49" y="26"/>
                    <a:pt x="24" y="27"/>
                    <a:pt x="15" y="27"/>
                  </a:cubicBezTo>
                  <a:cubicBezTo>
                    <a:pt x="11" y="27"/>
                    <a:pt x="0" y="15"/>
                    <a:pt x="0" y="8"/>
                  </a:cubicBezTo>
                  <a:cubicBezTo>
                    <a:pt x="0" y="0"/>
                    <a:pt x="16" y="0"/>
                    <a:pt x="20" y="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4" name="Freeform 84"/>
            <p:cNvSpPr>
              <a:spLocks/>
            </p:cNvSpPr>
            <p:nvPr/>
          </p:nvSpPr>
          <p:spPr bwMode="auto">
            <a:xfrm>
              <a:off x="8074093" y="1407646"/>
              <a:ext cx="205079" cy="153042"/>
            </a:xfrm>
            <a:custGeom>
              <a:avLst/>
              <a:gdLst>
                <a:gd name="T0" fmla="*/ 170 w 180"/>
                <a:gd name="T1" fmla="*/ 122 h 133"/>
                <a:gd name="T2" fmla="*/ 155 w 180"/>
                <a:gd name="T3" fmla="*/ 133 h 133"/>
                <a:gd name="T4" fmla="*/ 70 w 180"/>
                <a:gd name="T5" fmla="*/ 119 h 133"/>
                <a:gd name="T6" fmla="*/ 30 w 180"/>
                <a:gd name="T7" fmla="*/ 91 h 133"/>
                <a:gd name="T8" fmla="*/ 87 w 180"/>
                <a:gd name="T9" fmla="*/ 65 h 133"/>
                <a:gd name="T10" fmla="*/ 55 w 180"/>
                <a:gd name="T11" fmla="*/ 64 h 133"/>
                <a:gd name="T12" fmla="*/ 0 w 180"/>
                <a:gd name="T13" fmla="*/ 47 h 133"/>
                <a:gd name="T14" fmla="*/ 79 w 180"/>
                <a:gd name="T15" fmla="*/ 0 h 133"/>
                <a:gd name="T16" fmla="*/ 125 w 180"/>
                <a:gd name="T17" fmla="*/ 31 h 133"/>
                <a:gd name="T18" fmla="*/ 115 w 180"/>
                <a:gd name="T19" fmla="*/ 32 h 133"/>
                <a:gd name="T20" fmla="*/ 115 w 180"/>
                <a:gd name="T21" fmla="*/ 48 h 133"/>
                <a:gd name="T22" fmla="*/ 101 w 180"/>
                <a:gd name="T23" fmla="*/ 62 h 133"/>
                <a:gd name="T24" fmla="*/ 117 w 180"/>
                <a:gd name="T25" fmla="*/ 62 h 133"/>
                <a:gd name="T26" fmla="*/ 140 w 180"/>
                <a:gd name="T27" fmla="*/ 70 h 133"/>
                <a:gd name="T28" fmla="*/ 155 w 180"/>
                <a:gd name="T29" fmla="*/ 70 h 133"/>
                <a:gd name="T30" fmla="*/ 180 w 180"/>
                <a:gd name="T31" fmla="*/ 86 h 133"/>
                <a:gd name="T32" fmla="*/ 174 w 180"/>
                <a:gd name="T33" fmla="*/ 102 h 133"/>
                <a:gd name="T34" fmla="*/ 159 w 180"/>
                <a:gd name="T35" fmla="*/ 112 h 133"/>
                <a:gd name="T36" fmla="*/ 170 w 180"/>
                <a:gd name="T37"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33">
                  <a:moveTo>
                    <a:pt x="170" y="122"/>
                  </a:moveTo>
                  <a:cubicBezTo>
                    <a:pt x="170" y="129"/>
                    <a:pt x="162" y="133"/>
                    <a:pt x="155" y="133"/>
                  </a:cubicBezTo>
                  <a:cubicBezTo>
                    <a:pt x="121" y="133"/>
                    <a:pt x="97" y="119"/>
                    <a:pt x="70" y="119"/>
                  </a:cubicBezTo>
                  <a:cubicBezTo>
                    <a:pt x="61" y="119"/>
                    <a:pt x="41" y="97"/>
                    <a:pt x="30" y="91"/>
                  </a:cubicBezTo>
                  <a:cubicBezTo>
                    <a:pt x="55" y="82"/>
                    <a:pt x="62" y="73"/>
                    <a:pt x="87" y="65"/>
                  </a:cubicBezTo>
                  <a:cubicBezTo>
                    <a:pt x="79" y="65"/>
                    <a:pt x="59" y="64"/>
                    <a:pt x="55" y="64"/>
                  </a:cubicBezTo>
                  <a:cubicBezTo>
                    <a:pt x="34" y="64"/>
                    <a:pt x="19" y="57"/>
                    <a:pt x="0" y="47"/>
                  </a:cubicBezTo>
                  <a:cubicBezTo>
                    <a:pt x="31" y="37"/>
                    <a:pt x="43" y="0"/>
                    <a:pt x="79" y="0"/>
                  </a:cubicBezTo>
                  <a:cubicBezTo>
                    <a:pt x="100" y="0"/>
                    <a:pt x="112" y="21"/>
                    <a:pt x="125" y="31"/>
                  </a:cubicBezTo>
                  <a:cubicBezTo>
                    <a:pt x="117" y="34"/>
                    <a:pt x="118" y="33"/>
                    <a:pt x="115" y="32"/>
                  </a:cubicBezTo>
                  <a:cubicBezTo>
                    <a:pt x="116" y="41"/>
                    <a:pt x="115" y="44"/>
                    <a:pt x="115" y="48"/>
                  </a:cubicBezTo>
                  <a:cubicBezTo>
                    <a:pt x="115" y="52"/>
                    <a:pt x="107" y="59"/>
                    <a:pt x="101" y="62"/>
                  </a:cubicBezTo>
                  <a:cubicBezTo>
                    <a:pt x="109" y="60"/>
                    <a:pt x="111" y="62"/>
                    <a:pt x="117" y="62"/>
                  </a:cubicBezTo>
                  <a:cubicBezTo>
                    <a:pt x="126" y="62"/>
                    <a:pt x="131" y="70"/>
                    <a:pt x="140" y="70"/>
                  </a:cubicBezTo>
                  <a:cubicBezTo>
                    <a:pt x="145" y="70"/>
                    <a:pt x="150" y="70"/>
                    <a:pt x="155" y="70"/>
                  </a:cubicBezTo>
                  <a:cubicBezTo>
                    <a:pt x="170" y="70"/>
                    <a:pt x="170" y="75"/>
                    <a:pt x="180" y="86"/>
                  </a:cubicBezTo>
                  <a:cubicBezTo>
                    <a:pt x="172" y="92"/>
                    <a:pt x="174" y="94"/>
                    <a:pt x="174" y="102"/>
                  </a:cubicBezTo>
                  <a:cubicBezTo>
                    <a:pt x="174" y="110"/>
                    <a:pt x="163" y="110"/>
                    <a:pt x="159" y="112"/>
                  </a:cubicBezTo>
                  <a:cubicBezTo>
                    <a:pt x="164" y="114"/>
                    <a:pt x="170" y="116"/>
                    <a:pt x="170" y="12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5" name="Freeform 85"/>
            <p:cNvSpPr>
              <a:spLocks/>
            </p:cNvSpPr>
            <p:nvPr/>
          </p:nvSpPr>
          <p:spPr bwMode="auto">
            <a:xfrm>
              <a:off x="8162858" y="1649453"/>
              <a:ext cx="26017" cy="18365"/>
            </a:xfrm>
            <a:custGeom>
              <a:avLst/>
              <a:gdLst>
                <a:gd name="T0" fmla="*/ 0 w 22"/>
                <a:gd name="T1" fmla="*/ 8 h 16"/>
                <a:gd name="T2" fmla="*/ 11 w 22"/>
                <a:gd name="T3" fmla="*/ 0 h 16"/>
                <a:gd name="T4" fmla="*/ 22 w 22"/>
                <a:gd name="T5" fmla="*/ 0 h 16"/>
                <a:gd name="T6" fmla="*/ 7 w 22"/>
                <a:gd name="T7" fmla="*/ 16 h 16"/>
                <a:gd name="T8" fmla="*/ 0 w 22"/>
                <a:gd name="T9" fmla="*/ 8 h 16"/>
              </a:gdLst>
              <a:ahLst/>
              <a:cxnLst>
                <a:cxn ang="0">
                  <a:pos x="T0" y="T1"/>
                </a:cxn>
                <a:cxn ang="0">
                  <a:pos x="T2" y="T3"/>
                </a:cxn>
                <a:cxn ang="0">
                  <a:pos x="T4" y="T5"/>
                </a:cxn>
                <a:cxn ang="0">
                  <a:pos x="T6" y="T7"/>
                </a:cxn>
                <a:cxn ang="0">
                  <a:pos x="T8" y="T9"/>
                </a:cxn>
              </a:cxnLst>
              <a:rect l="0" t="0" r="r" b="b"/>
              <a:pathLst>
                <a:path w="22" h="16">
                  <a:moveTo>
                    <a:pt x="0" y="8"/>
                  </a:moveTo>
                  <a:cubicBezTo>
                    <a:pt x="4" y="5"/>
                    <a:pt x="8" y="2"/>
                    <a:pt x="11" y="0"/>
                  </a:cubicBezTo>
                  <a:cubicBezTo>
                    <a:pt x="22" y="0"/>
                    <a:pt x="22" y="0"/>
                    <a:pt x="22" y="0"/>
                  </a:cubicBezTo>
                  <a:cubicBezTo>
                    <a:pt x="21" y="11"/>
                    <a:pt x="16" y="16"/>
                    <a:pt x="7" y="16"/>
                  </a:cubicBezTo>
                  <a:cubicBezTo>
                    <a:pt x="3" y="16"/>
                    <a:pt x="0" y="11"/>
                    <a:pt x="0" y="8"/>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6" name="Freeform 86"/>
            <p:cNvSpPr>
              <a:spLocks/>
            </p:cNvSpPr>
            <p:nvPr/>
          </p:nvSpPr>
          <p:spPr bwMode="auto">
            <a:xfrm>
              <a:off x="8032771" y="1412237"/>
              <a:ext cx="33670" cy="12243"/>
            </a:xfrm>
            <a:custGeom>
              <a:avLst/>
              <a:gdLst>
                <a:gd name="T0" fmla="*/ 30 w 30"/>
                <a:gd name="T1" fmla="*/ 6 h 10"/>
                <a:gd name="T2" fmla="*/ 0 w 30"/>
                <a:gd name="T3" fmla="*/ 0 h 10"/>
                <a:gd name="T4" fmla="*/ 28 w 30"/>
                <a:gd name="T5" fmla="*/ 0 h 10"/>
                <a:gd name="T6" fmla="*/ 30 w 30"/>
                <a:gd name="T7" fmla="*/ 6 h 10"/>
              </a:gdLst>
              <a:ahLst/>
              <a:cxnLst>
                <a:cxn ang="0">
                  <a:pos x="T0" y="T1"/>
                </a:cxn>
                <a:cxn ang="0">
                  <a:pos x="T2" y="T3"/>
                </a:cxn>
                <a:cxn ang="0">
                  <a:pos x="T4" y="T5"/>
                </a:cxn>
                <a:cxn ang="0">
                  <a:pos x="T6" y="T7"/>
                </a:cxn>
              </a:cxnLst>
              <a:rect l="0" t="0" r="r" b="b"/>
              <a:pathLst>
                <a:path w="30" h="10">
                  <a:moveTo>
                    <a:pt x="30" y="6"/>
                  </a:moveTo>
                  <a:cubicBezTo>
                    <a:pt x="19" y="8"/>
                    <a:pt x="4" y="10"/>
                    <a:pt x="0" y="0"/>
                  </a:cubicBezTo>
                  <a:cubicBezTo>
                    <a:pt x="28" y="0"/>
                    <a:pt x="28" y="0"/>
                    <a:pt x="28" y="0"/>
                  </a:cubicBezTo>
                  <a:lnTo>
                    <a:pt x="30" y="6"/>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7" name="Freeform 87"/>
            <p:cNvSpPr>
              <a:spLocks/>
            </p:cNvSpPr>
            <p:nvPr/>
          </p:nvSpPr>
          <p:spPr bwMode="auto">
            <a:xfrm>
              <a:off x="8441398" y="1588236"/>
              <a:ext cx="27548" cy="13774"/>
            </a:xfrm>
            <a:custGeom>
              <a:avLst/>
              <a:gdLst>
                <a:gd name="T0" fmla="*/ 25 w 25"/>
                <a:gd name="T1" fmla="*/ 0 h 12"/>
                <a:gd name="T2" fmla="*/ 16 w 25"/>
                <a:gd name="T3" fmla="*/ 12 h 12"/>
                <a:gd name="T4" fmla="*/ 0 w 25"/>
                <a:gd name="T5" fmla="*/ 3 h 12"/>
                <a:gd name="T6" fmla="*/ 25 w 25"/>
                <a:gd name="T7" fmla="*/ 0 h 12"/>
              </a:gdLst>
              <a:ahLst/>
              <a:cxnLst>
                <a:cxn ang="0">
                  <a:pos x="T0" y="T1"/>
                </a:cxn>
                <a:cxn ang="0">
                  <a:pos x="T2" y="T3"/>
                </a:cxn>
                <a:cxn ang="0">
                  <a:pos x="T4" y="T5"/>
                </a:cxn>
                <a:cxn ang="0">
                  <a:pos x="T6" y="T7"/>
                </a:cxn>
              </a:cxnLst>
              <a:rect l="0" t="0" r="r" b="b"/>
              <a:pathLst>
                <a:path w="25" h="12">
                  <a:moveTo>
                    <a:pt x="25" y="0"/>
                  </a:moveTo>
                  <a:cubicBezTo>
                    <a:pt x="25" y="6"/>
                    <a:pt x="21" y="12"/>
                    <a:pt x="16" y="12"/>
                  </a:cubicBezTo>
                  <a:cubicBezTo>
                    <a:pt x="6" y="12"/>
                    <a:pt x="3" y="7"/>
                    <a:pt x="0" y="3"/>
                  </a:cubicBezTo>
                  <a:cubicBezTo>
                    <a:pt x="16" y="0"/>
                    <a:pt x="19" y="4"/>
                    <a:pt x="25" y="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8" name="Freeform 88"/>
            <p:cNvSpPr>
              <a:spLocks/>
            </p:cNvSpPr>
            <p:nvPr/>
          </p:nvSpPr>
          <p:spPr bwMode="auto">
            <a:xfrm>
              <a:off x="6903307" y="1435193"/>
              <a:ext cx="174470" cy="55095"/>
            </a:xfrm>
            <a:custGeom>
              <a:avLst/>
              <a:gdLst>
                <a:gd name="T0" fmla="*/ 130 w 153"/>
                <a:gd name="T1" fmla="*/ 24 h 48"/>
                <a:gd name="T2" fmla="*/ 98 w 153"/>
                <a:gd name="T3" fmla="*/ 30 h 48"/>
                <a:gd name="T4" fmla="*/ 83 w 153"/>
                <a:gd name="T5" fmla="*/ 47 h 48"/>
                <a:gd name="T6" fmla="*/ 75 w 153"/>
                <a:gd name="T7" fmla="*/ 40 h 48"/>
                <a:gd name="T8" fmla="*/ 75 w 153"/>
                <a:gd name="T9" fmla="*/ 40 h 48"/>
                <a:gd name="T10" fmla="*/ 54 w 153"/>
                <a:gd name="T11" fmla="*/ 30 h 48"/>
                <a:gd name="T12" fmla="*/ 70 w 153"/>
                <a:gd name="T13" fmla="*/ 24 h 48"/>
                <a:gd name="T14" fmla="*/ 56 w 153"/>
                <a:gd name="T15" fmla="*/ 22 h 48"/>
                <a:gd name="T16" fmla="*/ 68 w 153"/>
                <a:gd name="T17" fmla="*/ 15 h 48"/>
                <a:gd name="T18" fmla="*/ 50 w 153"/>
                <a:gd name="T19" fmla="*/ 8 h 48"/>
                <a:gd name="T20" fmla="*/ 16 w 153"/>
                <a:gd name="T21" fmla="*/ 18 h 48"/>
                <a:gd name="T22" fmla="*/ 0 w 153"/>
                <a:gd name="T23" fmla="*/ 15 h 48"/>
                <a:gd name="T24" fmla="*/ 58 w 153"/>
                <a:gd name="T25" fmla="*/ 0 h 48"/>
                <a:gd name="T26" fmla="*/ 102 w 153"/>
                <a:gd name="T27" fmla="*/ 10 h 48"/>
                <a:gd name="T28" fmla="*/ 130 w 153"/>
                <a:gd name="T29" fmla="*/ 0 h 48"/>
                <a:gd name="T30" fmla="*/ 153 w 153"/>
                <a:gd name="T31" fmla="*/ 8 h 48"/>
                <a:gd name="T32" fmla="*/ 132 w 153"/>
                <a:gd name="T33" fmla="*/ 22 h 48"/>
                <a:gd name="T34" fmla="*/ 125 w 153"/>
                <a:gd name="T35" fmla="*/ 22 h 48"/>
                <a:gd name="T36" fmla="*/ 125 w 153"/>
                <a:gd name="T37" fmla="*/ 30 h 48"/>
                <a:gd name="T38" fmla="*/ 130 w 153"/>
                <a:gd name="T3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48">
                  <a:moveTo>
                    <a:pt x="130" y="24"/>
                  </a:moveTo>
                  <a:cubicBezTo>
                    <a:pt x="117" y="34"/>
                    <a:pt x="110" y="23"/>
                    <a:pt x="98" y="30"/>
                  </a:cubicBezTo>
                  <a:cubicBezTo>
                    <a:pt x="91" y="34"/>
                    <a:pt x="90" y="48"/>
                    <a:pt x="83" y="47"/>
                  </a:cubicBezTo>
                  <a:cubicBezTo>
                    <a:pt x="79" y="47"/>
                    <a:pt x="77" y="43"/>
                    <a:pt x="75" y="40"/>
                  </a:cubicBezTo>
                  <a:cubicBezTo>
                    <a:pt x="75" y="40"/>
                    <a:pt x="75" y="40"/>
                    <a:pt x="75" y="40"/>
                  </a:cubicBezTo>
                  <a:cubicBezTo>
                    <a:pt x="64" y="40"/>
                    <a:pt x="56" y="37"/>
                    <a:pt x="54" y="30"/>
                  </a:cubicBezTo>
                  <a:cubicBezTo>
                    <a:pt x="60" y="27"/>
                    <a:pt x="64" y="25"/>
                    <a:pt x="70" y="24"/>
                  </a:cubicBezTo>
                  <a:cubicBezTo>
                    <a:pt x="63" y="24"/>
                    <a:pt x="59" y="23"/>
                    <a:pt x="56" y="22"/>
                  </a:cubicBezTo>
                  <a:cubicBezTo>
                    <a:pt x="60" y="20"/>
                    <a:pt x="64" y="18"/>
                    <a:pt x="68" y="15"/>
                  </a:cubicBezTo>
                  <a:cubicBezTo>
                    <a:pt x="61" y="13"/>
                    <a:pt x="57" y="8"/>
                    <a:pt x="50" y="8"/>
                  </a:cubicBezTo>
                  <a:cubicBezTo>
                    <a:pt x="42" y="8"/>
                    <a:pt x="28" y="18"/>
                    <a:pt x="16" y="18"/>
                  </a:cubicBezTo>
                  <a:cubicBezTo>
                    <a:pt x="10" y="18"/>
                    <a:pt x="6" y="16"/>
                    <a:pt x="0" y="15"/>
                  </a:cubicBezTo>
                  <a:cubicBezTo>
                    <a:pt x="6" y="2"/>
                    <a:pt x="42" y="0"/>
                    <a:pt x="58" y="0"/>
                  </a:cubicBezTo>
                  <a:cubicBezTo>
                    <a:pt x="77" y="0"/>
                    <a:pt x="87" y="10"/>
                    <a:pt x="102" y="10"/>
                  </a:cubicBezTo>
                  <a:cubicBezTo>
                    <a:pt x="113" y="10"/>
                    <a:pt x="119" y="0"/>
                    <a:pt x="130" y="0"/>
                  </a:cubicBezTo>
                  <a:cubicBezTo>
                    <a:pt x="139" y="0"/>
                    <a:pt x="148" y="6"/>
                    <a:pt x="153" y="8"/>
                  </a:cubicBezTo>
                  <a:cubicBezTo>
                    <a:pt x="151" y="22"/>
                    <a:pt x="141" y="15"/>
                    <a:pt x="132" y="22"/>
                  </a:cubicBezTo>
                  <a:cubicBezTo>
                    <a:pt x="130" y="23"/>
                    <a:pt x="127" y="23"/>
                    <a:pt x="125" y="22"/>
                  </a:cubicBezTo>
                  <a:cubicBezTo>
                    <a:pt x="125" y="30"/>
                    <a:pt x="125" y="30"/>
                    <a:pt x="125" y="30"/>
                  </a:cubicBezTo>
                  <a:lnTo>
                    <a:pt x="130" y="24"/>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59" name="Freeform 89"/>
            <p:cNvSpPr>
              <a:spLocks/>
            </p:cNvSpPr>
            <p:nvPr/>
          </p:nvSpPr>
          <p:spPr bwMode="auto">
            <a:xfrm>
              <a:off x="7356317" y="1398463"/>
              <a:ext cx="61218" cy="41321"/>
            </a:xfrm>
            <a:custGeom>
              <a:avLst/>
              <a:gdLst>
                <a:gd name="T0" fmla="*/ 13 w 53"/>
                <a:gd name="T1" fmla="*/ 36 h 36"/>
                <a:gd name="T2" fmla="*/ 0 w 53"/>
                <a:gd name="T3" fmla="*/ 24 h 36"/>
                <a:gd name="T4" fmla="*/ 43 w 53"/>
                <a:gd name="T5" fmla="*/ 0 h 36"/>
                <a:gd name="T6" fmla="*/ 53 w 53"/>
                <a:gd name="T7" fmla="*/ 25 h 36"/>
                <a:gd name="T8" fmla="*/ 13 w 53"/>
                <a:gd name="T9" fmla="*/ 36 h 36"/>
              </a:gdLst>
              <a:ahLst/>
              <a:cxnLst>
                <a:cxn ang="0">
                  <a:pos x="T0" y="T1"/>
                </a:cxn>
                <a:cxn ang="0">
                  <a:pos x="T2" y="T3"/>
                </a:cxn>
                <a:cxn ang="0">
                  <a:pos x="T4" y="T5"/>
                </a:cxn>
                <a:cxn ang="0">
                  <a:pos x="T6" y="T7"/>
                </a:cxn>
                <a:cxn ang="0">
                  <a:pos x="T8" y="T9"/>
                </a:cxn>
              </a:cxnLst>
              <a:rect l="0" t="0" r="r" b="b"/>
              <a:pathLst>
                <a:path w="53" h="36">
                  <a:moveTo>
                    <a:pt x="13" y="36"/>
                  </a:moveTo>
                  <a:cubicBezTo>
                    <a:pt x="4" y="36"/>
                    <a:pt x="0" y="32"/>
                    <a:pt x="0" y="24"/>
                  </a:cubicBezTo>
                  <a:cubicBezTo>
                    <a:pt x="0" y="13"/>
                    <a:pt x="31" y="0"/>
                    <a:pt x="43" y="0"/>
                  </a:cubicBezTo>
                  <a:cubicBezTo>
                    <a:pt x="53" y="25"/>
                    <a:pt x="53" y="25"/>
                    <a:pt x="53" y="25"/>
                  </a:cubicBezTo>
                  <a:cubicBezTo>
                    <a:pt x="48" y="29"/>
                    <a:pt x="18" y="36"/>
                    <a:pt x="13" y="36"/>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0" name="Freeform 90"/>
            <p:cNvSpPr>
              <a:spLocks/>
            </p:cNvSpPr>
            <p:nvPr/>
          </p:nvSpPr>
          <p:spPr bwMode="auto">
            <a:xfrm>
              <a:off x="7276734" y="1426011"/>
              <a:ext cx="64278" cy="41321"/>
            </a:xfrm>
            <a:custGeom>
              <a:avLst/>
              <a:gdLst>
                <a:gd name="T0" fmla="*/ 57 w 57"/>
                <a:gd name="T1" fmla="*/ 6 h 36"/>
                <a:gd name="T2" fmla="*/ 57 w 57"/>
                <a:gd name="T3" fmla="*/ 18 h 36"/>
                <a:gd name="T4" fmla="*/ 38 w 57"/>
                <a:gd name="T5" fmla="*/ 22 h 36"/>
                <a:gd name="T6" fmla="*/ 41 w 57"/>
                <a:gd name="T7" fmla="*/ 32 h 36"/>
                <a:gd name="T8" fmla="*/ 0 w 57"/>
                <a:gd name="T9" fmla="*/ 32 h 36"/>
                <a:gd name="T10" fmla="*/ 15 w 57"/>
                <a:gd name="T11" fmla="*/ 10 h 36"/>
                <a:gd name="T12" fmla="*/ 15 w 57"/>
                <a:gd name="T13" fmla="*/ 0 h 36"/>
                <a:gd name="T14" fmla="*/ 40 w 57"/>
                <a:gd name="T15" fmla="*/ 0 h 36"/>
                <a:gd name="T16" fmla="*/ 32 w 57"/>
                <a:gd name="T17" fmla="*/ 6 h 36"/>
                <a:gd name="T18" fmla="*/ 57 w 57"/>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36">
                  <a:moveTo>
                    <a:pt x="57" y="6"/>
                  </a:moveTo>
                  <a:cubicBezTo>
                    <a:pt x="57" y="13"/>
                    <a:pt x="57" y="15"/>
                    <a:pt x="57" y="18"/>
                  </a:cubicBezTo>
                  <a:cubicBezTo>
                    <a:pt x="52" y="25"/>
                    <a:pt x="44" y="22"/>
                    <a:pt x="38" y="22"/>
                  </a:cubicBezTo>
                  <a:cubicBezTo>
                    <a:pt x="41" y="32"/>
                    <a:pt x="41" y="32"/>
                    <a:pt x="41" y="32"/>
                  </a:cubicBezTo>
                  <a:cubicBezTo>
                    <a:pt x="37" y="34"/>
                    <a:pt x="0" y="36"/>
                    <a:pt x="0" y="32"/>
                  </a:cubicBezTo>
                  <a:cubicBezTo>
                    <a:pt x="0" y="20"/>
                    <a:pt x="6" y="13"/>
                    <a:pt x="15" y="10"/>
                  </a:cubicBezTo>
                  <a:cubicBezTo>
                    <a:pt x="14" y="4"/>
                    <a:pt x="15" y="1"/>
                    <a:pt x="15" y="0"/>
                  </a:cubicBezTo>
                  <a:cubicBezTo>
                    <a:pt x="40" y="0"/>
                    <a:pt x="40" y="0"/>
                    <a:pt x="40" y="0"/>
                  </a:cubicBezTo>
                  <a:cubicBezTo>
                    <a:pt x="38" y="4"/>
                    <a:pt x="34" y="6"/>
                    <a:pt x="32" y="6"/>
                  </a:cubicBezTo>
                  <a:cubicBezTo>
                    <a:pt x="37" y="7"/>
                    <a:pt x="50" y="8"/>
                    <a:pt x="57" y="6"/>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1" name="Freeform 91"/>
            <p:cNvSpPr>
              <a:spLocks/>
            </p:cNvSpPr>
            <p:nvPr/>
          </p:nvSpPr>
          <p:spPr bwMode="auto">
            <a:xfrm>
              <a:off x="7189499" y="1461210"/>
              <a:ext cx="67339" cy="24487"/>
            </a:xfrm>
            <a:custGeom>
              <a:avLst/>
              <a:gdLst>
                <a:gd name="T0" fmla="*/ 34 w 59"/>
                <a:gd name="T1" fmla="*/ 22 h 22"/>
                <a:gd name="T2" fmla="*/ 19 w 59"/>
                <a:gd name="T3" fmla="*/ 14 h 22"/>
                <a:gd name="T4" fmla="*/ 8 w 59"/>
                <a:gd name="T5" fmla="*/ 22 h 22"/>
                <a:gd name="T6" fmla="*/ 0 w 59"/>
                <a:gd name="T7" fmla="*/ 16 h 22"/>
                <a:gd name="T8" fmla="*/ 38 w 59"/>
                <a:gd name="T9" fmla="*/ 0 h 22"/>
                <a:gd name="T10" fmla="*/ 59 w 59"/>
                <a:gd name="T11" fmla="*/ 10 h 22"/>
                <a:gd name="T12" fmla="*/ 34 w 59"/>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59" h="22">
                  <a:moveTo>
                    <a:pt x="34" y="22"/>
                  </a:moveTo>
                  <a:cubicBezTo>
                    <a:pt x="30" y="22"/>
                    <a:pt x="24" y="14"/>
                    <a:pt x="19" y="14"/>
                  </a:cubicBezTo>
                  <a:cubicBezTo>
                    <a:pt x="18" y="22"/>
                    <a:pt x="14" y="22"/>
                    <a:pt x="8" y="22"/>
                  </a:cubicBezTo>
                  <a:cubicBezTo>
                    <a:pt x="4" y="22"/>
                    <a:pt x="0" y="19"/>
                    <a:pt x="0" y="16"/>
                  </a:cubicBezTo>
                  <a:cubicBezTo>
                    <a:pt x="0" y="5"/>
                    <a:pt x="30" y="0"/>
                    <a:pt x="38" y="0"/>
                  </a:cubicBezTo>
                  <a:cubicBezTo>
                    <a:pt x="48" y="0"/>
                    <a:pt x="55" y="4"/>
                    <a:pt x="59" y="10"/>
                  </a:cubicBezTo>
                  <a:cubicBezTo>
                    <a:pt x="44" y="10"/>
                    <a:pt x="45" y="22"/>
                    <a:pt x="34" y="2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2" name="Freeform 92"/>
            <p:cNvSpPr>
              <a:spLocks/>
            </p:cNvSpPr>
            <p:nvPr/>
          </p:nvSpPr>
          <p:spPr bwMode="auto">
            <a:xfrm>
              <a:off x="7151238" y="1378568"/>
              <a:ext cx="104070" cy="74991"/>
            </a:xfrm>
            <a:custGeom>
              <a:avLst/>
              <a:gdLst>
                <a:gd name="T0" fmla="*/ 68 w 91"/>
                <a:gd name="T1" fmla="*/ 56 h 66"/>
                <a:gd name="T2" fmla="*/ 38 w 91"/>
                <a:gd name="T3" fmla="*/ 66 h 66"/>
                <a:gd name="T4" fmla="*/ 0 w 91"/>
                <a:gd name="T5" fmla="*/ 51 h 66"/>
                <a:gd name="T6" fmla="*/ 10 w 91"/>
                <a:gd name="T7" fmla="*/ 42 h 66"/>
                <a:gd name="T8" fmla="*/ 42 w 91"/>
                <a:gd name="T9" fmla="*/ 42 h 66"/>
                <a:gd name="T10" fmla="*/ 29 w 91"/>
                <a:gd name="T11" fmla="*/ 40 h 66"/>
                <a:gd name="T12" fmla="*/ 29 w 91"/>
                <a:gd name="T13" fmla="*/ 30 h 66"/>
                <a:gd name="T14" fmla="*/ 74 w 91"/>
                <a:gd name="T15" fmla="*/ 14 h 66"/>
                <a:gd name="T16" fmla="*/ 87 w 91"/>
                <a:gd name="T17" fmla="*/ 0 h 66"/>
                <a:gd name="T18" fmla="*/ 89 w 91"/>
                <a:gd name="T19" fmla="*/ 10 h 66"/>
                <a:gd name="T20" fmla="*/ 83 w 91"/>
                <a:gd name="T21" fmla="*/ 20 h 66"/>
                <a:gd name="T22" fmla="*/ 48 w 91"/>
                <a:gd name="T23" fmla="*/ 41 h 66"/>
                <a:gd name="T24" fmla="*/ 91 w 91"/>
                <a:gd name="T25" fmla="*/ 53 h 66"/>
                <a:gd name="T26" fmla="*/ 68 w 91"/>
                <a:gd name="T2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6">
                  <a:moveTo>
                    <a:pt x="68" y="56"/>
                  </a:moveTo>
                  <a:cubicBezTo>
                    <a:pt x="59" y="56"/>
                    <a:pt x="47" y="66"/>
                    <a:pt x="38" y="66"/>
                  </a:cubicBezTo>
                  <a:cubicBezTo>
                    <a:pt x="33" y="66"/>
                    <a:pt x="1" y="51"/>
                    <a:pt x="0" y="51"/>
                  </a:cubicBezTo>
                  <a:cubicBezTo>
                    <a:pt x="5" y="47"/>
                    <a:pt x="6" y="45"/>
                    <a:pt x="10" y="42"/>
                  </a:cubicBezTo>
                  <a:cubicBezTo>
                    <a:pt x="42" y="42"/>
                    <a:pt x="42" y="42"/>
                    <a:pt x="42" y="42"/>
                  </a:cubicBezTo>
                  <a:cubicBezTo>
                    <a:pt x="33" y="39"/>
                    <a:pt x="36" y="36"/>
                    <a:pt x="29" y="40"/>
                  </a:cubicBezTo>
                  <a:cubicBezTo>
                    <a:pt x="29" y="30"/>
                    <a:pt x="29" y="30"/>
                    <a:pt x="29" y="30"/>
                  </a:cubicBezTo>
                  <a:cubicBezTo>
                    <a:pt x="52" y="30"/>
                    <a:pt x="52" y="14"/>
                    <a:pt x="74" y="14"/>
                  </a:cubicBezTo>
                  <a:cubicBezTo>
                    <a:pt x="75" y="7"/>
                    <a:pt x="80" y="0"/>
                    <a:pt x="87" y="0"/>
                  </a:cubicBezTo>
                  <a:cubicBezTo>
                    <a:pt x="89" y="0"/>
                    <a:pt x="89" y="8"/>
                    <a:pt x="89" y="10"/>
                  </a:cubicBezTo>
                  <a:cubicBezTo>
                    <a:pt x="86" y="12"/>
                    <a:pt x="83" y="16"/>
                    <a:pt x="83" y="20"/>
                  </a:cubicBezTo>
                  <a:cubicBezTo>
                    <a:pt x="70" y="28"/>
                    <a:pt x="55" y="33"/>
                    <a:pt x="48" y="41"/>
                  </a:cubicBezTo>
                  <a:cubicBezTo>
                    <a:pt x="69" y="44"/>
                    <a:pt x="74" y="46"/>
                    <a:pt x="91" y="53"/>
                  </a:cubicBezTo>
                  <a:cubicBezTo>
                    <a:pt x="85" y="58"/>
                    <a:pt x="76" y="56"/>
                    <a:pt x="68" y="56"/>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3" name="Freeform 93"/>
            <p:cNvSpPr>
              <a:spLocks/>
            </p:cNvSpPr>
            <p:nvPr/>
          </p:nvSpPr>
          <p:spPr bwMode="auto">
            <a:xfrm>
              <a:off x="6076870" y="1488758"/>
              <a:ext cx="344349" cy="198955"/>
            </a:xfrm>
            <a:custGeom>
              <a:avLst/>
              <a:gdLst>
                <a:gd name="T0" fmla="*/ 254 w 301"/>
                <a:gd name="T1" fmla="*/ 143 h 175"/>
                <a:gd name="T2" fmla="*/ 254 w 301"/>
                <a:gd name="T3" fmla="*/ 129 h 175"/>
                <a:gd name="T4" fmla="*/ 220 w 301"/>
                <a:gd name="T5" fmla="*/ 127 h 175"/>
                <a:gd name="T6" fmla="*/ 231 w 301"/>
                <a:gd name="T7" fmla="*/ 105 h 175"/>
                <a:gd name="T8" fmla="*/ 216 w 301"/>
                <a:gd name="T9" fmla="*/ 83 h 175"/>
                <a:gd name="T10" fmla="*/ 226 w 301"/>
                <a:gd name="T11" fmla="*/ 81 h 175"/>
                <a:gd name="T12" fmla="*/ 208 w 301"/>
                <a:gd name="T13" fmla="*/ 69 h 175"/>
                <a:gd name="T14" fmla="*/ 167 w 301"/>
                <a:gd name="T15" fmla="*/ 125 h 175"/>
                <a:gd name="T16" fmla="*/ 155 w 301"/>
                <a:gd name="T17" fmla="*/ 131 h 175"/>
                <a:gd name="T18" fmla="*/ 133 w 301"/>
                <a:gd name="T19" fmla="*/ 175 h 175"/>
                <a:gd name="T20" fmla="*/ 74 w 301"/>
                <a:gd name="T21" fmla="*/ 125 h 175"/>
                <a:gd name="T22" fmla="*/ 102 w 301"/>
                <a:gd name="T23" fmla="*/ 126 h 175"/>
                <a:gd name="T24" fmla="*/ 127 w 301"/>
                <a:gd name="T25" fmla="*/ 119 h 175"/>
                <a:gd name="T26" fmla="*/ 93 w 301"/>
                <a:gd name="T27" fmla="*/ 115 h 175"/>
                <a:gd name="T28" fmla="*/ 64 w 301"/>
                <a:gd name="T29" fmla="*/ 105 h 175"/>
                <a:gd name="T30" fmla="*/ 85 w 301"/>
                <a:gd name="T31" fmla="*/ 97 h 175"/>
                <a:gd name="T32" fmla="*/ 124 w 301"/>
                <a:gd name="T33" fmla="*/ 77 h 175"/>
                <a:gd name="T34" fmla="*/ 104 w 301"/>
                <a:gd name="T35" fmla="*/ 77 h 175"/>
                <a:gd name="T36" fmla="*/ 93 w 301"/>
                <a:gd name="T37" fmla="*/ 70 h 175"/>
                <a:gd name="T38" fmla="*/ 87 w 301"/>
                <a:gd name="T39" fmla="*/ 70 h 175"/>
                <a:gd name="T40" fmla="*/ 64 w 301"/>
                <a:gd name="T41" fmla="*/ 91 h 175"/>
                <a:gd name="T42" fmla="*/ 40 w 301"/>
                <a:gd name="T43" fmla="*/ 79 h 175"/>
                <a:gd name="T44" fmla="*/ 46 w 301"/>
                <a:gd name="T45" fmla="*/ 77 h 175"/>
                <a:gd name="T46" fmla="*/ 25 w 301"/>
                <a:gd name="T47" fmla="*/ 51 h 175"/>
                <a:gd name="T48" fmla="*/ 19 w 301"/>
                <a:gd name="T49" fmla="*/ 48 h 175"/>
                <a:gd name="T50" fmla="*/ 0 w 301"/>
                <a:gd name="T51" fmla="*/ 28 h 175"/>
                <a:gd name="T52" fmla="*/ 26 w 301"/>
                <a:gd name="T53" fmla="*/ 9 h 175"/>
                <a:gd name="T54" fmla="*/ 64 w 301"/>
                <a:gd name="T55" fmla="*/ 13 h 175"/>
                <a:gd name="T56" fmla="*/ 55 w 301"/>
                <a:gd name="T57" fmla="*/ 24 h 175"/>
                <a:gd name="T58" fmla="*/ 76 w 301"/>
                <a:gd name="T59" fmla="*/ 36 h 175"/>
                <a:gd name="T60" fmla="*/ 70 w 301"/>
                <a:gd name="T61" fmla="*/ 25 h 175"/>
                <a:gd name="T62" fmla="*/ 83 w 301"/>
                <a:gd name="T63" fmla="*/ 12 h 175"/>
                <a:gd name="T64" fmla="*/ 117 w 301"/>
                <a:gd name="T65" fmla="*/ 47 h 175"/>
                <a:gd name="T66" fmla="*/ 108 w 301"/>
                <a:gd name="T67" fmla="*/ 12 h 175"/>
                <a:gd name="T68" fmla="*/ 123 w 301"/>
                <a:gd name="T69" fmla="*/ 0 h 175"/>
                <a:gd name="T70" fmla="*/ 154 w 301"/>
                <a:gd name="T71" fmla="*/ 16 h 175"/>
                <a:gd name="T72" fmla="*/ 151 w 301"/>
                <a:gd name="T73" fmla="*/ 32 h 175"/>
                <a:gd name="T74" fmla="*/ 165 w 301"/>
                <a:gd name="T75" fmla="*/ 21 h 175"/>
                <a:gd name="T76" fmla="*/ 174 w 301"/>
                <a:gd name="T77" fmla="*/ 40 h 175"/>
                <a:gd name="T78" fmla="*/ 182 w 301"/>
                <a:gd name="T79" fmla="*/ 41 h 175"/>
                <a:gd name="T80" fmla="*/ 242 w 301"/>
                <a:gd name="T81" fmla="*/ 75 h 175"/>
                <a:gd name="T82" fmla="*/ 235 w 301"/>
                <a:gd name="T83" fmla="*/ 75 h 175"/>
                <a:gd name="T84" fmla="*/ 248 w 301"/>
                <a:gd name="T85" fmla="*/ 75 h 175"/>
                <a:gd name="T86" fmla="*/ 248 w 301"/>
                <a:gd name="T87" fmla="*/ 87 h 175"/>
                <a:gd name="T88" fmla="*/ 273 w 301"/>
                <a:gd name="T89" fmla="*/ 87 h 175"/>
                <a:gd name="T90" fmla="*/ 301 w 301"/>
                <a:gd name="T91" fmla="*/ 116 h 175"/>
                <a:gd name="T92" fmla="*/ 254 w 301"/>
                <a:gd name="T93" fmla="*/ 14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01" h="175">
                  <a:moveTo>
                    <a:pt x="254" y="143"/>
                  </a:moveTo>
                  <a:cubicBezTo>
                    <a:pt x="252" y="137"/>
                    <a:pt x="252" y="133"/>
                    <a:pt x="254" y="129"/>
                  </a:cubicBezTo>
                  <a:cubicBezTo>
                    <a:pt x="245" y="127"/>
                    <a:pt x="229" y="128"/>
                    <a:pt x="220" y="127"/>
                  </a:cubicBezTo>
                  <a:cubicBezTo>
                    <a:pt x="221" y="113"/>
                    <a:pt x="229" y="117"/>
                    <a:pt x="231" y="105"/>
                  </a:cubicBezTo>
                  <a:cubicBezTo>
                    <a:pt x="226" y="103"/>
                    <a:pt x="219" y="89"/>
                    <a:pt x="216" y="83"/>
                  </a:cubicBezTo>
                  <a:cubicBezTo>
                    <a:pt x="220" y="82"/>
                    <a:pt x="222" y="81"/>
                    <a:pt x="226" y="81"/>
                  </a:cubicBezTo>
                  <a:cubicBezTo>
                    <a:pt x="214" y="79"/>
                    <a:pt x="208" y="69"/>
                    <a:pt x="208" y="69"/>
                  </a:cubicBezTo>
                  <a:cubicBezTo>
                    <a:pt x="182" y="69"/>
                    <a:pt x="174" y="104"/>
                    <a:pt x="167" y="125"/>
                  </a:cubicBezTo>
                  <a:cubicBezTo>
                    <a:pt x="165" y="129"/>
                    <a:pt x="159" y="128"/>
                    <a:pt x="155" y="131"/>
                  </a:cubicBezTo>
                  <a:cubicBezTo>
                    <a:pt x="142" y="141"/>
                    <a:pt x="144" y="164"/>
                    <a:pt x="133" y="175"/>
                  </a:cubicBezTo>
                  <a:cubicBezTo>
                    <a:pt x="115" y="162"/>
                    <a:pt x="74" y="152"/>
                    <a:pt x="74" y="125"/>
                  </a:cubicBezTo>
                  <a:cubicBezTo>
                    <a:pt x="85" y="123"/>
                    <a:pt x="102" y="126"/>
                    <a:pt x="102" y="126"/>
                  </a:cubicBezTo>
                  <a:cubicBezTo>
                    <a:pt x="110" y="119"/>
                    <a:pt x="118" y="121"/>
                    <a:pt x="127" y="119"/>
                  </a:cubicBezTo>
                  <a:cubicBezTo>
                    <a:pt x="123" y="116"/>
                    <a:pt x="98" y="115"/>
                    <a:pt x="93" y="115"/>
                  </a:cubicBezTo>
                  <a:cubicBezTo>
                    <a:pt x="84" y="115"/>
                    <a:pt x="64" y="124"/>
                    <a:pt x="64" y="105"/>
                  </a:cubicBezTo>
                  <a:cubicBezTo>
                    <a:pt x="64" y="98"/>
                    <a:pt x="82" y="98"/>
                    <a:pt x="85" y="97"/>
                  </a:cubicBezTo>
                  <a:cubicBezTo>
                    <a:pt x="95" y="94"/>
                    <a:pt x="116" y="84"/>
                    <a:pt x="124" y="77"/>
                  </a:cubicBezTo>
                  <a:cubicBezTo>
                    <a:pt x="113" y="77"/>
                    <a:pt x="107" y="77"/>
                    <a:pt x="104" y="77"/>
                  </a:cubicBezTo>
                  <a:cubicBezTo>
                    <a:pt x="103" y="77"/>
                    <a:pt x="96" y="72"/>
                    <a:pt x="93" y="70"/>
                  </a:cubicBezTo>
                  <a:cubicBezTo>
                    <a:pt x="91" y="70"/>
                    <a:pt x="89" y="70"/>
                    <a:pt x="87" y="70"/>
                  </a:cubicBezTo>
                  <a:cubicBezTo>
                    <a:pt x="80" y="74"/>
                    <a:pt x="80" y="91"/>
                    <a:pt x="64" y="91"/>
                  </a:cubicBezTo>
                  <a:cubicBezTo>
                    <a:pt x="52" y="91"/>
                    <a:pt x="44" y="87"/>
                    <a:pt x="40" y="79"/>
                  </a:cubicBezTo>
                  <a:cubicBezTo>
                    <a:pt x="42" y="78"/>
                    <a:pt x="44" y="77"/>
                    <a:pt x="46" y="77"/>
                  </a:cubicBezTo>
                  <a:cubicBezTo>
                    <a:pt x="33" y="70"/>
                    <a:pt x="22" y="63"/>
                    <a:pt x="25" y="51"/>
                  </a:cubicBezTo>
                  <a:cubicBezTo>
                    <a:pt x="23" y="50"/>
                    <a:pt x="21" y="48"/>
                    <a:pt x="19" y="48"/>
                  </a:cubicBezTo>
                  <a:cubicBezTo>
                    <a:pt x="14" y="48"/>
                    <a:pt x="5" y="34"/>
                    <a:pt x="0" y="28"/>
                  </a:cubicBezTo>
                  <a:cubicBezTo>
                    <a:pt x="3" y="25"/>
                    <a:pt x="19" y="9"/>
                    <a:pt x="26" y="9"/>
                  </a:cubicBezTo>
                  <a:cubicBezTo>
                    <a:pt x="38" y="9"/>
                    <a:pt x="47" y="9"/>
                    <a:pt x="64" y="13"/>
                  </a:cubicBezTo>
                  <a:cubicBezTo>
                    <a:pt x="60" y="17"/>
                    <a:pt x="57" y="20"/>
                    <a:pt x="55" y="24"/>
                  </a:cubicBezTo>
                  <a:cubicBezTo>
                    <a:pt x="63" y="30"/>
                    <a:pt x="70" y="30"/>
                    <a:pt x="76" y="36"/>
                  </a:cubicBezTo>
                  <a:cubicBezTo>
                    <a:pt x="73" y="34"/>
                    <a:pt x="70" y="30"/>
                    <a:pt x="70" y="25"/>
                  </a:cubicBezTo>
                  <a:cubicBezTo>
                    <a:pt x="70" y="18"/>
                    <a:pt x="76" y="12"/>
                    <a:pt x="83" y="12"/>
                  </a:cubicBezTo>
                  <a:cubicBezTo>
                    <a:pt x="104" y="12"/>
                    <a:pt x="98" y="40"/>
                    <a:pt x="117" y="47"/>
                  </a:cubicBezTo>
                  <a:cubicBezTo>
                    <a:pt x="113" y="34"/>
                    <a:pt x="108" y="27"/>
                    <a:pt x="108" y="12"/>
                  </a:cubicBezTo>
                  <a:cubicBezTo>
                    <a:pt x="108" y="0"/>
                    <a:pt x="113" y="0"/>
                    <a:pt x="123" y="0"/>
                  </a:cubicBezTo>
                  <a:cubicBezTo>
                    <a:pt x="133" y="0"/>
                    <a:pt x="154" y="8"/>
                    <a:pt x="154" y="16"/>
                  </a:cubicBezTo>
                  <a:cubicBezTo>
                    <a:pt x="154" y="21"/>
                    <a:pt x="151" y="26"/>
                    <a:pt x="151" y="32"/>
                  </a:cubicBezTo>
                  <a:cubicBezTo>
                    <a:pt x="157" y="28"/>
                    <a:pt x="159" y="21"/>
                    <a:pt x="165" y="21"/>
                  </a:cubicBezTo>
                  <a:cubicBezTo>
                    <a:pt x="177" y="21"/>
                    <a:pt x="176" y="34"/>
                    <a:pt x="174" y="40"/>
                  </a:cubicBezTo>
                  <a:cubicBezTo>
                    <a:pt x="176" y="40"/>
                    <a:pt x="179" y="41"/>
                    <a:pt x="182" y="41"/>
                  </a:cubicBezTo>
                  <a:cubicBezTo>
                    <a:pt x="194" y="41"/>
                    <a:pt x="235" y="65"/>
                    <a:pt x="242" y="75"/>
                  </a:cubicBezTo>
                  <a:cubicBezTo>
                    <a:pt x="240" y="75"/>
                    <a:pt x="237" y="75"/>
                    <a:pt x="235" y="75"/>
                  </a:cubicBezTo>
                  <a:cubicBezTo>
                    <a:pt x="241" y="77"/>
                    <a:pt x="243" y="76"/>
                    <a:pt x="248" y="75"/>
                  </a:cubicBezTo>
                  <a:cubicBezTo>
                    <a:pt x="250" y="79"/>
                    <a:pt x="251" y="84"/>
                    <a:pt x="248" y="87"/>
                  </a:cubicBezTo>
                  <a:cubicBezTo>
                    <a:pt x="260" y="87"/>
                    <a:pt x="263" y="87"/>
                    <a:pt x="273" y="87"/>
                  </a:cubicBezTo>
                  <a:cubicBezTo>
                    <a:pt x="273" y="112"/>
                    <a:pt x="295" y="106"/>
                    <a:pt x="301" y="116"/>
                  </a:cubicBezTo>
                  <a:cubicBezTo>
                    <a:pt x="281" y="123"/>
                    <a:pt x="273" y="137"/>
                    <a:pt x="254" y="143"/>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4" name="Freeform 94"/>
            <p:cNvSpPr>
              <a:spLocks/>
            </p:cNvSpPr>
            <p:nvPr/>
          </p:nvSpPr>
          <p:spPr bwMode="auto">
            <a:xfrm>
              <a:off x="6255931" y="1458150"/>
              <a:ext cx="224975" cy="84173"/>
            </a:xfrm>
            <a:custGeom>
              <a:avLst/>
              <a:gdLst>
                <a:gd name="T0" fmla="*/ 197 w 197"/>
                <a:gd name="T1" fmla="*/ 33 h 74"/>
                <a:gd name="T2" fmla="*/ 119 w 197"/>
                <a:gd name="T3" fmla="*/ 74 h 74"/>
                <a:gd name="T4" fmla="*/ 93 w 197"/>
                <a:gd name="T5" fmla="*/ 59 h 74"/>
                <a:gd name="T6" fmla="*/ 50 w 197"/>
                <a:gd name="T7" fmla="*/ 59 h 74"/>
                <a:gd name="T8" fmla="*/ 40 w 197"/>
                <a:gd name="T9" fmla="*/ 47 h 74"/>
                <a:gd name="T10" fmla="*/ 55 w 197"/>
                <a:gd name="T11" fmla="*/ 46 h 74"/>
                <a:gd name="T12" fmla="*/ 74 w 197"/>
                <a:gd name="T13" fmla="*/ 42 h 74"/>
                <a:gd name="T14" fmla="*/ 38 w 197"/>
                <a:gd name="T15" fmla="*/ 39 h 74"/>
                <a:gd name="T16" fmla="*/ 12 w 197"/>
                <a:gd name="T17" fmla="*/ 31 h 74"/>
                <a:gd name="T18" fmla="*/ 0 w 197"/>
                <a:gd name="T19" fmla="*/ 12 h 74"/>
                <a:gd name="T20" fmla="*/ 12 w 197"/>
                <a:gd name="T21" fmla="*/ 12 h 74"/>
                <a:gd name="T22" fmla="*/ 27 w 197"/>
                <a:gd name="T23" fmla="*/ 14 h 74"/>
                <a:gd name="T24" fmla="*/ 27 w 197"/>
                <a:gd name="T25" fmla="*/ 10 h 74"/>
                <a:gd name="T26" fmla="*/ 40 w 197"/>
                <a:gd name="T27" fmla="*/ 10 h 74"/>
                <a:gd name="T28" fmla="*/ 36 w 197"/>
                <a:gd name="T29" fmla="*/ 2 h 74"/>
                <a:gd name="T30" fmla="*/ 57 w 197"/>
                <a:gd name="T31" fmla="*/ 2 h 74"/>
                <a:gd name="T32" fmla="*/ 88 w 197"/>
                <a:gd name="T33" fmla="*/ 18 h 74"/>
                <a:gd name="T34" fmla="*/ 106 w 197"/>
                <a:gd name="T35" fmla="*/ 0 h 74"/>
                <a:gd name="T36" fmla="*/ 116 w 197"/>
                <a:gd name="T37" fmla="*/ 0 h 74"/>
                <a:gd name="T38" fmla="*/ 116 w 197"/>
                <a:gd name="T39" fmla="*/ 20 h 74"/>
                <a:gd name="T40" fmla="*/ 138 w 197"/>
                <a:gd name="T41" fmla="*/ 12 h 74"/>
                <a:gd name="T42" fmla="*/ 163 w 197"/>
                <a:gd name="T43" fmla="*/ 12 h 74"/>
                <a:gd name="T44" fmla="*/ 197 w 197"/>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74">
                  <a:moveTo>
                    <a:pt x="197" y="33"/>
                  </a:moveTo>
                  <a:cubicBezTo>
                    <a:pt x="179" y="46"/>
                    <a:pt x="141" y="74"/>
                    <a:pt x="119" y="74"/>
                  </a:cubicBezTo>
                  <a:cubicBezTo>
                    <a:pt x="106" y="74"/>
                    <a:pt x="98" y="69"/>
                    <a:pt x="93" y="59"/>
                  </a:cubicBezTo>
                  <a:cubicBezTo>
                    <a:pt x="50" y="59"/>
                    <a:pt x="50" y="59"/>
                    <a:pt x="50" y="59"/>
                  </a:cubicBezTo>
                  <a:cubicBezTo>
                    <a:pt x="43" y="57"/>
                    <a:pt x="41" y="53"/>
                    <a:pt x="40" y="47"/>
                  </a:cubicBezTo>
                  <a:cubicBezTo>
                    <a:pt x="45" y="46"/>
                    <a:pt x="53" y="46"/>
                    <a:pt x="55" y="46"/>
                  </a:cubicBezTo>
                  <a:cubicBezTo>
                    <a:pt x="62" y="43"/>
                    <a:pt x="70" y="43"/>
                    <a:pt x="74" y="42"/>
                  </a:cubicBezTo>
                  <a:cubicBezTo>
                    <a:pt x="71" y="42"/>
                    <a:pt x="40" y="39"/>
                    <a:pt x="38" y="39"/>
                  </a:cubicBezTo>
                  <a:cubicBezTo>
                    <a:pt x="25" y="39"/>
                    <a:pt x="10" y="49"/>
                    <a:pt x="12" y="31"/>
                  </a:cubicBezTo>
                  <a:cubicBezTo>
                    <a:pt x="6" y="26"/>
                    <a:pt x="1" y="20"/>
                    <a:pt x="0" y="12"/>
                  </a:cubicBezTo>
                  <a:cubicBezTo>
                    <a:pt x="12" y="12"/>
                    <a:pt x="12" y="12"/>
                    <a:pt x="12" y="12"/>
                  </a:cubicBezTo>
                  <a:cubicBezTo>
                    <a:pt x="16" y="15"/>
                    <a:pt x="22" y="16"/>
                    <a:pt x="27" y="14"/>
                  </a:cubicBezTo>
                  <a:cubicBezTo>
                    <a:pt x="27" y="10"/>
                    <a:pt x="27" y="10"/>
                    <a:pt x="27" y="10"/>
                  </a:cubicBezTo>
                  <a:cubicBezTo>
                    <a:pt x="40" y="10"/>
                    <a:pt x="40" y="10"/>
                    <a:pt x="40" y="10"/>
                  </a:cubicBezTo>
                  <a:cubicBezTo>
                    <a:pt x="36" y="2"/>
                    <a:pt x="36" y="2"/>
                    <a:pt x="36" y="2"/>
                  </a:cubicBezTo>
                  <a:cubicBezTo>
                    <a:pt x="57" y="2"/>
                    <a:pt x="57" y="2"/>
                    <a:pt x="57" y="2"/>
                  </a:cubicBezTo>
                  <a:cubicBezTo>
                    <a:pt x="62" y="7"/>
                    <a:pt x="84" y="18"/>
                    <a:pt x="88" y="18"/>
                  </a:cubicBezTo>
                  <a:cubicBezTo>
                    <a:pt x="97" y="18"/>
                    <a:pt x="103" y="3"/>
                    <a:pt x="106" y="0"/>
                  </a:cubicBezTo>
                  <a:cubicBezTo>
                    <a:pt x="116" y="0"/>
                    <a:pt x="116" y="0"/>
                    <a:pt x="116" y="0"/>
                  </a:cubicBezTo>
                  <a:cubicBezTo>
                    <a:pt x="116" y="10"/>
                    <a:pt x="114" y="14"/>
                    <a:pt x="116" y="20"/>
                  </a:cubicBezTo>
                  <a:cubicBezTo>
                    <a:pt x="122" y="20"/>
                    <a:pt x="127" y="12"/>
                    <a:pt x="138" y="12"/>
                  </a:cubicBezTo>
                  <a:cubicBezTo>
                    <a:pt x="156" y="12"/>
                    <a:pt x="152" y="12"/>
                    <a:pt x="163" y="12"/>
                  </a:cubicBezTo>
                  <a:cubicBezTo>
                    <a:pt x="178" y="12"/>
                    <a:pt x="193" y="24"/>
                    <a:pt x="197" y="33"/>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5" name="Freeform 95"/>
            <p:cNvSpPr>
              <a:spLocks/>
            </p:cNvSpPr>
            <p:nvPr/>
          </p:nvSpPr>
          <p:spPr bwMode="auto">
            <a:xfrm>
              <a:off x="6061565" y="1553036"/>
              <a:ext cx="44383" cy="39791"/>
            </a:xfrm>
            <a:custGeom>
              <a:avLst/>
              <a:gdLst>
                <a:gd name="T0" fmla="*/ 13 w 39"/>
                <a:gd name="T1" fmla="*/ 0 h 34"/>
                <a:gd name="T2" fmla="*/ 39 w 39"/>
                <a:gd name="T3" fmla="*/ 34 h 34"/>
                <a:gd name="T4" fmla="*/ 15 w 39"/>
                <a:gd name="T5" fmla="*/ 0 h 34"/>
                <a:gd name="T6" fmla="*/ 15 w 39"/>
                <a:gd name="T7" fmla="*/ 3 h 34"/>
                <a:gd name="T8" fmla="*/ 13 w 39"/>
                <a:gd name="T9" fmla="*/ 0 h 34"/>
              </a:gdLst>
              <a:ahLst/>
              <a:cxnLst>
                <a:cxn ang="0">
                  <a:pos x="T0" y="T1"/>
                </a:cxn>
                <a:cxn ang="0">
                  <a:pos x="T2" y="T3"/>
                </a:cxn>
                <a:cxn ang="0">
                  <a:pos x="T4" y="T5"/>
                </a:cxn>
                <a:cxn ang="0">
                  <a:pos x="T6" y="T7"/>
                </a:cxn>
                <a:cxn ang="0">
                  <a:pos x="T8" y="T9"/>
                </a:cxn>
              </a:cxnLst>
              <a:rect l="0" t="0" r="r" b="b"/>
              <a:pathLst>
                <a:path w="39" h="34">
                  <a:moveTo>
                    <a:pt x="13" y="0"/>
                  </a:moveTo>
                  <a:cubicBezTo>
                    <a:pt x="23" y="14"/>
                    <a:pt x="33" y="17"/>
                    <a:pt x="39" y="34"/>
                  </a:cubicBezTo>
                  <a:cubicBezTo>
                    <a:pt x="23" y="30"/>
                    <a:pt x="0" y="6"/>
                    <a:pt x="15" y="0"/>
                  </a:cubicBezTo>
                  <a:cubicBezTo>
                    <a:pt x="15" y="3"/>
                    <a:pt x="15" y="3"/>
                    <a:pt x="15" y="3"/>
                  </a:cubicBezTo>
                  <a:lnTo>
                    <a:pt x="13" y="0"/>
                  </a:ln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6" name="Freeform 96"/>
            <p:cNvSpPr>
              <a:spLocks/>
            </p:cNvSpPr>
            <p:nvPr/>
          </p:nvSpPr>
          <p:spPr bwMode="auto">
            <a:xfrm>
              <a:off x="5573355" y="2621272"/>
              <a:ext cx="108661" cy="136208"/>
            </a:xfrm>
            <a:custGeom>
              <a:avLst/>
              <a:gdLst>
                <a:gd name="T0" fmla="*/ 16 w 95"/>
                <a:gd name="T1" fmla="*/ 35 h 119"/>
                <a:gd name="T2" fmla="*/ 38 w 95"/>
                <a:gd name="T3" fmla="*/ 26 h 119"/>
                <a:gd name="T4" fmla="*/ 33 w 95"/>
                <a:gd name="T5" fmla="*/ 16 h 119"/>
                <a:gd name="T6" fmla="*/ 56 w 95"/>
                <a:gd name="T7" fmla="*/ 0 h 119"/>
                <a:gd name="T8" fmla="*/ 69 w 95"/>
                <a:gd name="T9" fmla="*/ 0 h 119"/>
                <a:gd name="T10" fmla="*/ 95 w 95"/>
                <a:gd name="T11" fmla="*/ 33 h 119"/>
                <a:gd name="T12" fmla="*/ 81 w 95"/>
                <a:gd name="T13" fmla="*/ 45 h 119"/>
                <a:gd name="T14" fmla="*/ 81 w 95"/>
                <a:gd name="T15" fmla="*/ 72 h 119"/>
                <a:gd name="T16" fmla="*/ 80 w 95"/>
                <a:gd name="T17" fmla="*/ 94 h 119"/>
                <a:gd name="T18" fmla="*/ 60 w 95"/>
                <a:gd name="T19" fmla="*/ 98 h 119"/>
                <a:gd name="T20" fmla="*/ 33 w 95"/>
                <a:gd name="T21" fmla="*/ 116 h 119"/>
                <a:gd name="T22" fmla="*/ 19 w 95"/>
                <a:gd name="T23" fmla="*/ 119 h 119"/>
                <a:gd name="T24" fmla="*/ 0 w 95"/>
                <a:gd name="T25" fmla="*/ 101 h 119"/>
                <a:gd name="T26" fmla="*/ 22 w 95"/>
                <a:gd name="T27" fmla="*/ 60 h 119"/>
                <a:gd name="T28" fmla="*/ 7 w 95"/>
                <a:gd name="T29" fmla="*/ 43 h 119"/>
                <a:gd name="T30" fmla="*/ 16 w 95"/>
                <a:gd name="T31"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19">
                  <a:moveTo>
                    <a:pt x="16" y="35"/>
                  </a:moveTo>
                  <a:cubicBezTo>
                    <a:pt x="20" y="35"/>
                    <a:pt x="33" y="31"/>
                    <a:pt x="38" y="26"/>
                  </a:cubicBezTo>
                  <a:cubicBezTo>
                    <a:pt x="35" y="21"/>
                    <a:pt x="33" y="19"/>
                    <a:pt x="33" y="16"/>
                  </a:cubicBezTo>
                  <a:cubicBezTo>
                    <a:pt x="33" y="10"/>
                    <a:pt x="48" y="0"/>
                    <a:pt x="56" y="0"/>
                  </a:cubicBezTo>
                  <a:cubicBezTo>
                    <a:pt x="60" y="0"/>
                    <a:pt x="64" y="0"/>
                    <a:pt x="69" y="0"/>
                  </a:cubicBezTo>
                  <a:cubicBezTo>
                    <a:pt x="86" y="0"/>
                    <a:pt x="95" y="19"/>
                    <a:pt x="95" y="33"/>
                  </a:cubicBezTo>
                  <a:cubicBezTo>
                    <a:pt x="95" y="39"/>
                    <a:pt x="81" y="39"/>
                    <a:pt x="81" y="45"/>
                  </a:cubicBezTo>
                  <a:cubicBezTo>
                    <a:pt x="81" y="50"/>
                    <a:pt x="81" y="71"/>
                    <a:pt x="81" y="72"/>
                  </a:cubicBezTo>
                  <a:cubicBezTo>
                    <a:pt x="81" y="78"/>
                    <a:pt x="86" y="88"/>
                    <a:pt x="80" y="94"/>
                  </a:cubicBezTo>
                  <a:cubicBezTo>
                    <a:pt x="76" y="99"/>
                    <a:pt x="68" y="98"/>
                    <a:pt x="60" y="98"/>
                  </a:cubicBezTo>
                  <a:cubicBezTo>
                    <a:pt x="48" y="98"/>
                    <a:pt x="39" y="112"/>
                    <a:pt x="33" y="116"/>
                  </a:cubicBezTo>
                  <a:cubicBezTo>
                    <a:pt x="29" y="118"/>
                    <a:pt x="23" y="119"/>
                    <a:pt x="19" y="119"/>
                  </a:cubicBezTo>
                  <a:cubicBezTo>
                    <a:pt x="10" y="119"/>
                    <a:pt x="0" y="110"/>
                    <a:pt x="0" y="101"/>
                  </a:cubicBezTo>
                  <a:cubicBezTo>
                    <a:pt x="0" y="81"/>
                    <a:pt x="19" y="79"/>
                    <a:pt x="22" y="60"/>
                  </a:cubicBezTo>
                  <a:cubicBezTo>
                    <a:pt x="14" y="56"/>
                    <a:pt x="7" y="51"/>
                    <a:pt x="7" y="43"/>
                  </a:cubicBezTo>
                  <a:cubicBezTo>
                    <a:pt x="7" y="33"/>
                    <a:pt x="13" y="35"/>
                    <a:pt x="16" y="35"/>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7" name="Freeform 97"/>
            <p:cNvSpPr>
              <a:spLocks/>
            </p:cNvSpPr>
            <p:nvPr/>
          </p:nvSpPr>
          <p:spPr bwMode="auto">
            <a:xfrm>
              <a:off x="5645286" y="2504960"/>
              <a:ext cx="21426" cy="21426"/>
            </a:xfrm>
            <a:custGeom>
              <a:avLst/>
              <a:gdLst>
                <a:gd name="T0" fmla="*/ 5 w 19"/>
                <a:gd name="T1" fmla="*/ 19 h 19"/>
                <a:gd name="T2" fmla="*/ 0 w 19"/>
                <a:gd name="T3" fmla="*/ 9 h 19"/>
                <a:gd name="T4" fmla="*/ 19 w 19"/>
                <a:gd name="T5" fmla="*/ 0 h 19"/>
                <a:gd name="T6" fmla="*/ 5 w 19"/>
                <a:gd name="T7" fmla="*/ 19 h 19"/>
              </a:gdLst>
              <a:ahLst/>
              <a:cxnLst>
                <a:cxn ang="0">
                  <a:pos x="T0" y="T1"/>
                </a:cxn>
                <a:cxn ang="0">
                  <a:pos x="T2" y="T3"/>
                </a:cxn>
                <a:cxn ang="0">
                  <a:pos x="T4" y="T5"/>
                </a:cxn>
                <a:cxn ang="0">
                  <a:pos x="T6" y="T7"/>
                </a:cxn>
              </a:cxnLst>
              <a:rect l="0" t="0" r="r" b="b"/>
              <a:pathLst>
                <a:path w="19" h="19">
                  <a:moveTo>
                    <a:pt x="5" y="19"/>
                  </a:moveTo>
                  <a:cubicBezTo>
                    <a:pt x="3" y="19"/>
                    <a:pt x="0" y="12"/>
                    <a:pt x="0" y="9"/>
                  </a:cubicBezTo>
                  <a:cubicBezTo>
                    <a:pt x="0" y="4"/>
                    <a:pt x="13" y="0"/>
                    <a:pt x="19" y="0"/>
                  </a:cubicBezTo>
                  <a:cubicBezTo>
                    <a:pt x="19" y="9"/>
                    <a:pt x="13" y="19"/>
                    <a:pt x="5" y="19"/>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8" name="Freeform 98"/>
            <p:cNvSpPr>
              <a:spLocks/>
            </p:cNvSpPr>
            <p:nvPr/>
          </p:nvSpPr>
          <p:spPr bwMode="auto">
            <a:xfrm>
              <a:off x="5659060" y="2495778"/>
              <a:ext cx="205079" cy="312207"/>
            </a:xfrm>
            <a:custGeom>
              <a:avLst/>
              <a:gdLst>
                <a:gd name="T0" fmla="*/ 163 w 179"/>
                <a:gd name="T1" fmla="*/ 183 h 273"/>
                <a:gd name="T2" fmla="*/ 155 w 179"/>
                <a:gd name="T3" fmla="*/ 230 h 273"/>
                <a:gd name="T4" fmla="*/ 170 w 179"/>
                <a:gd name="T5" fmla="*/ 238 h 273"/>
                <a:gd name="T6" fmla="*/ 119 w 179"/>
                <a:gd name="T7" fmla="*/ 250 h 273"/>
                <a:gd name="T8" fmla="*/ 66 w 179"/>
                <a:gd name="T9" fmla="*/ 253 h 273"/>
                <a:gd name="T10" fmla="*/ 43 w 179"/>
                <a:gd name="T11" fmla="*/ 266 h 273"/>
                <a:gd name="T12" fmla="*/ 27 w 179"/>
                <a:gd name="T13" fmla="*/ 273 h 273"/>
                <a:gd name="T14" fmla="*/ 54 w 179"/>
                <a:gd name="T15" fmla="*/ 238 h 273"/>
                <a:gd name="T16" fmla="*/ 78 w 179"/>
                <a:gd name="T17" fmla="*/ 222 h 273"/>
                <a:gd name="T18" fmla="*/ 43 w 179"/>
                <a:gd name="T19" fmla="*/ 221 h 273"/>
                <a:gd name="T20" fmla="*/ 32 w 179"/>
                <a:gd name="T21" fmla="*/ 221 h 273"/>
                <a:gd name="T22" fmla="*/ 47 w 179"/>
                <a:gd name="T23" fmla="*/ 173 h 273"/>
                <a:gd name="T24" fmla="*/ 81 w 179"/>
                <a:gd name="T25" fmla="*/ 146 h 273"/>
                <a:gd name="T26" fmla="*/ 68 w 179"/>
                <a:gd name="T27" fmla="*/ 126 h 273"/>
                <a:gd name="T28" fmla="*/ 44 w 179"/>
                <a:gd name="T29" fmla="*/ 129 h 273"/>
                <a:gd name="T30" fmla="*/ 39 w 179"/>
                <a:gd name="T31" fmla="*/ 106 h 273"/>
                <a:gd name="T32" fmla="*/ 26 w 179"/>
                <a:gd name="T33" fmla="*/ 87 h 273"/>
                <a:gd name="T34" fmla="*/ 20 w 179"/>
                <a:gd name="T35" fmla="*/ 99 h 273"/>
                <a:gd name="T36" fmla="*/ 23 w 179"/>
                <a:gd name="T37" fmla="*/ 81 h 273"/>
                <a:gd name="T38" fmla="*/ 12 w 179"/>
                <a:gd name="T39" fmla="*/ 67 h 273"/>
                <a:gd name="T40" fmla="*/ 17 w 179"/>
                <a:gd name="T41" fmla="*/ 51 h 273"/>
                <a:gd name="T42" fmla="*/ 12 w 179"/>
                <a:gd name="T43" fmla="*/ 36 h 273"/>
                <a:gd name="T44" fmla="*/ 20 w 179"/>
                <a:gd name="T45" fmla="*/ 38 h 273"/>
                <a:gd name="T46" fmla="*/ 27 w 179"/>
                <a:gd name="T47" fmla="*/ 24 h 273"/>
                <a:gd name="T48" fmla="*/ 42 w 179"/>
                <a:gd name="T49" fmla="*/ 0 h 273"/>
                <a:gd name="T50" fmla="*/ 72 w 179"/>
                <a:gd name="T51" fmla="*/ 7 h 273"/>
                <a:gd name="T52" fmla="*/ 55 w 179"/>
                <a:gd name="T53" fmla="*/ 34 h 273"/>
                <a:gd name="T54" fmla="*/ 79 w 179"/>
                <a:gd name="T55" fmla="*/ 83 h 273"/>
                <a:gd name="T56" fmla="*/ 91 w 179"/>
                <a:gd name="T57" fmla="*/ 90 h 273"/>
                <a:gd name="T58" fmla="*/ 144 w 179"/>
                <a:gd name="T59" fmla="*/ 160 h 273"/>
                <a:gd name="T60" fmla="*/ 148 w 179"/>
                <a:gd name="T61" fmla="*/ 183 h 273"/>
                <a:gd name="T62" fmla="*/ 157 w 179"/>
                <a:gd name="T63" fmla="*/ 18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9" h="273">
                  <a:moveTo>
                    <a:pt x="154" y="186"/>
                  </a:moveTo>
                  <a:cubicBezTo>
                    <a:pt x="159" y="182"/>
                    <a:pt x="157" y="183"/>
                    <a:pt x="163" y="183"/>
                  </a:cubicBezTo>
                  <a:cubicBezTo>
                    <a:pt x="172" y="183"/>
                    <a:pt x="179" y="190"/>
                    <a:pt x="179" y="198"/>
                  </a:cubicBezTo>
                  <a:cubicBezTo>
                    <a:pt x="179" y="212"/>
                    <a:pt x="161" y="219"/>
                    <a:pt x="155" y="230"/>
                  </a:cubicBezTo>
                  <a:cubicBezTo>
                    <a:pt x="163" y="232"/>
                    <a:pt x="166" y="233"/>
                    <a:pt x="170" y="233"/>
                  </a:cubicBezTo>
                  <a:cubicBezTo>
                    <a:pt x="170" y="238"/>
                    <a:pt x="170" y="238"/>
                    <a:pt x="170" y="238"/>
                  </a:cubicBezTo>
                  <a:cubicBezTo>
                    <a:pt x="163" y="246"/>
                    <a:pt x="158" y="250"/>
                    <a:pt x="149" y="250"/>
                  </a:cubicBezTo>
                  <a:cubicBezTo>
                    <a:pt x="140" y="250"/>
                    <a:pt x="123" y="250"/>
                    <a:pt x="119" y="250"/>
                  </a:cubicBezTo>
                  <a:cubicBezTo>
                    <a:pt x="111" y="250"/>
                    <a:pt x="91" y="257"/>
                    <a:pt x="79" y="257"/>
                  </a:cubicBezTo>
                  <a:cubicBezTo>
                    <a:pt x="74" y="257"/>
                    <a:pt x="71" y="253"/>
                    <a:pt x="66" y="253"/>
                  </a:cubicBezTo>
                  <a:cubicBezTo>
                    <a:pt x="58" y="253"/>
                    <a:pt x="54" y="260"/>
                    <a:pt x="54" y="266"/>
                  </a:cubicBezTo>
                  <a:cubicBezTo>
                    <a:pt x="43" y="266"/>
                    <a:pt x="43" y="266"/>
                    <a:pt x="43" y="266"/>
                  </a:cubicBezTo>
                  <a:cubicBezTo>
                    <a:pt x="38" y="266"/>
                    <a:pt x="35" y="269"/>
                    <a:pt x="32" y="273"/>
                  </a:cubicBezTo>
                  <a:cubicBezTo>
                    <a:pt x="27" y="273"/>
                    <a:pt x="27" y="273"/>
                    <a:pt x="27" y="273"/>
                  </a:cubicBezTo>
                  <a:cubicBezTo>
                    <a:pt x="27" y="268"/>
                    <a:pt x="27" y="268"/>
                    <a:pt x="27" y="268"/>
                  </a:cubicBezTo>
                  <a:cubicBezTo>
                    <a:pt x="29" y="265"/>
                    <a:pt x="51" y="239"/>
                    <a:pt x="54" y="238"/>
                  </a:cubicBezTo>
                  <a:cubicBezTo>
                    <a:pt x="64" y="235"/>
                    <a:pt x="79" y="239"/>
                    <a:pt x="79" y="228"/>
                  </a:cubicBezTo>
                  <a:cubicBezTo>
                    <a:pt x="79" y="226"/>
                    <a:pt x="78" y="224"/>
                    <a:pt x="78" y="222"/>
                  </a:cubicBezTo>
                  <a:cubicBezTo>
                    <a:pt x="75" y="227"/>
                    <a:pt x="70" y="230"/>
                    <a:pt x="64" y="230"/>
                  </a:cubicBezTo>
                  <a:cubicBezTo>
                    <a:pt x="54" y="230"/>
                    <a:pt x="51" y="221"/>
                    <a:pt x="43" y="221"/>
                  </a:cubicBezTo>
                  <a:cubicBezTo>
                    <a:pt x="38" y="221"/>
                    <a:pt x="39" y="225"/>
                    <a:pt x="35" y="225"/>
                  </a:cubicBezTo>
                  <a:cubicBezTo>
                    <a:pt x="34" y="225"/>
                    <a:pt x="32" y="222"/>
                    <a:pt x="32" y="221"/>
                  </a:cubicBezTo>
                  <a:cubicBezTo>
                    <a:pt x="32" y="209"/>
                    <a:pt x="53" y="208"/>
                    <a:pt x="53" y="196"/>
                  </a:cubicBezTo>
                  <a:cubicBezTo>
                    <a:pt x="53" y="186"/>
                    <a:pt x="47" y="182"/>
                    <a:pt x="47" y="173"/>
                  </a:cubicBezTo>
                  <a:cubicBezTo>
                    <a:pt x="60" y="173"/>
                    <a:pt x="77" y="166"/>
                    <a:pt x="81" y="158"/>
                  </a:cubicBezTo>
                  <a:cubicBezTo>
                    <a:pt x="81" y="146"/>
                    <a:pt x="81" y="146"/>
                    <a:pt x="81" y="146"/>
                  </a:cubicBezTo>
                  <a:cubicBezTo>
                    <a:pt x="73" y="147"/>
                    <a:pt x="63" y="145"/>
                    <a:pt x="63" y="137"/>
                  </a:cubicBezTo>
                  <a:cubicBezTo>
                    <a:pt x="63" y="131"/>
                    <a:pt x="66" y="129"/>
                    <a:pt x="68" y="126"/>
                  </a:cubicBezTo>
                  <a:cubicBezTo>
                    <a:pt x="66" y="126"/>
                    <a:pt x="63" y="126"/>
                    <a:pt x="61" y="126"/>
                  </a:cubicBezTo>
                  <a:cubicBezTo>
                    <a:pt x="54" y="126"/>
                    <a:pt x="50" y="129"/>
                    <a:pt x="44" y="129"/>
                  </a:cubicBezTo>
                  <a:cubicBezTo>
                    <a:pt x="37" y="129"/>
                    <a:pt x="32" y="129"/>
                    <a:pt x="32" y="123"/>
                  </a:cubicBezTo>
                  <a:cubicBezTo>
                    <a:pt x="32" y="117"/>
                    <a:pt x="39" y="113"/>
                    <a:pt x="39" y="106"/>
                  </a:cubicBezTo>
                  <a:cubicBezTo>
                    <a:pt x="39" y="99"/>
                    <a:pt x="37" y="98"/>
                    <a:pt x="39" y="91"/>
                  </a:cubicBezTo>
                  <a:cubicBezTo>
                    <a:pt x="33" y="91"/>
                    <a:pt x="29" y="89"/>
                    <a:pt x="26" y="87"/>
                  </a:cubicBezTo>
                  <a:cubicBezTo>
                    <a:pt x="23" y="94"/>
                    <a:pt x="25" y="96"/>
                    <a:pt x="26" y="99"/>
                  </a:cubicBezTo>
                  <a:cubicBezTo>
                    <a:pt x="20" y="99"/>
                    <a:pt x="20" y="99"/>
                    <a:pt x="20" y="99"/>
                  </a:cubicBezTo>
                  <a:cubicBezTo>
                    <a:pt x="20" y="93"/>
                    <a:pt x="20" y="91"/>
                    <a:pt x="20" y="87"/>
                  </a:cubicBezTo>
                  <a:cubicBezTo>
                    <a:pt x="20" y="84"/>
                    <a:pt x="21" y="83"/>
                    <a:pt x="23" y="81"/>
                  </a:cubicBezTo>
                  <a:cubicBezTo>
                    <a:pt x="23" y="74"/>
                    <a:pt x="23" y="74"/>
                    <a:pt x="23" y="74"/>
                  </a:cubicBezTo>
                  <a:cubicBezTo>
                    <a:pt x="19" y="73"/>
                    <a:pt x="12" y="71"/>
                    <a:pt x="12" y="67"/>
                  </a:cubicBezTo>
                  <a:cubicBezTo>
                    <a:pt x="12" y="64"/>
                    <a:pt x="17" y="58"/>
                    <a:pt x="17" y="57"/>
                  </a:cubicBezTo>
                  <a:cubicBezTo>
                    <a:pt x="17" y="51"/>
                    <a:pt x="17" y="51"/>
                    <a:pt x="17" y="51"/>
                  </a:cubicBezTo>
                  <a:cubicBezTo>
                    <a:pt x="6" y="48"/>
                    <a:pt x="0" y="46"/>
                    <a:pt x="0" y="36"/>
                  </a:cubicBezTo>
                  <a:cubicBezTo>
                    <a:pt x="12" y="36"/>
                    <a:pt x="12" y="36"/>
                    <a:pt x="12" y="36"/>
                  </a:cubicBezTo>
                  <a:cubicBezTo>
                    <a:pt x="12" y="40"/>
                    <a:pt x="16" y="43"/>
                    <a:pt x="17" y="43"/>
                  </a:cubicBezTo>
                  <a:cubicBezTo>
                    <a:pt x="19" y="43"/>
                    <a:pt x="20" y="40"/>
                    <a:pt x="20" y="38"/>
                  </a:cubicBezTo>
                  <a:cubicBezTo>
                    <a:pt x="19" y="37"/>
                    <a:pt x="17" y="35"/>
                    <a:pt x="17" y="33"/>
                  </a:cubicBezTo>
                  <a:cubicBezTo>
                    <a:pt x="17" y="27"/>
                    <a:pt x="22" y="24"/>
                    <a:pt x="27" y="24"/>
                  </a:cubicBezTo>
                  <a:cubicBezTo>
                    <a:pt x="27" y="17"/>
                    <a:pt x="30" y="14"/>
                    <a:pt x="30" y="10"/>
                  </a:cubicBezTo>
                  <a:cubicBezTo>
                    <a:pt x="30" y="6"/>
                    <a:pt x="38" y="0"/>
                    <a:pt x="42" y="0"/>
                  </a:cubicBezTo>
                  <a:cubicBezTo>
                    <a:pt x="51" y="0"/>
                    <a:pt x="59" y="0"/>
                    <a:pt x="64" y="0"/>
                  </a:cubicBezTo>
                  <a:cubicBezTo>
                    <a:pt x="67" y="0"/>
                    <a:pt x="72" y="5"/>
                    <a:pt x="72" y="7"/>
                  </a:cubicBezTo>
                  <a:cubicBezTo>
                    <a:pt x="72" y="18"/>
                    <a:pt x="55" y="17"/>
                    <a:pt x="53" y="28"/>
                  </a:cubicBezTo>
                  <a:cubicBezTo>
                    <a:pt x="53" y="30"/>
                    <a:pt x="54" y="32"/>
                    <a:pt x="55" y="34"/>
                  </a:cubicBezTo>
                  <a:cubicBezTo>
                    <a:pt x="100" y="34"/>
                    <a:pt x="100" y="34"/>
                    <a:pt x="100" y="34"/>
                  </a:cubicBezTo>
                  <a:cubicBezTo>
                    <a:pt x="103" y="56"/>
                    <a:pt x="79" y="66"/>
                    <a:pt x="79" y="83"/>
                  </a:cubicBezTo>
                  <a:cubicBezTo>
                    <a:pt x="76" y="83"/>
                    <a:pt x="74" y="86"/>
                    <a:pt x="73" y="89"/>
                  </a:cubicBezTo>
                  <a:cubicBezTo>
                    <a:pt x="81" y="91"/>
                    <a:pt x="85" y="88"/>
                    <a:pt x="91" y="90"/>
                  </a:cubicBezTo>
                  <a:cubicBezTo>
                    <a:pt x="105" y="95"/>
                    <a:pt x="103" y="114"/>
                    <a:pt x="112" y="123"/>
                  </a:cubicBezTo>
                  <a:cubicBezTo>
                    <a:pt x="124" y="136"/>
                    <a:pt x="144" y="141"/>
                    <a:pt x="144" y="160"/>
                  </a:cubicBezTo>
                  <a:cubicBezTo>
                    <a:pt x="144" y="167"/>
                    <a:pt x="152" y="171"/>
                    <a:pt x="152" y="177"/>
                  </a:cubicBezTo>
                  <a:cubicBezTo>
                    <a:pt x="152" y="180"/>
                    <a:pt x="151" y="182"/>
                    <a:pt x="148" y="183"/>
                  </a:cubicBezTo>
                  <a:cubicBezTo>
                    <a:pt x="148" y="188"/>
                    <a:pt x="148" y="188"/>
                    <a:pt x="148" y="188"/>
                  </a:cubicBezTo>
                  <a:cubicBezTo>
                    <a:pt x="154" y="187"/>
                    <a:pt x="154" y="184"/>
                    <a:pt x="157" y="183"/>
                  </a:cubicBezTo>
                  <a:lnTo>
                    <a:pt x="154" y="186"/>
                  </a:ln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69" name="Freeform 99"/>
            <p:cNvSpPr>
              <a:spLocks/>
            </p:cNvSpPr>
            <p:nvPr/>
          </p:nvSpPr>
          <p:spPr bwMode="auto">
            <a:xfrm>
              <a:off x="5703442" y="2656472"/>
              <a:ext cx="9183" cy="10713"/>
            </a:xfrm>
            <a:custGeom>
              <a:avLst/>
              <a:gdLst>
                <a:gd name="T0" fmla="*/ 5 w 9"/>
                <a:gd name="T1" fmla="*/ 0 h 9"/>
                <a:gd name="T2" fmla="*/ 0 w 9"/>
                <a:gd name="T3" fmla="*/ 9 h 9"/>
                <a:gd name="T4" fmla="*/ 8 w 9"/>
                <a:gd name="T5" fmla="*/ 9 h 9"/>
                <a:gd name="T6" fmla="*/ 9 w 9"/>
                <a:gd name="T7" fmla="*/ 0 h 9"/>
                <a:gd name="T8" fmla="*/ 5 w 9"/>
                <a:gd name="T9" fmla="*/ 0 h 9"/>
              </a:gdLst>
              <a:ahLst/>
              <a:cxnLst>
                <a:cxn ang="0">
                  <a:pos x="T0" y="T1"/>
                </a:cxn>
                <a:cxn ang="0">
                  <a:pos x="T2" y="T3"/>
                </a:cxn>
                <a:cxn ang="0">
                  <a:pos x="T4" y="T5"/>
                </a:cxn>
                <a:cxn ang="0">
                  <a:pos x="T6" y="T7"/>
                </a:cxn>
                <a:cxn ang="0">
                  <a:pos x="T8" y="T9"/>
                </a:cxn>
              </a:cxnLst>
              <a:rect l="0" t="0" r="r" b="b"/>
              <a:pathLst>
                <a:path w="9" h="9">
                  <a:moveTo>
                    <a:pt x="5" y="0"/>
                  </a:moveTo>
                  <a:cubicBezTo>
                    <a:pt x="0" y="2"/>
                    <a:pt x="0" y="5"/>
                    <a:pt x="0" y="9"/>
                  </a:cubicBezTo>
                  <a:cubicBezTo>
                    <a:pt x="4" y="9"/>
                    <a:pt x="7" y="9"/>
                    <a:pt x="8" y="9"/>
                  </a:cubicBezTo>
                  <a:cubicBezTo>
                    <a:pt x="8" y="5"/>
                    <a:pt x="9" y="2"/>
                    <a:pt x="9" y="0"/>
                  </a:cubicBezTo>
                  <a:cubicBezTo>
                    <a:pt x="8" y="0"/>
                    <a:pt x="6" y="0"/>
                    <a:pt x="5" y="0"/>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0" name="Freeform 100"/>
            <p:cNvSpPr>
              <a:spLocks/>
            </p:cNvSpPr>
            <p:nvPr/>
          </p:nvSpPr>
          <p:spPr bwMode="auto">
            <a:xfrm>
              <a:off x="5235128" y="2175919"/>
              <a:ext cx="250992" cy="119373"/>
            </a:xfrm>
            <a:custGeom>
              <a:avLst/>
              <a:gdLst>
                <a:gd name="T0" fmla="*/ 218 w 219"/>
                <a:gd name="T1" fmla="*/ 56 h 104"/>
                <a:gd name="T2" fmla="*/ 184 w 219"/>
                <a:gd name="T3" fmla="*/ 84 h 104"/>
                <a:gd name="T4" fmla="*/ 125 w 219"/>
                <a:gd name="T5" fmla="*/ 104 h 104"/>
                <a:gd name="T6" fmla="*/ 57 w 219"/>
                <a:gd name="T7" fmla="*/ 90 h 104"/>
                <a:gd name="T8" fmla="*/ 24 w 219"/>
                <a:gd name="T9" fmla="*/ 75 h 104"/>
                <a:gd name="T10" fmla="*/ 31 w 219"/>
                <a:gd name="T11" fmla="*/ 71 h 104"/>
                <a:gd name="T12" fmla="*/ 35 w 219"/>
                <a:gd name="T13" fmla="*/ 48 h 104"/>
                <a:gd name="T14" fmla="*/ 2 w 219"/>
                <a:gd name="T15" fmla="*/ 44 h 104"/>
                <a:gd name="T16" fmla="*/ 41 w 219"/>
                <a:gd name="T17" fmla="*/ 37 h 104"/>
                <a:gd name="T18" fmla="*/ 38 w 219"/>
                <a:gd name="T19" fmla="*/ 31 h 104"/>
                <a:gd name="T20" fmla="*/ 0 w 219"/>
                <a:gd name="T21" fmla="*/ 13 h 104"/>
                <a:gd name="T22" fmla="*/ 15 w 219"/>
                <a:gd name="T23" fmla="*/ 15 h 104"/>
                <a:gd name="T24" fmla="*/ 15 w 219"/>
                <a:gd name="T25" fmla="*/ 9 h 104"/>
                <a:gd name="T26" fmla="*/ 29 w 219"/>
                <a:gd name="T27" fmla="*/ 0 h 104"/>
                <a:gd name="T28" fmla="*/ 35 w 219"/>
                <a:gd name="T29" fmla="*/ 0 h 104"/>
                <a:gd name="T30" fmla="*/ 39 w 219"/>
                <a:gd name="T31" fmla="*/ 12 h 104"/>
                <a:gd name="T32" fmla="*/ 50 w 219"/>
                <a:gd name="T33" fmla="*/ 28 h 104"/>
                <a:gd name="T34" fmla="*/ 64 w 219"/>
                <a:gd name="T35" fmla="*/ 23 h 104"/>
                <a:gd name="T36" fmla="*/ 64 w 219"/>
                <a:gd name="T37" fmla="*/ 13 h 104"/>
                <a:gd name="T38" fmla="*/ 74 w 219"/>
                <a:gd name="T39" fmla="*/ 20 h 104"/>
                <a:gd name="T40" fmla="*/ 92 w 219"/>
                <a:gd name="T41" fmla="*/ 15 h 104"/>
                <a:gd name="T42" fmla="*/ 103 w 219"/>
                <a:gd name="T43" fmla="*/ 21 h 104"/>
                <a:gd name="T44" fmla="*/ 103 w 219"/>
                <a:gd name="T45" fmla="*/ 13 h 104"/>
                <a:gd name="T46" fmla="*/ 127 w 219"/>
                <a:gd name="T47" fmla="*/ 15 h 104"/>
                <a:gd name="T48" fmla="*/ 153 w 219"/>
                <a:gd name="T49" fmla="*/ 13 h 104"/>
                <a:gd name="T50" fmla="*/ 156 w 219"/>
                <a:gd name="T51" fmla="*/ 1 h 104"/>
                <a:gd name="T52" fmla="*/ 164 w 219"/>
                <a:gd name="T53" fmla="*/ 1 h 104"/>
                <a:gd name="T54" fmla="*/ 178 w 219"/>
                <a:gd name="T55" fmla="*/ 11 h 104"/>
                <a:gd name="T56" fmla="*/ 196 w 219"/>
                <a:gd name="T57" fmla="*/ 7 h 104"/>
                <a:gd name="T58" fmla="*/ 191 w 219"/>
                <a:gd name="T59" fmla="*/ 14 h 104"/>
                <a:gd name="T60" fmla="*/ 219 w 219"/>
                <a:gd name="T61" fmla="*/ 54 h 104"/>
                <a:gd name="T62" fmla="*/ 218 w 219"/>
                <a:gd name="T63"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 h="104">
                  <a:moveTo>
                    <a:pt x="218" y="56"/>
                  </a:moveTo>
                  <a:cubicBezTo>
                    <a:pt x="212" y="67"/>
                    <a:pt x="194" y="81"/>
                    <a:pt x="184" y="84"/>
                  </a:cubicBezTo>
                  <a:cubicBezTo>
                    <a:pt x="166" y="91"/>
                    <a:pt x="151" y="104"/>
                    <a:pt x="125" y="104"/>
                  </a:cubicBezTo>
                  <a:cubicBezTo>
                    <a:pt x="97" y="104"/>
                    <a:pt x="78" y="97"/>
                    <a:pt x="57" y="90"/>
                  </a:cubicBezTo>
                  <a:cubicBezTo>
                    <a:pt x="47" y="87"/>
                    <a:pt x="41" y="75"/>
                    <a:pt x="24" y="75"/>
                  </a:cubicBezTo>
                  <a:cubicBezTo>
                    <a:pt x="26" y="74"/>
                    <a:pt x="29" y="71"/>
                    <a:pt x="31" y="71"/>
                  </a:cubicBezTo>
                  <a:cubicBezTo>
                    <a:pt x="31" y="61"/>
                    <a:pt x="33" y="56"/>
                    <a:pt x="35" y="48"/>
                  </a:cubicBezTo>
                  <a:cubicBezTo>
                    <a:pt x="22" y="44"/>
                    <a:pt x="10" y="52"/>
                    <a:pt x="2" y="44"/>
                  </a:cubicBezTo>
                  <a:cubicBezTo>
                    <a:pt x="13" y="44"/>
                    <a:pt x="33" y="40"/>
                    <a:pt x="41" y="37"/>
                  </a:cubicBezTo>
                  <a:cubicBezTo>
                    <a:pt x="39" y="36"/>
                    <a:pt x="38" y="33"/>
                    <a:pt x="38" y="31"/>
                  </a:cubicBezTo>
                  <a:cubicBezTo>
                    <a:pt x="29" y="31"/>
                    <a:pt x="1" y="22"/>
                    <a:pt x="0" y="13"/>
                  </a:cubicBezTo>
                  <a:cubicBezTo>
                    <a:pt x="7" y="11"/>
                    <a:pt x="10" y="13"/>
                    <a:pt x="15" y="15"/>
                  </a:cubicBezTo>
                  <a:cubicBezTo>
                    <a:pt x="15" y="13"/>
                    <a:pt x="15" y="11"/>
                    <a:pt x="15" y="9"/>
                  </a:cubicBezTo>
                  <a:cubicBezTo>
                    <a:pt x="21" y="9"/>
                    <a:pt x="22" y="0"/>
                    <a:pt x="29" y="0"/>
                  </a:cubicBezTo>
                  <a:cubicBezTo>
                    <a:pt x="31" y="0"/>
                    <a:pt x="32" y="0"/>
                    <a:pt x="35" y="0"/>
                  </a:cubicBezTo>
                  <a:cubicBezTo>
                    <a:pt x="35" y="5"/>
                    <a:pt x="38" y="7"/>
                    <a:pt x="39" y="12"/>
                  </a:cubicBezTo>
                  <a:cubicBezTo>
                    <a:pt x="38" y="17"/>
                    <a:pt x="45" y="28"/>
                    <a:pt x="50" y="28"/>
                  </a:cubicBezTo>
                  <a:cubicBezTo>
                    <a:pt x="56" y="28"/>
                    <a:pt x="60" y="24"/>
                    <a:pt x="64" y="23"/>
                  </a:cubicBezTo>
                  <a:cubicBezTo>
                    <a:pt x="63" y="17"/>
                    <a:pt x="62" y="16"/>
                    <a:pt x="64" y="13"/>
                  </a:cubicBezTo>
                  <a:cubicBezTo>
                    <a:pt x="67" y="16"/>
                    <a:pt x="69" y="20"/>
                    <a:pt x="74" y="20"/>
                  </a:cubicBezTo>
                  <a:cubicBezTo>
                    <a:pt x="92" y="15"/>
                    <a:pt x="92" y="15"/>
                    <a:pt x="92" y="15"/>
                  </a:cubicBezTo>
                  <a:cubicBezTo>
                    <a:pt x="98" y="17"/>
                    <a:pt x="100" y="19"/>
                    <a:pt x="103" y="21"/>
                  </a:cubicBezTo>
                  <a:cubicBezTo>
                    <a:pt x="102" y="18"/>
                    <a:pt x="103" y="15"/>
                    <a:pt x="103" y="13"/>
                  </a:cubicBezTo>
                  <a:cubicBezTo>
                    <a:pt x="114" y="13"/>
                    <a:pt x="120" y="15"/>
                    <a:pt x="127" y="15"/>
                  </a:cubicBezTo>
                  <a:cubicBezTo>
                    <a:pt x="137" y="15"/>
                    <a:pt x="146" y="5"/>
                    <a:pt x="153" y="13"/>
                  </a:cubicBezTo>
                  <a:cubicBezTo>
                    <a:pt x="153" y="6"/>
                    <a:pt x="154" y="4"/>
                    <a:pt x="156" y="1"/>
                  </a:cubicBezTo>
                  <a:cubicBezTo>
                    <a:pt x="161" y="2"/>
                    <a:pt x="161" y="3"/>
                    <a:pt x="164" y="1"/>
                  </a:cubicBezTo>
                  <a:cubicBezTo>
                    <a:pt x="164" y="10"/>
                    <a:pt x="170" y="11"/>
                    <a:pt x="178" y="11"/>
                  </a:cubicBezTo>
                  <a:cubicBezTo>
                    <a:pt x="185" y="11"/>
                    <a:pt x="189" y="7"/>
                    <a:pt x="196" y="7"/>
                  </a:cubicBezTo>
                  <a:cubicBezTo>
                    <a:pt x="194" y="9"/>
                    <a:pt x="191" y="12"/>
                    <a:pt x="191" y="14"/>
                  </a:cubicBezTo>
                  <a:cubicBezTo>
                    <a:pt x="191" y="37"/>
                    <a:pt x="219" y="32"/>
                    <a:pt x="219" y="54"/>
                  </a:cubicBezTo>
                  <a:lnTo>
                    <a:pt x="218" y="56"/>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1" name="Freeform 101"/>
            <p:cNvSpPr>
              <a:spLocks/>
            </p:cNvSpPr>
            <p:nvPr/>
          </p:nvSpPr>
          <p:spPr bwMode="auto">
            <a:xfrm>
              <a:off x="3732236" y="3623701"/>
              <a:ext cx="257114" cy="91825"/>
            </a:xfrm>
            <a:custGeom>
              <a:avLst/>
              <a:gdLst>
                <a:gd name="T0" fmla="*/ 225 w 225"/>
                <a:gd name="T1" fmla="*/ 71 h 81"/>
                <a:gd name="T2" fmla="*/ 197 w 225"/>
                <a:gd name="T3" fmla="*/ 81 h 81"/>
                <a:gd name="T4" fmla="*/ 153 w 225"/>
                <a:gd name="T5" fmla="*/ 75 h 81"/>
                <a:gd name="T6" fmla="*/ 153 w 225"/>
                <a:gd name="T7" fmla="*/ 70 h 81"/>
                <a:gd name="T8" fmla="*/ 160 w 225"/>
                <a:gd name="T9" fmla="*/ 63 h 81"/>
                <a:gd name="T10" fmla="*/ 135 w 225"/>
                <a:gd name="T11" fmla="*/ 47 h 81"/>
                <a:gd name="T12" fmla="*/ 126 w 225"/>
                <a:gd name="T13" fmla="*/ 39 h 81"/>
                <a:gd name="T14" fmla="*/ 110 w 225"/>
                <a:gd name="T15" fmla="*/ 39 h 81"/>
                <a:gd name="T16" fmla="*/ 84 w 225"/>
                <a:gd name="T17" fmla="*/ 27 h 81"/>
                <a:gd name="T18" fmla="*/ 62 w 225"/>
                <a:gd name="T19" fmla="*/ 27 h 81"/>
                <a:gd name="T20" fmla="*/ 60 w 225"/>
                <a:gd name="T21" fmla="*/ 18 h 81"/>
                <a:gd name="T22" fmla="*/ 50 w 225"/>
                <a:gd name="T23" fmla="*/ 16 h 81"/>
                <a:gd name="T24" fmla="*/ 7 w 225"/>
                <a:gd name="T25" fmla="*/ 35 h 81"/>
                <a:gd name="T26" fmla="*/ 0 w 225"/>
                <a:gd name="T27" fmla="*/ 35 h 81"/>
                <a:gd name="T28" fmla="*/ 63 w 225"/>
                <a:gd name="T29" fmla="*/ 0 h 81"/>
                <a:gd name="T30" fmla="*/ 137 w 225"/>
                <a:gd name="T31" fmla="*/ 20 h 81"/>
                <a:gd name="T32" fmla="*/ 150 w 225"/>
                <a:gd name="T33" fmla="*/ 29 h 81"/>
                <a:gd name="T34" fmla="*/ 197 w 225"/>
                <a:gd name="T35" fmla="*/ 49 h 81"/>
                <a:gd name="T36" fmla="*/ 197 w 225"/>
                <a:gd name="T37" fmla="*/ 55 h 81"/>
                <a:gd name="T38" fmla="*/ 208 w 225"/>
                <a:gd name="T39" fmla="*/ 55 h 81"/>
                <a:gd name="T40" fmla="*/ 225 w 225"/>
                <a:gd name="T41"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81">
                  <a:moveTo>
                    <a:pt x="225" y="71"/>
                  </a:moveTo>
                  <a:cubicBezTo>
                    <a:pt x="220" y="81"/>
                    <a:pt x="206" y="81"/>
                    <a:pt x="197" y="81"/>
                  </a:cubicBezTo>
                  <a:cubicBezTo>
                    <a:pt x="179" y="81"/>
                    <a:pt x="167" y="75"/>
                    <a:pt x="153" y="75"/>
                  </a:cubicBezTo>
                  <a:cubicBezTo>
                    <a:pt x="153" y="74"/>
                    <a:pt x="153" y="72"/>
                    <a:pt x="153" y="70"/>
                  </a:cubicBezTo>
                  <a:cubicBezTo>
                    <a:pt x="156" y="70"/>
                    <a:pt x="160" y="67"/>
                    <a:pt x="160" y="63"/>
                  </a:cubicBezTo>
                  <a:cubicBezTo>
                    <a:pt x="149" y="58"/>
                    <a:pt x="137" y="59"/>
                    <a:pt x="135" y="47"/>
                  </a:cubicBezTo>
                  <a:cubicBezTo>
                    <a:pt x="128" y="47"/>
                    <a:pt x="129" y="41"/>
                    <a:pt x="126" y="39"/>
                  </a:cubicBezTo>
                  <a:cubicBezTo>
                    <a:pt x="120" y="36"/>
                    <a:pt x="116" y="39"/>
                    <a:pt x="110" y="39"/>
                  </a:cubicBezTo>
                  <a:cubicBezTo>
                    <a:pt x="100" y="39"/>
                    <a:pt x="94" y="27"/>
                    <a:pt x="84" y="27"/>
                  </a:cubicBezTo>
                  <a:cubicBezTo>
                    <a:pt x="62" y="27"/>
                    <a:pt x="62" y="27"/>
                    <a:pt x="62" y="27"/>
                  </a:cubicBezTo>
                  <a:cubicBezTo>
                    <a:pt x="57" y="24"/>
                    <a:pt x="58" y="20"/>
                    <a:pt x="60" y="18"/>
                  </a:cubicBezTo>
                  <a:cubicBezTo>
                    <a:pt x="57" y="15"/>
                    <a:pt x="54" y="16"/>
                    <a:pt x="50" y="16"/>
                  </a:cubicBezTo>
                  <a:cubicBezTo>
                    <a:pt x="35" y="16"/>
                    <a:pt x="15" y="27"/>
                    <a:pt x="7" y="35"/>
                  </a:cubicBezTo>
                  <a:cubicBezTo>
                    <a:pt x="0" y="35"/>
                    <a:pt x="0" y="35"/>
                    <a:pt x="0" y="35"/>
                  </a:cubicBezTo>
                  <a:cubicBezTo>
                    <a:pt x="13" y="13"/>
                    <a:pt x="29" y="0"/>
                    <a:pt x="63" y="0"/>
                  </a:cubicBezTo>
                  <a:cubicBezTo>
                    <a:pt x="96" y="0"/>
                    <a:pt x="112" y="20"/>
                    <a:pt x="137" y="20"/>
                  </a:cubicBezTo>
                  <a:cubicBezTo>
                    <a:pt x="142" y="20"/>
                    <a:pt x="148" y="28"/>
                    <a:pt x="150" y="29"/>
                  </a:cubicBezTo>
                  <a:cubicBezTo>
                    <a:pt x="160" y="40"/>
                    <a:pt x="179" y="49"/>
                    <a:pt x="197" y="49"/>
                  </a:cubicBezTo>
                  <a:cubicBezTo>
                    <a:pt x="197" y="51"/>
                    <a:pt x="196" y="53"/>
                    <a:pt x="197" y="55"/>
                  </a:cubicBezTo>
                  <a:cubicBezTo>
                    <a:pt x="208" y="55"/>
                    <a:pt x="208" y="55"/>
                    <a:pt x="208" y="55"/>
                  </a:cubicBezTo>
                  <a:cubicBezTo>
                    <a:pt x="216" y="58"/>
                    <a:pt x="220" y="69"/>
                    <a:pt x="225" y="7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2" name="Freeform 102"/>
            <p:cNvSpPr>
              <a:spLocks/>
            </p:cNvSpPr>
            <p:nvPr/>
          </p:nvSpPr>
          <p:spPr bwMode="auto">
            <a:xfrm>
              <a:off x="3768967" y="3657370"/>
              <a:ext cx="13774" cy="16835"/>
            </a:xfrm>
            <a:custGeom>
              <a:avLst/>
              <a:gdLst>
                <a:gd name="T0" fmla="*/ 10 w 12"/>
                <a:gd name="T1" fmla="*/ 1 h 14"/>
                <a:gd name="T2" fmla="*/ 10 w 12"/>
                <a:gd name="T3" fmla="*/ 13 h 14"/>
                <a:gd name="T4" fmla="*/ 0 w 12"/>
                <a:gd name="T5" fmla="*/ 13 h 14"/>
                <a:gd name="T6" fmla="*/ 6 w 12"/>
                <a:gd name="T7" fmla="*/ 6 h 14"/>
                <a:gd name="T8" fmla="*/ 6 w 12"/>
                <a:gd name="T9" fmla="*/ 0 h 14"/>
                <a:gd name="T10" fmla="*/ 8 w 12"/>
                <a:gd name="T11" fmla="*/ 0 h 14"/>
                <a:gd name="T12" fmla="*/ 10 w 12"/>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10" y="1"/>
                  </a:moveTo>
                  <a:cubicBezTo>
                    <a:pt x="11" y="5"/>
                    <a:pt x="12" y="9"/>
                    <a:pt x="10" y="13"/>
                  </a:cubicBezTo>
                  <a:cubicBezTo>
                    <a:pt x="9" y="13"/>
                    <a:pt x="0" y="14"/>
                    <a:pt x="0" y="13"/>
                  </a:cubicBezTo>
                  <a:cubicBezTo>
                    <a:pt x="0" y="7"/>
                    <a:pt x="4" y="6"/>
                    <a:pt x="6" y="6"/>
                  </a:cubicBezTo>
                  <a:cubicBezTo>
                    <a:pt x="6" y="0"/>
                    <a:pt x="6" y="0"/>
                    <a:pt x="6" y="0"/>
                  </a:cubicBezTo>
                  <a:cubicBezTo>
                    <a:pt x="8" y="0"/>
                    <a:pt x="8" y="0"/>
                    <a:pt x="8" y="0"/>
                  </a:cubicBezTo>
                  <a:lnTo>
                    <a:pt x="10" y="1"/>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3" name="Freeform 103"/>
            <p:cNvSpPr>
              <a:spLocks/>
            </p:cNvSpPr>
            <p:nvPr/>
          </p:nvSpPr>
          <p:spPr bwMode="auto">
            <a:xfrm>
              <a:off x="3895993" y="3749195"/>
              <a:ext cx="42852" cy="19896"/>
            </a:xfrm>
            <a:custGeom>
              <a:avLst/>
              <a:gdLst>
                <a:gd name="T0" fmla="*/ 31 w 37"/>
                <a:gd name="T1" fmla="*/ 5 h 17"/>
                <a:gd name="T2" fmla="*/ 37 w 37"/>
                <a:gd name="T3" fmla="*/ 12 h 17"/>
                <a:gd name="T4" fmla="*/ 12 w 37"/>
                <a:gd name="T5" fmla="*/ 17 h 17"/>
                <a:gd name="T6" fmla="*/ 0 w 37"/>
                <a:gd name="T7" fmla="*/ 5 h 17"/>
                <a:gd name="T8" fmla="*/ 8 w 37"/>
                <a:gd name="T9" fmla="*/ 0 h 17"/>
                <a:gd name="T10" fmla="*/ 32 w 37"/>
                <a:gd name="T11" fmla="*/ 7 h 17"/>
                <a:gd name="T12" fmla="*/ 31 w 37"/>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37" h="17">
                  <a:moveTo>
                    <a:pt x="31" y="5"/>
                  </a:moveTo>
                  <a:cubicBezTo>
                    <a:pt x="35" y="7"/>
                    <a:pt x="37" y="9"/>
                    <a:pt x="37" y="12"/>
                  </a:cubicBezTo>
                  <a:cubicBezTo>
                    <a:pt x="28" y="14"/>
                    <a:pt x="22" y="17"/>
                    <a:pt x="12" y="17"/>
                  </a:cubicBezTo>
                  <a:cubicBezTo>
                    <a:pt x="6" y="17"/>
                    <a:pt x="0" y="11"/>
                    <a:pt x="0" y="5"/>
                  </a:cubicBezTo>
                  <a:cubicBezTo>
                    <a:pt x="0" y="2"/>
                    <a:pt x="5" y="0"/>
                    <a:pt x="8" y="0"/>
                  </a:cubicBezTo>
                  <a:cubicBezTo>
                    <a:pt x="17" y="0"/>
                    <a:pt x="28" y="5"/>
                    <a:pt x="32" y="7"/>
                  </a:cubicBezTo>
                  <a:lnTo>
                    <a:pt x="31" y="5"/>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4" name="Freeform 104"/>
            <p:cNvSpPr>
              <a:spLocks/>
            </p:cNvSpPr>
            <p:nvPr/>
          </p:nvSpPr>
          <p:spPr bwMode="auto">
            <a:xfrm>
              <a:off x="4169942" y="3747665"/>
              <a:ext cx="35200" cy="15304"/>
            </a:xfrm>
            <a:custGeom>
              <a:avLst/>
              <a:gdLst>
                <a:gd name="T0" fmla="*/ 31 w 31"/>
                <a:gd name="T1" fmla="*/ 8 h 13"/>
                <a:gd name="T2" fmla="*/ 19 w 31"/>
                <a:gd name="T3" fmla="*/ 13 h 13"/>
                <a:gd name="T4" fmla="*/ 0 w 31"/>
                <a:gd name="T5" fmla="*/ 4 h 13"/>
                <a:gd name="T6" fmla="*/ 8 w 31"/>
                <a:gd name="T7" fmla="*/ 0 h 13"/>
                <a:gd name="T8" fmla="*/ 31 w 31"/>
                <a:gd name="T9" fmla="*/ 8 h 13"/>
              </a:gdLst>
              <a:ahLst/>
              <a:cxnLst>
                <a:cxn ang="0">
                  <a:pos x="T0" y="T1"/>
                </a:cxn>
                <a:cxn ang="0">
                  <a:pos x="T2" y="T3"/>
                </a:cxn>
                <a:cxn ang="0">
                  <a:pos x="T4" y="T5"/>
                </a:cxn>
                <a:cxn ang="0">
                  <a:pos x="T6" y="T7"/>
                </a:cxn>
                <a:cxn ang="0">
                  <a:pos x="T8" y="T9"/>
                </a:cxn>
              </a:cxnLst>
              <a:rect l="0" t="0" r="r" b="b"/>
              <a:pathLst>
                <a:path w="31" h="13">
                  <a:moveTo>
                    <a:pt x="31" y="8"/>
                  </a:moveTo>
                  <a:cubicBezTo>
                    <a:pt x="29" y="13"/>
                    <a:pt x="23" y="13"/>
                    <a:pt x="19" y="13"/>
                  </a:cubicBezTo>
                  <a:cubicBezTo>
                    <a:pt x="10" y="13"/>
                    <a:pt x="0" y="12"/>
                    <a:pt x="0" y="4"/>
                  </a:cubicBezTo>
                  <a:cubicBezTo>
                    <a:pt x="0" y="0"/>
                    <a:pt x="6" y="0"/>
                    <a:pt x="8" y="0"/>
                  </a:cubicBezTo>
                  <a:cubicBezTo>
                    <a:pt x="11" y="0"/>
                    <a:pt x="29" y="4"/>
                    <a:pt x="31" y="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5" name="Freeform 105"/>
            <p:cNvSpPr>
              <a:spLocks/>
            </p:cNvSpPr>
            <p:nvPr/>
          </p:nvSpPr>
          <p:spPr bwMode="auto">
            <a:xfrm>
              <a:off x="3990881" y="3709404"/>
              <a:ext cx="148453" cy="61217"/>
            </a:xfrm>
            <a:custGeom>
              <a:avLst/>
              <a:gdLst>
                <a:gd name="T0" fmla="*/ 108 w 129"/>
                <a:gd name="T1" fmla="*/ 20 h 54"/>
                <a:gd name="T2" fmla="*/ 129 w 129"/>
                <a:gd name="T3" fmla="*/ 38 h 54"/>
                <a:gd name="T4" fmla="*/ 101 w 129"/>
                <a:gd name="T5" fmla="*/ 38 h 54"/>
                <a:gd name="T6" fmla="*/ 87 w 129"/>
                <a:gd name="T7" fmla="*/ 44 h 54"/>
                <a:gd name="T8" fmla="*/ 79 w 129"/>
                <a:gd name="T9" fmla="*/ 40 h 54"/>
                <a:gd name="T10" fmla="*/ 62 w 129"/>
                <a:gd name="T11" fmla="*/ 54 h 54"/>
                <a:gd name="T12" fmla="*/ 53 w 129"/>
                <a:gd name="T13" fmla="*/ 44 h 54"/>
                <a:gd name="T14" fmla="*/ 19 w 129"/>
                <a:gd name="T15" fmla="*/ 42 h 54"/>
                <a:gd name="T16" fmla="*/ 10 w 129"/>
                <a:gd name="T17" fmla="*/ 42 h 54"/>
                <a:gd name="T18" fmla="*/ 9 w 129"/>
                <a:gd name="T19" fmla="*/ 48 h 54"/>
                <a:gd name="T20" fmla="*/ 0 w 129"/>
                <a:gd name="T21" fmla="*/ 35 h 54"/>
                <a:gd name="T22" fmla="*/ 4 w 129"/>
                <a:gd name="T23" fmla="*/ 32 h 54"/>
                <a:gd name="T24" fmla="*/ 38 w 129"/>
                <a:gd name="T25" fmla="*/ 31 h 54"/>
                <a:gd name="T26" fmla="*/ 33 w 129"/>
                <a:gd name="T27" fmla="*/ 15 h 54"/>
                <a:gd name="T28" fmla="*/ 23 w 129"/>
                <a:gd name="T29" fmla="*/ 6 h 54"/>
                <a:gd name="T30" fmla="*/ 29 w 129"/>
                <a:gd name="T31" fmla="*/ 0 h 54"/>
                <a:gd name="T32" fmla="*/ 47 w 129"/>
                <a:gd name="T33" fmla="*/ 6 h 54"/>
                <a:gd name="T34" fmla="*/ 70 w 129"/>
                <a:gd name="T35" fmla="*/ 3 h 54"/>
                <a:gd name="T36" fmla="*/ 112 w 129"/>
                <a:gd name="T37" fmla="*/ 23 h 54"/>
                <a:gd name="T38" fmla="*/ 108 w 129"/>
                <a:gd name="T3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54">
                  <a:moveTo>
                    <a:pt x="108" y="20"/>
                  </a:moveTo>
                  <a:cubicBezTo>
                    <a:pt x="116" y="26"/>
                    <a:pt x="123" y="30"/>
                    <a:pt x="129" y="38"/>
                  </a:cubicBezTo>
                  <a:cubicBezTo>
                    <a:pt x="101" y="38"/>
                    <a:pt x="101" y="38"/>
                    <a:pt x="101" y="38"/>
                  </a:cubicBezTo>
                  <a:cubicBezTo>
                    <a:pt x="95" y="41"/>
                    <a:pt x="92" y="44"/>
                    <a:pt x="87" y="44"/>
                  </a:cubicBezTo>
                  <a:cubicBezTo>
                    <a:pt x="82" y="44"/>
                    <a:pt x="83" y="40"/>
                    <a:pt x="79" y="40"/>
                  </a:cubicBezTo>
                  <a:cubicBezTo>
                    <a:pt x="70" y="40"/>
                    <a:pt x="70" y="54"/>
                    <a:pt x="62" y="54"/>
                  </a:cubicBezTo>
                  <a:cubicBezTo>
                    <a:pt x="55" y="54"/>
                    <a:pt x="57" y="46"/>
                    <a:pt x="53" y="44"/>
                  </a:cubicBezTo>
                  <a:cubicBezTo>
                    <a:pt x="46" y="39"/>
                    <a:pt x="28" y="42"/>
                    <a:pt x="19" y="42"/>
                  </a:cubicBezTo>
                  <a:cubicBezTo>
                    <a:pt x="14" y="42"/>
                    <a:pt x="14" y="44"/>
                    <a:pt x="10" y="42"/>
                  </a:cubicBezTo>
                  <a:cubicBezTo>
                    <a:pt x="10" y="44"/>
                    <a:pt x="9" y="46"/>
                    <a:pt x="9" y="48"/>
                  </a:cubicBezTo>
                  <a:cubicBezTo>
                    <a:pt x="4" y="47"/>
                    <a:pt x="0" y="40"/>
                    <a:pt x="0" y="35"/>
                  </a:cubicBezTo>
                  <a:cubicBezTo>
                    <a:pt x="1" y="35"/>
                    <a:pt x="3" y="33"/>
                    <a:pt x="4" y="32"/>
                  </a:cubicBezTo>
                  <a:cubicBezTo>
                    <a:pt x="21" y="32"/>
                    <a:pt x="29" y="36"/>
                    <a:pt x="38" y="31"/>
                  </a:cubicBezTo>
                  <a:cubicBezTo>
                    <a:pt x="33" y="26"/>
                    <a:pt x="33" y="21"/>
                    <a:pt x="33" y="15"/>
                  </a:cubicBezTo>
                  <a:cubicBezTo>
                    <a:pt x="28" y="15"/>
                    <a:pt x="23" y="11"/>
                    <a:pt x="23" y="6"/>
                  </a:cubicBezTo>
                  <a:cubicBezTo>
                    <a:pt x="23" y="3"/>
                    <a:pt x="26" y="0"/>
                    <a:pt x="29" y="0"/>
                  </a:cubicBezTo>
                  <a:cubicBezTo>
                    <a:pt x="36" y="0"/>
                    <a:pt x="40" y="6"/>
                    <a:pt x="47" y="6"/>
                  </a:cubicBezTo>
                  <a:cubicBezTo>
                    <a:pt x="57" y="6"/>
                    <a:pt x="61" y="3"/>
                    <a:pt x="70" y="3"/>
                  </a:cubicBezTo>
                  <a:cubicBezTo>
                    <a:pt x="94" y="3"/>
                    <a:pt x="98" y="16"/>
                    <a:pt x="112" y="23"/>
                  </a:cubicBezTo>
                  <a:lnTo>
                    <a:pt x="108" y="20"/>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6" name="Freeform 106"/>
            <p:cNvSpPr>
              <a:spLocks/>
            </p:cNvSpPr>
            <p:nvPr/>
          </p:nvSpPr>
          <p:spPr bwMode="auto">
            <a:xfrm>
              <a:off x="4303090" y="3957333"/>
              <a:ext cx="18365" cy="21426"/>
            </a:xfrm>
            <a:custGeom>
              <a:avLst/>
              <a:gdLst>
                <a:gd name="T0" fmla="*/ 16 w 16"/>
                <a:gd name="T1" fmla="*/ 6 h 19"/>
                <a:gd name="T2" fmla="*/ 16 w 16"/>
                <a:gd name="T3" fmla="*/ 0 h 19"/>
                <a:gd name="T4" fmla="*/ 9 w 16"/>
                <a:gd name="T5" fmla="*/ 0 h 19"/>
                <a:gd name="T6" fmla="*/ 0 w 16"/>
                <a:gd name="T7" fmla="*/ 16 h 19"/>
                <a:gd name="T8" fmla="*/ 7 w 16"/>
                <a:gd name="T9" fmla="*/ 16 h 19"/>
                <a:gd name="T10" fmla="*/ 16 w 16"/>
                <a:gd name="T11" fmla="*/ 6 h 19"/>
              </a:gdLst>
              <a:ahLst/>
              <a:cxnLst>
                <a:cxn ang="0">
                  <a:pos x="T0" y="T1"/>
                </a:cxn>
                <a:cxn ang="0">
                  <a:pos x="T2" y="T3"/>
                </a:cxn>
                <a:cxn ang="0">
                  <a:pos x="T4" y="T5"/>
                </a:cxn>
                <a:cxn ang="0">
                  <a:pos x="T6" y="T7"/>
                </a:cxn>
                <a:cxn ang="0">
                  <a:pos x="T8" y="T9"/>
                </a:cxn>
                <a:cxn ang="0">
                  <a:pos x="T10" y="T11"/>
                </a:cxn>
              </a:cxnLst>
              <a:rect l="0" t="0" r="r" b="b"/>
              <a:pathLst>
                <a:path w="16" h="19">
                  <a:moveTo>
                    <a:pt x="16" y="6"/>
                  </a:moveTo>
                  <a:cubicBezTo>
                    <a:pt x="16" y="0"/>
                    <a:pt x="16" y="0"/>
                    <a:pt x="16" y="0"/>
                  </a:cubicBezTo>
                  <a:cubicBezTo>
                    <a:pt x="14" y="0"/>
                    <a:pt x="12" y="0"/>
                    <a:pt x="9" y="0"/>
                  </a:cubicBezTo>
                  <a:cubicBezTo>
                    <a:pt x="5" y="0"/>
                    <a:pt x="0" y="8"/>
                    <a:pt x="0" y="16"/>
                  </a:cubicBezTo>
                  <a:cubicBezTo>
                    <a:pt x="0" y="19"/>
                    <a:pt x="5" y="16"/>
                    <a:pt x="7" y="16"/>
                  </a:cubicBezTo>
                  <a:cubicBezTo>
                    <a:pt x="12" y="16"/>
                    <a:pt x="15" y="9"/>
                    <a:pt x="16" y="6"/>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7" name="Freeform 107"/>
            <p:cNvSpPr>
              <a:spLocks/>
            </p:cNvSpPr>
            <p:nvPr/>
          </p:nvSpPr>
          <p:spPr bwMode="auto">
            <a:xfrm>
              <a:off x="4573978" y="4232810"/>
              <a:ext cx="58157" cy="47443"/>
            </a:xfrm>
            <a:custGeom>
              <a:avLst/>
              <a:gdLst>
                <a:gd name="T0" fmla="*/ 18 w 51"/>
                <a:gd name="T1" fmla="*/ 0 h 42"/>
                <a:gd name="T2" fmla="*/ 34 w 51"/>
                <a:gd name="T3" fmla="*/ 7 h 42"/>
                <a:gd name="T4" fmla="*/ 46 w 51"/>
                <a:gd name="T5" fmla="*/ 9 h 42"/>
                <a:gd name="T6" fmla="*/ 51 w 51"/>
                <a:gd name="T7" fmla="*/ 16 h 42"/>
                <a:gd name="T8" fmla="*/ 31 w 51"/>
                <a:gd name="T9" fmla="*/ 42 h 42"/>
                <a:gd name="T10" fmla="*/ 0 w 51"/>
                <a:gd name="T11" fmla="*/ 20 h 42"/>
                <a:gd name="T12" fmla="*/ 15 w 51"/>
                <a:gd name="T13" fmla="*/ 0 h 42"/>
                <a:gd name="T14" fmla="*/ 18 w 5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2">
                  <a:moveTo>
                    <a:pt x="18" y="0"/>
                  </a:moveTo>
                  <a:cubicBezTo>
                    <a:pt x="23" y="3"/>
                    <a:pt x="28" y="7"/>
                    <a:pt x="34" y="7"/>
                  </a:cubicBezTo>
                  <a:cubicBezTo>
                    <a:pt x="35" y="18"/>
                    <a:pt x="42" y="9"/>
                    <a:pt x="46" y="9"/>
                  </a:cubicBezTo>
                  <a:cubicBezTo>
                    <a:pt x="49" y="9"/>
                    <a:pt x="51" y="15"/>
                    <a:pt x="51" y="16"/>
                  </a:cubicBezTo>
                  <a:cubicBezTo>
                    <a:pt x="51" y="23"/>
                    <a:pt x="40" y="42"/>
                    <a:pt x="31" y="42"/>
                  </a:cubicBezTo>
                  <a:cubicBezTo>
                    <a:pt x="20" y="42"/>
                    <a:pt x="0" y="27"/>
                    <a:pt x="0" y="20"/>
                  </a:cubicBezTo>
                  <a:cubicBezTo>
                    <a:pt x="0" y="8"/>
                    <a:pt x="6" y="0"/>
                    <a:pt x="15" y="0"/>
                  </a:cubicBezTo>
                  <a:cubicBezTo>
                    <a:pt x="16" y="0"/>
                    <a:pt x="18" y="1"/>
                    <a:pt x="18" y="0"/>
                  </a:cubicBezTo>
                  <a:close/>
                </a:path>
              </a:pathLst>
            </a:custGeom>
            <a:solidFill>
              <a:schemeClr val="tx1">
                <a:lumMod val="50000"/>
                <a:lumOff val="5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8" name="Freeform 108"/>
            <p:cNvSpPr>
              <a:spLocks/>
            </p:cNvSpPr>
            <p:nvPr/>
          </p:nvSpPr>
          <p:spPr bwMode="auto">
            <a:xfrm>
              <a:off x="3995472" y="5402054"/>
              <a:ext cx="22957" cy="53565"/>
            </a:xfrm>
            <a:custGeom>
              <a:avLst/>
              <a:gdLst>
                <a:gd name="T0" fmla="*/ 0 w 19"/>
                <a:gd name="T1" fmla="*/ 24 h 46"/>
                <a:gd name="T2" fmla="*/ 10 w 19"/>
                <a:gd name="T3" fmla="*/ 0 h 46"/>
                <a:gd name="T4" fmla="*/ 19 w 19"/>
                <a:gd name="T5" fmla="*/ 13 h 46"/>
                <a:gd name="T6" fmla="*/ 16 w 19"/>
                <a:gd name="T7" fmla="*/ 22 h 46"/>
                <a:gd name="T8" fmla="*/ 16 w 19"/>
                <a:gd name="T9" fmla="*/ 46 h 46"/>
                <a:gd name="T10" fmla="*/ 9 w 19"/>
                <a:gd name="T11" fmla="*/ 46 h 46"/>
                <a:gd name="T12" fmla="*/ 0 w 19"/>
                <a:gd name="T13" fmla="*/ 35 h 46"/>
                <a:gd name="T14" fmla="*/ 0 w 19"/>
                <a:gd name="T15" fmla="*/ 2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46">
                  <a:moveTo>
                    <a:pt x="0" y="24"/>
                  </a:moveTo>
                  <a:cubicBezTo>
                    <a:pt x="0" y="24"/>
                    <a:pt x="5" y="0"/>
                    <a:pt x="10" y="0"/>
                  </a:cubicBezTo>
                  <a:cubicBezTo>
                    <a:pt x="16" y="0"/>
                    <a:pt x="19" y="7"/>
                    <a:pt x="19" y="13"/>
                  </a:cubicBezTo>
                  <a:cubicBezTo>
                    <a:pt x="19" y="18"/>
                    <a:pt x="16" y="20"/>
                    <a:pt x="16" y="22"/>
                  </a:cubicBezTo>
                  <a:cubicBezTo>
                    <a:pt x="16" y="46"/>
                    <a:pt x="16" y="46"/>
                    <a:pt x="16" y="46"/>
                  </a:cubicBezTo>
                  <a:cubicBezTo>
                    <a:pt x="9" y="46"/>
                    <a:pt x="9" y="46"/>
                    <a:pt x="9" y="46"/>
                  </a:cubicBezTo>
                  <a:cubicBezTo>
                    <a:pt x="4" y="45"/>
                    <a:pt x="0" y="38"/>
                    <a:pt x="0" y="35"/>
                  </a:cubicBezTo>
                  <a:cubicBezTo>
                    <a:pt x="0" y="31"/>
                    <a:pt x="0" y="24"/>
                    <a:pt x="0" y="24"/>
                  </a:cubicBezTo>
                  <a:close/>
                </a:path>
              </a:pathLst>
            </a:custGeom>
            <a:solidFill>
              <a:schemeClr val="tx1">
                <a:lumMod val="50000"/>
                <a:lumOff val="5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79" name="Freeform 109"/>
            <p:cNvSpPr>
              <a:spLocks/>
            </p:cNvSpPr>
            <p:nvPr/>
          </p:nvSpPr>
          <p:spPr bwMode="auto">
            <a:xfrm>
              <a:off x="3819472" y="3914481"/>
              <a:ext cx="1150890" cy="1948231"/>
            </a:xfrm>
            <a:custGeom>
              <a:avLst/>
              <a:gdLst>
                <a:gd name="T0" fmla="*/ 80 w 1007"/>
                <a:gd name="T1" fmla="*/ 163 h 1703"/>
                <a:gd name="T2" fmla="*/ 89 w 1007"/>
                <a:gd name="T3" fmla="*/ 91 h 1703"/>
                <a:gd name="T4" fmla="*/ 102 w 1007"/>
                <a:gd name="T5" fmla="*/ 83 h 1703"/>
                <a:gd name="T6" fmla="*/ 142 w 1007"/>
                <a:gd name="T7" fmla="*/ 31 h 1703"/>
                <a:gd name="T8" fmla="*/ 220 w 1007"/>
                <a:gd name="T9" fmla="*/ 10 h 1703"/>
                <a:gd name="T10" fmla="*/ 218 w 1007"/>
                <a:gd name="T11" fmla="*/ 76 h 1703"/>
                <a:gd name="T12" fmla="*/ 235 w 1007"/>
                <a:gd name="T13" fmla="*/ 23 h 1703"/>
                <a:gd name="T14" fmla="*/ 252 w 1007"/>
                <a:gd name="T15" fmla="*/ 8 h 1703"/>
                <a:gd name="T16" fmla="*/ 333 w 1007"/>
                <a:gd name="T17" fmla="*/ 42 h 1703"/>
                <a:gd name="T18" fmla="*/ 391 w 1007"/>
                <a:gd name="T19" fmla="*/ 36 h 1703"/>
                <a:gd name="T20" fmla="*/ 401 w 1007"/>
                <a:gd name="T21" fmla="*/ 46 h 1703"/>
                <a:gd name="T22" fmla="*/ 465 w 1007"/>
                <a:gd name="T23" fmla="*/ 89 h 1703"/>
                <a:gd name="T24" fmla="*/ 564 w 1007"/>
                <a:gd name="T25" fmla="*/ 150 h 1703"/>
                <a:gd name="T26" fmla="*/ 609 w 1007"/>
                <a:gd name="T27" fmla="*/ 161 h 1703"/>
                <a:gd name="T28" fmla="*/ 668 w 1007"/>
                <a:gd name="T29" fmla="*/ 234 h 1703"/>
                <a:gd name="T30" fmla="*/ 658 w 1007"/>
                <a:gd name="T31" fmla="*/ 306 h 1703"/>
                <a:gd name="T32" fmla="*/ 693 w 1007"/>
                <a:gd name="T33" fmla="*/ 333 h 1703"/>
                <a:gd name="T34" fmla="*/ 781 w 1007"/>
                <a:gd name="T35" fmla="*/ 316 h 1703"/>
                <a:gd name="T36" fmla="*/ 802 w 1007"/>
                <a:gd name="T37" fmla="*/ 344 h 1703"/>
                <a:gd name="T38" fmla="*/ 882 w 1007"/>
                <a:gd name="T39" fmla="*/ 344 h 1703"/>
                <a:gd name="T40" fmla="*/ 988 w 1007"/>
                <a:gd name="T41" fmla="*/ 397 h 1703"/>
                <a:gd name="T42" fmla="*/ 943 w 1007"/>
                <a:gd name="T43" fmla="*/ 558 h 1703"/>
                <a:gd name="T44" fmla="*/ 914 w 1007"/>
                <a:gd name="T45" fmla="*/ 674 h 1703"/>
                <a:gd name="T46" fmla="*/ 897 w 1007"/>
                <a:gd name="T47" fmla="*/ 729 h 1703"/>
                <a:gd name="T48" fmla="*/ 833 w 1007"/>
                <a:gd name="T49" fmla="*/ 809 h 1703"/>
                <a:gd name="T50" fmla="*/ 738 w 1007"/>
                <a:gd name="T51" fmla="*/ 853 h 1703"/>
                <a:gd name="T52" fmla="*/ 708 w 1007"/>
                <a:gd name="T53" fmla="*/ 944 h 1703"/>
                <a:gd name="T54" fmla="*/ 667 w 1007"/>
                <a:gd name="T55" fmla="*/ 1007 h 1703"/>
                <a:gd name="T56" fmla="*/ 535 w 1007"/>
                <a:gd name="T57" fmla="*/ 1107 h 1703"/>
                <a:gd name="T58" fmla="*/ 511 w 1007"/>
                <a:gd name="T59" fmla="*/ 1115 h 1703"/>
                <a:gd name="T60" fmla="*/ 530 w 1007"/>
                <a:gd name="T61" fmla="*/ 1178 h 1703"/>
                <a:gd name="T62" fmla="*/ 420 w 1007"/>
                <a:gd name="T63" fmla="*/ 1220 h 1703"/>
                <a:gd name="T64" fmla="*/ 412 w 1007"/>
                <a:gd name="T65" fmla="*/ 1274 h 1703"/>
                <a:gd name="T66" fmla="*/ 353 w 1007"/>
                <a:gd name="T67" fmla="*/ 1282 h 1703"/>
                <a:gd name="T68" fmla="*/ 386 w 1007"/>
                <a:gd name="T69" fmla="*/ 1316 h 1703"/>
                <a:gd name="T70" fmla="*/ 368 w 1007"/>
                <a:gd name="T71" fmla="*/ 1331 h 1703"/>
                <a:gd name="T72" fmla="*/ 306 w 1007"/>
                <a:gd name="T73" fmla="*/ 1418 h 1703"/>
                <a:gd name="T74" fmla="*/ 302 w 1007"/>
                <a:gd name="T75" fmla="*/ 1525 h 1703"/>
                <a:gd name="T76" fmla="*/ 277 w 1007"/>
                <a:gd name="T77" fmla="*/ 1592 h 1703"/>
                <a:gd name="T78" fmla="*/ 345 w 1007"/>
                <a:gd name="T79" fmla="*/ 1685 h 1703"/>
                <a:gd name="T80" fmla="*/ 292 w 1007"/>
                <a:gd name="T81" fmla="*/ 1703 h 1703"/>
                <a:gd name="T82" fmla="*/ 219 w 1007"/>
                <a:gd name="T83" fmla="*/ 1659 h 1703"/>
                <a:gd name="T84" fmla="*/ 159 w 1007"/>
                <a:gd name="T85" fmla="*/ 1627 h 1703"/>
                <a:gd name="T86" fmla="*/ 161 w 1007"/>
                <a:gd name="T87" fmla="*/ 1602 h 1703"/>
                <a:gd name="T88" fmla="*/ 146 w 1007"/>
                <a:gd name="T89" fmla="*/ 1545 h 1703"/>
                <a:gd name="T90" fmla="*/ 141 w 1007"/>
                <a:gd name="T91" fmla="*/ 1425 h 1703"/>
                <a:gd name="T92" fmla="*/ 149 w 1007"/>
                <a:gd name="T93" fmla="*/ 1409 h 1703"/>
                <a:gd name="T94" fmla="*/ 193 w 1007"/>
                <a:gd name="T95" fmla="*/ 1293 h 1703"/>
                <a:gd name="T96" fmla="*/ 165 w 1007"/>
                <a:gd name="T97" fmla="*/ 1275 h 1703"/>
                <a:gd name="T98" fmla="*/ 175 w 1007"/>
                <a:gd name="T99" fmla="*/ 1226 h 1703"/>
                <a:gd name="T100" fmla="*/ 197 w 1007"/>
                <a:gd name="T101" fmla="*/ 1128 h 1703"/>
                <a:gd name="T102" fmla="*/ 213 w 1007"/>
                <a:gd name="T103" fmla="*/ 1012 h 1703"/>
                <a:gd name="T104" fmla="*/ 234 w 1007"/>
                <a:gd name="T105" fmla="*/ 890 h 1703"/>
                <a:gd name="T106" fmla="*/ 246 w 1007"/>
                <a:gd name="T107" fmla="*/ 782 h 1703"/>
                <a:gd name="T108" fmla="*/ 180 w 1007"/>
                <a:gd name="T109" fmla="*/ 667 h 1703"/>
                <a:gd name="T110" fmla="*/ 107 w 1007"/>
                <a:gd name="T111" fmla="*/ 594 h 1703"/>
                <a:gd name="T112" fmla="*/ 49 w 1007"/>
                <a:gd name="T113" fmla="*/ 469 h 1703"/>
                <a:gd name="T114" fmla="*/ 19 w 1007"/>
                <a:gd name="T115" fmla="*/ 435 h 1703"/>
                <a:gd name="T116" fmla="*/ 32 w 1007"/>
                <a:gd name="T117" fmla="*/ 344 h 1703"/>
                <a:gd name="T118" fmla="*/ 24 w 1007"/>
                <a:gd name="T119" fmla="*/ 266 h 1703"/>
                <a:gd name="T120" fmla="*/ 81 w 1007"/>
                <a:gd name="T121" fmla="*/ 191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7" h="1703">
                  <a:moveTo>
                    <a:pt x="84" y="185"/>
                  </a:moveTo>
                  <a:cubicBezTo>
                    <a:pt x="84" y="184"/>
                    <a:pt x="84" y="182"/>
                    <a:pt x="84" y="181"/>
                  </a:cubicBezTo>
                  <a:cubicBezTo>
                    <a:pt x="84" y="174"/>
                    <a:pt x="80" y="169"/>
                    <a:pt x="80" y="163"/>
                  </a:cubicBezTo>
                  <a:cubicBezTo>
                    <a:pt x="80" y="153"/>
                    <a:pt x="84" y="150"/>
                    <a:pt x="84" y="142"/>
                  </a:cubicBezTo>
                  <a:cubicBezTo>
                    <a:pt x="84" y="126"/>
                    <a:pt x="70" y="128"/>
                    <a:pt x="70" y="114"/>
                  </a:cubicBezTo>
                  <a:cubicBezTo>
                    <a:pt x="70" y="103"/>
                    <a:pt x="85" y="98"/>
                    <a:pt x="89" y="91"/>
                  </a:cubicBezTo>
                  <a:cubicBezTo>
                    <a:pt x="95" y="93"/>
                    <a:pt x="93" y="93"/>
                    <a:pt x="98" y="91"/>
                  </a:cubicBezTo>
                  <a:cubicBezTo>
                    <a:pt x="98" y="90"/>
                    <a:pt x="98" y="88"/>
                    <a:pt x="98" y="87"/>
                  </a:cubicBezTo>
                  <a:cubicBezTo>
                    <a:pt x="98" y="85"/>
                    <a:pt x="101" y="83"/>
                    <a:pt x="102" y="83"/>
                  </a:cubicBezTo>
                  <a:cubicBezTo>
                    <a:pt x="102" y="75"/>
                    <a:pt x="110" y="72"/>
                    <a:pt x="115" y="69"/>
                  </a:cubicBezTo>
                  <a:cubicBezTo>
                    <a:pt x="119" y="66"/>
                    <a:pt x="120" y="56"/>
                    <a:pt x="121" y="49"/>
                  </a:cubicBezTo>
                  <a:cubicBezTo>
                    <a:pt x="125" y="37"/>
                    <a:pt x="132" y="34"/>
                    <a:pt x="142" y="31"/>
                  </a:cubicBezTo>
                  <a:cubicBezTo>
                    <a:pt x="160" y="25"/>
                    <a:pt x="172" y="22"/>
                    <a:pt x="191" y="15"/>
                  </a:cubicBezTo>
                  <a:cubicBezTo>
                    <a:pt x="201" y="12"/>
                    <a:pt x="203" y="0"/>
                    <a:pt x="213" y="0"/>
                  </a:cubicBezTo>
                  <a:cubicBezTo>
                    <a:pt x="217" y="0"/>
                    <a:pt x="220" y="9"/>
                    <a:pt x="220" y="10"/>
                  </a:cubicBezTo>
                  <a:cubicBezTo>
                    <a:pt x="220" y="16"/>
                    <a:pt x="215" y="19"/>
                    <a:pt x="212" y="19"/>
                  </a:cubicBezTo>
                  <a:cubicBezTo>
                    <a:pt x="210" y="31"/>
                    <a:pt x="205" y="45"/>
                    <a:pt x="205" y="52"/>
                  </a:cubicBezTo>
                  <a:cubicBezTo>
                    <a:pt x="205" y="60"/>
                    <a:pt x="210" y="76"/>
                    <a:pt x="218" y="76"/>
                  </a:cubicBezTo>
                  <a:cubicBezTo>
                    <a:pt x="221" y="76"/>
                    <a:pt x="225" y="66"/>
                    <a:pt x="225" y="63"/>
                  </a:cubicBezTo>
                  <a:cubicBezTo>
                    <a:pt x="225" y="53"/>
                    <a:pt x="216" y="48"/>
                    <a:pt x="216" y="38"/>
                  </a:cubicBezTo>
                  <a:cubicBezTo>
                    <a:pt x="216" y="26"/>
                    <a:pt x="228" y="28"/>
                    <a:pt x="235" y="23"/>
                  </a:cubicBezTo>
                  <a:cubicBezTo>
                    <a:pt x="253" y="23"/>
                    <a:pt x="253" y="23"/>
                    <a:pt x="253" y="23"/>
                  </a:cubicBezTo>
                  <a:cubicBezTo>
                    <a:pt x="250" y="14"/>
                    <a:pt x="239" y="18"/>
                    <a:pt x="239" y="8"/>
                  </a:cubicBezTo>
                  <a:cubicBezTo>
                    <a:pt x="252" y="8"/>
                    <a:pt x="252" y="8"/>
                    <a:pt x="252" y="8"/>
                  </a:cubicBezTo>
                  <a:cubicBezTo>
                    <a:pt x="255" y="21"/>
                    <a:pt x="272" y="25"/>
                    <a:pt x="283" y="28"/>
                  </a:cubicBezTo>
                  <a:cubicBezTo>
                    <a:pt x="283" y="36"/>
                    <a:pt x="288" y="41"/>
                    <a:pt x="293" y="42"/>
                  </a:cubicBezTo>
                  <a:cubicBezTo>
                    <a:pt x="305" y="42"/>
                    <a:pt x="327" y="42"/>
                    <a:pt x="333" y="42"/>
                  </a:cubicBezTo>
                  <a:cubicBezTo>
                    <a:pt x="333" y="49"/>
                    <a:pt x="343" y="51"/>
                    <a:pt x="349" y="51"/>
                  </a:cubicBezTo>
                  <a:cubicBezTo>
                    <a:pt x="360" y="49"/>
                    <a:pt x="368" y="49"/>
                    <a:pt x="372" y="40"/>
                  </a:cubicBezTo>
                  <a:cubicBezTo>
                    <a:pt x="373" y="37"/>
                    <a:pt x="389" y="37"/>
                    <a:pt x="391" y="36"/>
                  </a:cubicBezTo>
                  <a:cubicBezTo>
                    <a:pt x="399" y="36"/>
                    <a:pt x="412" y="38"/>
                    <a:pt x="412" y="38"/>
                  </a:cubicBezTo>
                  <a:cubicBezTo>
                    <a:pt x="409" y="41"/>
                    <a:pt x="403" y="41"/>
                    <a:pt x="401" y="40"/>
                  </a:cubicBezTo>
                  <a:cubicBezTo>
                    <a:pt x="401" y="46"/>
                    <a:pt x="401" y="46"/>
                    <a:pt x="401" y="46"/>
                  </a:cubicBezTo>
                  <a:cubicBezTo>
                    <a:pt x="406" y="57"/>
                    <a:pt x="422" y="60"/>
                    <a:pt x="433" y="64"/>
                  </a:cubicBezTo>
                  <a:cubicBezTo>
                    <a:pt x="443" y="67"/>
                    <a:pt x="441" y="79"/>
                    <a:pt x="444" y="89"/>
                  </a:cubicBezTo>
                  <a:cubicBezTo>
                    <a:pt x="465" y="89"/>
                    <a:pt x="465" y="89"/>
                    <a:pt x="465" y="89"/>
                  </a:cubicBezTo>
                  <a:cubicBezTo>
                    <a:pt x="480" y="104"/>
                    <a:pt x="486" y="102"/>
                    <a:pt x="496" y="122"/>
                  </a:cubicBezTo>
                  <a:cubicBezTo>
                    <a:pt x="497" y="125"/>
                    <a:pt x="503" y="126"/>
                    <a:pt x="507" y="126"/>
                  </a:cubicBezTo>
                  <a:cubicBezTo>
                    <a:pt x="512" y="149"/>
                    <a:pt x="544" y="146"/>
                    <a:pt x="564" y="150"/>
                  </a:cubicBezTo>
                  <a:cubicBezTo>
                    <a:pt x="584" y="150"/>
                    <a:pt x="584" y="150"/>
                    <a:pt x="584" y="150"/>
                  </a:cubicBezTo>
                  <a:cubicBezTo>
                    <a:pt x="589" y="153"/>
                    <a:pt x="602" y="159"/>
                    <a:pt x="609" y="159"/>
                  </a:cubicBezTo>
                  <a:cubicBezTo>
                    <a:pt x="609" y="161"/>
                    <a:pt x="609" y="161"/>
                    <a:pt x="609" y="161"/>
                  </a:cubicBezTo>
                  <a:cubicBezTo>
                    <a:pt x="611" y="161"/>
                    <a:pt x="612" y="161"/>
                    <a:pt x="614" y="161"/>
                  </a:cubicBezTo>
                  <a:cubicBezTo>
                    <a:pt x="626" y="161"/>
                    <a:pt x="642" y="187"/>
                    <a:pt x="655" y="190"/>
                  </a:cubicBezTo>
                  <a:cubicBezTo>
                    <a:pt x="655" y="200"/>
                    <a:pt x="664" y="225"/>
                    <a:pt x="668" y="234"/>
                  </a:cubicBezTo>
                  <a:cubicBezTo>
                    <a:pt x="672" y="242"/>
                    <a:pt x="682" y="242"/>
                    <a:pt x="682" y="250"/>
                  </a:cubicBezTo>
                  <a:cubicBezTo>
                    <a:pt x="670" y="266"/>
                    <a:pt x="648" y="274"/>
                    <a:pt x="648" y="297"/>
                  </a:cubicBezTo>
                  <a:cubicBezTo>
                    <a:pt x="648" y="305"/>
                    <a:pt x="655" y="305"/>
                    <a:pt x="658" y="306"/>
                  </a:cubicBezTo>
                  <a:cubicBezTo>
                    <a:pt x="666" y="310"/>
                    <a:pt x="670" y="316"/>
                    <a:pt x="671" y="324"/>
                  </a:cubicBezTo>
                  <a:cubicBezTo>
                    <a:pt x="689" y="324"/>
                    <a:pt x="689" y="324"/>
                    <a:pt x="689" y="324"/>
                  </a:cubicBezTo>
                  <a:cubicBezTo>
                    <a:pt x="689" y="327"/>
                    <a:pt x="691" y="333"/>
                    <a:pt x="693" y="333"/>
                  </a:cubicBezTo>
                  <a:cubicBezTo>
                    <a:pt x="696" y="333"/>
                    <a:pt x="699" y="328"/>
                    <a:pt x="702" y="324"/>
                  </a:cubicBezTo>
                  <a:cubicBezTo>
                    <a:pt x="709" y="311"/>
                    <a:pt x="718" y="294"/>
                    <a:pt x="730" y="294"/>
                  </a:cubicBezTo>
                  <a:cubicBezTo>
                    <a:pt x="744" y="294"/>
                    <a:pt x="771" y="309"/>
                    <a:pt x="781" y="316"/>
                  </a:cubicBezTo>
                  <a:cubicBezTo>
                    <a:pt x="787" y="320"/>
                    <a:pt x="794" y="318"/>
                    <a:pt x="795" y="324"/>
                  </a:cubicBezTo>
                  <a:cubicBezTo>
                    <a:pt x="798" y="332"/>
                    <a:pt x="797" y="337"/>
                    <a:pt x="797" y="344"/>
                  </a:cubicBezTo>
                  <a:cubicBezTo>
                    <a:pt x="802" y="344"/>
                    <a:pt x="802" y="344"/>
                    <a:pt x="802" y="344"/>
                  </a:cubicBezTo>
                  <a:cubicBezTo>
                    <a:pt x="809" y="341"/>
                    <a:pt x="812" y="336"/>
                    <a:pt x="819" y="336"/>
                  </a:cubicBezTo>
                  <a:cubicBezTo>
                    <a:pt x="835" y="336"/>
                    <a:pt x="838" y="348"/>
                    <a:pt x="853" y="348"/>
                  </a:cubicBezTo>
                  <a:cubicBezTo>
                    <a:pt x="882" y="344"/>
                    <a:pt x="882" y="344"/>
                    <a:pt x="882" y="344"/>
                  </a:cubicBezTo>
                  <a:cubicBezTo>
                    <a:pt x="896" y="347"/>
                    <a:pt x="909" y="353"/>
                    <a:pt x="917" y="357"/>
                  </a:cubicBezTo>
                  <a:cubicBezTo>
                    <a:pt x="924" y="369"/>
                    <a:pt x="948" y="391"/>
                    <a:pt x="960" y="395"/>
                  </a:cubicBezTo>
                  <a:cubicBezTo>
                    <a:pt x="970" y="398"/>
                    <a:pt x="977" y="394"/>
                    <a:pt x="988" y="397"/>
                  </a:cubicBezTo>
                  <a:cubicBezTo>
                    <a:pt x="1003" y="402"/>
                    <a:pt x="1007" y="418"/>
                    <a:pt x="1007" y="435"/>
                  </a:cubicBezTo>
                  <a:cubicBezTo>
                    <a:pt x="1007" y="494"/>
                    <a:pt x="976" y="509"/>
                    <a:pt x="956" y="542"/>
                  </a:cubicBezTo>
                  <a:cubicBezTo>
                    <a:pt x="951" y="549"/>
                    <a:pt x="948" y="551"/>
                    <a:pt x="943" y="558"/>
                  </a:cubicBezTo>
                  <a:cubicBezTo>
                    <a:pt x="936" y="570"/>
                    <a:pt x="927" y="572"/>
                    <a:pt x="920" y="580"/>
                  </a:cubicBezTo>
                  <a:cubicBezTo>
                    <a:pt x="908" y="592"/>
                    <a:pt x="920" y="617"/>
                    <a:pt x="920" y="636"/>
                  </a:cubicBezTo>
                  <a:cubicBezTo>
                    <a:pt x="920" y="651"/>
                    <a:pt x="914" y="664"/>
                    <a:pt x="914" y="674"/>
                  </a:cubicBezTo>
                  <a:cubicBezTo>
                    <a:pt x="914" y="678"/>
                    <a:pt x="911" y="681"/>
                    <a:pt x="911" y="684"/>
                  </a:cubicBezTo>
                  <a:cubicBezTo>
                    <a:pt x="908" y="688"/>
                    <a:pt x="901" y="696"/>
                    <a:pt x="901" y="702"/>
                  </a:cubicBezTo>
                  <a:cubicBezTo>
                    <a:pt x="901" y="710"/>
                    <a:pt x="898" y="726"/>
                    <a:pt x="897" y="729"/>
                  </a:cubicBezTo>
                  <a:cubicBezTo>
                    <a:pt x="886" y="747"/>
                    <a:pt x="882" y="755"/>
                    <a:pt x="870" y="771"/>
                  </a:cubicBezTo>
                  <a:cubicBezTo>
                    <a:pt x="867" y="776"/>
                    <a:pt x="868" y="786"/>
                    <a:pt x="867" y="789"/>
                  </a:cubicBezTo>
                  <a:cubicBezTo>
                    <a:pt x="862" y="798"/>
                    <a:pt x="846" y="809"/>
                    <a:pt x="833" y="809"/>
                  </a:cubicBezTo>
                  <a:cubicBezTo>
                    <a:pt x="819" y="809"/>
                    <a:pt x="808" y="809"/>
                    <a:pt x="796" y="814"/>
                  </a:cubicBezTo>
                  <a:cubicBezTo>
                    <a:pt x="792" y="817"/>
                    <a:pt x="791" y="820"/>
                    <a:pt x="789" y="823"/>
                  </a:cubicBezTo>
                  <a:cubicBezTo>
                    <a:pt x="770" y="842"/>
                    <a:pt x="752" y="831"/>
                    <a:pt x="738" y="853"/>
                  </a:cubicBezTo>
                  <a:cubicBezTo>
                    <a:pt x="732" y="863"/>
                    <a:pt x="722" y="863"/>
                    <a:pt x="716" y="870"/>
                  </a:cubicBezTo>
                  <a:cubicBezTo>
                    <a:pt x="706" y="880"/>
                    <a:pt x="708" y="891"/>
                    <a:pt x="708" y="906"/>
                  </a:cubicBezTo>
                  <a:cubicBezTo>
                    <a:pt x="708" y="944"/>
                    <a:pt x="708" y="944"/>
                    <a:pt x="708" y="944"/>
                  </a:cubicBezTo>
                  <a:cubicBezTo>
                    <a:pt x="692" y="952"/>
                    <a:pt x="685" y="965"/>
                    <a:pt x="677" y="982"/>
                  </a:cubicBezTo>
                  <a:cubicBezTo>
                    <a:pt x="677" y="981"/>
                    <a:pt x="677" y="981"/>
                    <a:pt x="677" y="981"/>
                  </a:cubicBezTo>
                  <a:cubicBezTo>
                    <a:pt x="672" y="991"/>
                    <a:pt x="673" y="997"/>
                    <a:pt x="667" y="1007"/>
                  </a:cubicBezTo>
                  <a:cubicBezTo>
                    <a:pt x="653" y="1029"/>
                    <a:pt x="638" y="1031"/>
                    <a:pt x="625" y="1052"/>
                  </a:cubicBezTo>
                  <a:cubicBezTo>
                    <a:pt x="610" y="1076"/>
                    <a:pt x="604" y="1115"/>
                    <a:pt x="569" y="1115"/>
                  </a:cubicBezTo>
                  <a:cubicBezTo>
                    <a:pt x="557" y="1115"/>
                    <a:pt x="540" y="1107"/>
                    <a:pt x="535" y="1107"/>
                  </a:cubicBezTo>
                  <a:cubicBezTo>
                    <a:pt x="524" y="1107"/>
                    <a:pt x="514" y="1097"/>
                    <a:pt x="503" y="1097"/>
                  </a:cubicBezTo>
                  <a:cubicBezTo>
                    <a:pt x="501" y="1097"/>
                    <a:pt x="497" y="1099"/>
                    <a:pt x="497" y="1101"/>
                  </a:cubicBezTo>
                  <a:cubicBezTo>
                    <a:pt x="497" y="1108"/>
                    <a:pt x="508" y="1112"/>
                    <a:pt x="511" y="1115"/>
                  </a:cubicBezTo>
                  <a:cubicBezTo>
                    <a:pt x="517" y="1121"/>
                    <a:pt x="517" y="1130"/>
                    <a:pt x="520" y="1139"/>
                  </a:cubicBezTo>
                  <a:cubicBezTo>
                    <a:pt x="522" y="1148"/>
                    <a:pt x="534" y="1148"/>
                    <a:pt x="534" y="1157"/>
                  </a:cubicBezTo>
                  <a:cubicBezTo>
                    <a:pt x="534" y="1166"/>
                    <a:pt x="534" y="1172"/>
                    <a:pt x="530" y="1178"/>
                  </a:cubicBezTo>
                  <a:cubicBezTo>
                    <a:pt x="524" y="1189"/>
                    <a:pt x="518" y="1194"/>
                    <a:pt x="511" y="1202"/>
                  </a:cubicBezTo>
                  <a:cubicBezTo>
                    <a:pt x="498" y="1216"/>
                    <a:pt x="482" y="1212"/>
                    <a:pt x="464" y="1218"/>
                  </a:cubicBezTo>
                  <a:cubicBezTo>
                    <a:pt x="452" y="1222"/>
                    <a:pt x="427" y="1213"/>
                    <a:pt x="420" y="1220"/>
                  </a:cubicBezTo>
                  <a:cubicBezTo>
                    <a:pt x="410" y="1231"/>
                    <a:pt x="418" y="1255"/>
                    <a:pt x="412" y="1266"/>
                  </a:cubicBezTo>
                  <a:cubicBezTo>
                    <a:pt x="412" y="1264"/>
                    <a:pt x="412" y="1264"/>
                    <a:pt x="412" y="1264"/>
                  </a:cubicBezTo>
                  <a:cubicBezTo>
                    <a:pt x="412" y="1266"/>
                    <a:pt x="412" y="1271"/>
                    <a:pt x="412" y="1274"/>
                  </a:cubicBezTo>
                  <a:cubicBezTo>
                    <a:pt x="412" y="1278"/>
                    <a:pt x="400" y="1283"/>
                    <a:pt x="395" y="1283"/>
                  </a:cubicBezTo>
                  <a:cubicBezTo>
                    <a:pt x="379" y="1283"/>
                    <a:pt x="376" y="1272"/>
                    <a:pt x="361" y="1272"/>
                  </a:cubicBezTo>
                  <a:cubicBezTo>
                    <a:pt x="355" y="1272"/>
                    <a:pt x="353" y="1278"/>
                    <a:pt x="353" y="1282"/>
                  </a:cubicBezTo>
                  <a:cubicBezTo>
                    <a:pt x="353" y="1293"/>
                    <a:pt x="362" y="1313"/>
                    <a:pt x="369" y="1313"/>
                  </a:cubicBezTo>
                  <a:cubicBezTo>
                    <a:pt x="373" y="1313"/>
                    <a:pt x="377" y="1309"/>
                    <a:pt x="380" y="1308"/>
                  </a:cubicBezTo>
                  <a:cubicBezTo>
                    <a:pt x="383" y="1311"/>
                    <a:pt x="386" y="1312"/>
                    <a:pt x="386" y="1316"/>
                  </a:cubicBezTo>
                  <a:cubicBezTo>
                    <a:pt x="386" y="1321"/>
                    <a:pt x="380" y="1326"/>
                    <a:pt x="379" y="1326"/>
                  </a:cubicBezTo>
                  <a:cubicBezTo>
                    <a:pt x="370" y="1326"/>
                    <a:pt x="367" y="1319"/>
                    <a:pt x="359" y="1319"/>
                  </a:cubicBezTo>
                  <a:cubicBezTo>
                    <a:pt x="359" y="1328"/>
                    <a:pt x="364" y="1329"/>
                    <a:pt x="368" y="1331"/>
                  </a:cubicBezTo>
                  <a:cubicBezTo>
                    <a:pt x="354" y="1345"/>
                    <a:pt x="354" y="1359"/>
                    <a:pt x="349" y="1379"/>
                  </a:cubicBezTo>
                  <a:cubicBezTo>
                    <a:pt x="348" y="1388"/>
                    <a:pt x="334" y="1389"/>
                    <a:pt x="329" y="1390"/>
                  </a:cubicBezTo>
                  <a:cubicBezTo>
                    <a:pt x="317" y="1393"/>
                    <a:pt x="306" y="1404"/>
                    <a:pt x="306" y="1418"/>
                  </a:cubicBezTo>
                  <a:cubicBezTo>
                    <a:pt x="306" y="1449"/>
                    <a:pt x="340" y="1437"/>
                    <a:pt x="340" y="1462"/>
                  </a:cubicBezTo>
                  <a:cubicBezTo>
                    <a:pt x="340" y="1484"/>
                    <a:pt x="321" y="1487"/>
                    <a:pt x="311" y="1498"/>
                  </a:cubicBezTo>
                  <a:cubicBezTo>
                    <a:pt x="305" y="1504"/>
                    <a:pt x="307" y="1514"/>
                    <a:pt x="302" y="1525"/>
                  </a:cubicBezTo>
                  <a:cubicBezTo>
                    <a:pt x="297" y="1536"/>
                    <a:pt x="285" y="1531"/>
                    <a:pt x="278" y="1538"/>
                  </a:cubicBezTo>
                  <a:cubicBezTo>
                    <a:pt x="269" y="1548"/>
                    <a:pt x="265" y="1559"/>
                    <a:pt x="265" y="1574"/>
                  </a:cubicBezTo>
                  <a:cubicBezTo>
                    <a:pt x="265" y="1582"/>
                    <a:pt x="272" y="1592"/>
                    <a:pt x="277" y="1592"/>
                  </a:cubicBezTo>
                  <a:cubicBezTo>
                    <a:pt x="290" y="1600"/>
                    <a:pt x="290" y="1637"/>
                    <a:pt x="299" y="1647"/>
                  </a:cubicBezTo>
                  <a:cubicBezTo>
                    <a:pt x="316" y="1665"/>
                    <a:pt x="336" y="1672"/>
                    <a:pt x="357" y="1682"/>
                  </a:cubicBezTo>
                  <a:cubicBezTo>
                    <a:pt x="354" y="1687"/>
                    <a:pt x="349" y="1685"/>
                    <a:pt x="345" y="1685"/>
                  </a:cubicBezTo>
                  <a:cubicBezTo>
                    <a:pt x="333" y="1685"/>
                    <a:pt x="315" y="1700"/>
                    <a:pt x="308" y="1700"/>
                  </a:cubicBezTo>
                  <a:cubicBezTo>
                    <a:pt x="302" y="1700"/>
                    <a:pt x="303" y="1700"/>
                    <a:pt x="299" y="1700"/>
                  </a:cubicBezTo>
                  <a:cubicBezTo>
                    <a:pt x="297" y="1700"/>
                    <a:pt x="294" y="1703"/>
                    <a:pt x="292" y="1703"/>
                  </a:cubicBezTo>
                  <a:cubicBezTo>
                    <a:pt x="284" y="1703"/>
                    <a:pt x="278" y="1703"/>
                    <a:pt x="271" y="1703"/>
                  </a:cubicBezTo>
                  <a:cubicBezTo>
                    <a:pt x="253" y="1703"/>
                    <a:pt x="259" y="1681"/>
                    <a:pt x="247" y="1677"/>
                  </a:cubicBezTo>
                  <a:cubicBezTo>
                    <a:pt x="236" y="1673"/>
                    <a:pt x="219" y="1673"/>
                    <a:pt x="219" y="1659"/>
                  </a:cubicBezTo>
                  <a:cubicBezTo>
                    <a:pt x="213" y="1659"/>
                    <a:pt x="210" y="1659"/>
                    <a:pt x="205" y="1659"/>
                  </a:cubicBezTo>
                  <a:cubicBezTo>
                    <a:pt x="199" y="1659"/>
                    <a:pt x="197" y="1653"/>
                    <a:pt x="196" y="1649"/>
                  </a:cubicBezTo>
                  <a:cubicBezTo>
                    <a:pt x="175" y="1649"/>
                    <a:pt x="169" y="1638"/>
                    <a:pt x="159" y="1627"/>
                  </a:cubicBezTo>
                  <a:cubicBezTo>
                    <a:pt x="157" y="1625"/>
                    <a:pt x="152" y="1621"/>
                    <a:pt x="152" y="1619"/>
                  </a:cubicBezTo>
                  <a:cubicBezTo>
                    <a:pt x="152" y="1612"/>
                    <a:pt x="166" y="1613"/>
                    <a:pt x="167" y="1606"/>
                  </a:cubicBezTo>
                  <a:cubicBezTo>
                    <a:pt x="165" y="1605"/>
                    <a:pt x="163" y="1604"/>
                    <a:pt x="161" y="1602"/>
                  </a:cubicBezTo>
                  <a:cubicBezTo>
                    <a:pt x="163" y="1598"/>
                    <a:pt x="166" y="1593"/>
                    <a:pt x="166" y="1588"/>
                  </a:cubicBezTo>
                  <a:cubicBezTo>
                    <a:pt x="166" y="1569"/>
                    <a:pt x="146" y="1573"/>
                    <a:pt x="146" y="1556"/>
                  </a:cubicBezTo>
                  <a:cubicBezTo>
                    <a:pt x="146" y="1550"/>
                    <a:pt x="146" y="1548"/>
                    <a:pt x="146" y="1545"/>
                  </a:cubicBezTo>
                  <a:cubicBezTo>
                    <a:pt x="146" y="1527"/>
                    <a:pt x="134" y="1499"/>
                    <a:pt x="134" y="1486"/>
                  </a:cubicBezTo>
                  <a:cubicBezTo>
                    <a:pt x="134" y="1472"/>
                    <a:pt x="152" y="1466"/>
                    <a:pt x="152" y="1453"/>
                  </a:cubicBezTo>
                  <a:cubicBezTo>
                    <a:pt x="152" y="1447"/>
                    <a:pt x="143" y="1434"/>
                    <a:pt x="141" y="1425"/>
                  </a:cubicBezTo>
                  <a:cubicBezTo>
                    <a:pt x="141" y="1418"/>
                    <a:pt x="141" y="1418"/>
                    <a:pt x="141" y="1418"/>
                  </a:cubicBezTo>
                  <a:cubicBezTo>
                    <a:pt x="142" y="1418"/>
                    <a:pt x="142" y="1418"/>
                    <a:pt x="142" y="1418"/>
                  </a:cubicBezTo>
                  <a:cubicBezTo>
                    <a:pt x="142" y="1413"/>
                    <a:pt x="145" y="1409"/>
                    <a:pt x="149" y="1409"/>
                  </a:cubicBezTo>
                  <a:cubicBezTo>
                    <a:pt x="162" y="1409"/>
                    <a:pt x="157" y="1423"/>
                    <a:pt x="168" y="1423"/>
                  </a:cubicBezTo>
                  <a:cubicBezTo>
                    <a:pt x="193" y="1305"/>
                    <a:pt x="193" y="1305"/>
                    <a:pt x="193" y="1305"/>
                  </a:cubicBezTo>
                  <a:cubicBezTo>
                    <a:pt x="193" y="1293"/>
                    <a:pt x="193" y="1293"/>
                    <a:pt x="193" y="1293"/>
                  </a:cubicBezTo>
                  <a:cubicBezTo>
                    <a:pt x="191" y="1293"/>
                    <a:pt x="189" y="1293"/>
                    <a:pt x="187" y="1293"/>
                  </a:cubicBezTo>
                  <a:cubicBezTo>
                    <a:pt x="181" y="1296"/>
                    <a:pt x="180" y="1302"/>
                    <a:pt x="175" y="1302"/>
                  </a:cubicBezTo>
                  <a:cubicBezTo>
                    <a:pt x="169" y="1302"/>
                    <a:pt x="165" y="1284"/>
                    <a:pt x="165" y="1275"/>
                  </a:cubicBezTo>
                  <a:cubicBezTo>
                    <a:pt x="165" y="1260"/>
                    <a:pt x="170" y="1254"/>
                    <a:pt x="172" y="1239"/>
                  </a:cubicBezTo>
                  <a:cubicBezTo>
                    <a:pt x="177" y="1239"/>
                    <a:pt x="180" y="1237"/>
                    <a:pt x="180" y="1235"/>
                  </a:cubicBezTo>
                  <a:cubicBezTo>
                    <a:pt x="180" y="1230"/>
                    <a:pt x="175" y="1226"/>
                    <a:pt x="175" y="1226"/>
                  </a:cubicBezTo>
                  <a:cubicBezTo>
                    <a:pt x="172" y="1226"/>
                    <a:pt x="171" y="1204"/>
                    <a:pt x="171" y="1198"/>
                  </a:cubicBezTo>
                  <a:cubicBezTo>
                    <a:pt x="171" y="1180"/>
                    <a:pt x="182" y="1162"/>
                    <a:pt x="189" y="1150"/>
                  </a:cubicBezTo>
                  <a:cubicBezTo>
                    <a:pt x="192" y="1145"/>
                    <a:pt x="193" y="1134"/>
                    <a:pt x="197" y="1128"/>
                  </a:cubicBezTo>
                  <a:cubicBezTo>
                    <a:pt x="199" y="1125"/>
                    <a:pt x="203" y="1126"/>
                    <a:pt x="204" y="1123"/>
                  </a:cubicBezTo>
                  <a:cubicBezTo>
                    <a:pt x="209" y="1104"/>
                    <a:pt x="209" y="1091"/>
                    <a:pt x="214" y="1072"/>
                  </a:cubicBezTo>
                  <a:cubicBezTo>
                    <a:pt x="213" y="1012"/>
                    <a:pt x="213" y="1012"/>
                    <a:pt x="213" y="1012"/>
                  </a:cubicBezTo>
                  <a:cubicBezTo>
                    <a:pt x="208" y="998"/>
                    <a:pt x="217" y="987"/>
                    <a:pt x="217" y="974"/>
                  </a:cubicBezTo>
                  <a:cubicBezTo>
                    <a:pt x="217" y="944"/>
                    <a:pt x="234" y="924"/>
                    <a:pt x="234" y="897"/>
                  </a:cubicBezTo>
                  <a:cubicBezTo>
                    <a:pt x="234" y="894"/>
                    <a:pt x="234" y="892"/>
                    <a:pt x="234" y="890"/>
                  </a:cubicBezTo>
                  <a:cubicBezTo>
                    <a:pt x="234" y="884"/>
                    <a:pt x="238" y="870"/>
                    <a:pt x="240" y="862"/>
                  </a:cubicBezTo>
                  <a:cubicBezTo>
                    <a:pt x="240" y="837"/>
                    <a:pt x="240" y="837"/>
                    <a:pt x="240" y="827"/>
                  </a:cubicBezTo>
                  <a:cubicBezTo>
                    <a:pt x="240" y="816"/>
                    <a:pt x="246" y="794"/>
                    <a:pt x="246" y="782"/>
                  </a:cubicBezTo>
                  <a:cubicBezTo>
                    <a:pt x="246" y="774"/>
                    <a:pt x="243" y="727"/>
                    <a:pt x="240" y="718"/>
                  </a:cubicBezTo>
                  <a:cubicBezTo>
                    <a:pt x="233" y="699"/>
                    <a:pt x="221" y="687"/>
                    <a:pt x="208" y="680"/>
                  </a:cubicBezTo>
                  <a:cubicBezTo>
                    <a:pt x="196" y="674"/>
                    <a:pt x="188" y="676"/>
                    <a:pt x="180" y="667"/>
                  </a:cubicBezTo>
                  <a:cubicBezTo>
                    <a:pt x="171" y="658"/>
                    <a:pt x="166" y="654"/>
                    <a:pt x="155" y="651"/>
                  </a:cubicBezTo>
                  <a:cubicBezTo>
                    <a:pt x="134" y="644"/>
                    <a:pt x="124" y="633"/>
                    <a:pt x="110" y="619"/>
                  </a:cubicBezTo>
                  <a:cubicBezTo>
                    <a:pt x="104" y="612"/>
                    <a:pt x="107" y="603"/>
                    <a:pt x="107" y="594"/>
                  </a:cubicBezTo>
                  <a:cubicBezTo>
                    <a:pt x="107" y="581"/>
                    <a:pt x="96" y="575"/>
                    <a:pt x="93" y="564"/>
                  </a:cubicBezTo>
                  <a:cubicBezTo>
                    <a:pt x="87" y="545"/>
                    <a:pt x="71" y="530"/>
                    <a:pt x="66" y="513"/>
                  </a:cubicBezTo>
                  <a:cubicBezTo>
                    <a:pt x="61" y="495"/>
                    <a:pt x="56" y="484"/>
                    <a:pt x="49" y="469"/>
                  </a:cubicBezTo>
                  <a:cubicBezTo>
                    <a:pt x="47" y="464"/>
                    <a:pt x="42" y="466"/>
                    <a:pt x="40" y="464"/>
                  </a:cubicBezTo>
                  <a:cubicBezTo>
                    <a:pt x="34" y="458"/>
                    <a:pt x="33" y="447"/>
                    <a:pt x="30" y="441"/>
                  </a:cubicBezTo>
                  <a:cubicBezTo>
                    <a:pt x="28" y="436"/>
                    <a:pt x="22" y="438"/>
                    <a:pt x="19" y="435"/>
                  </a:cubicBezTo>
                  <a:cubicBezTo>
                    <a:pt x="11" y="426"/>
                    <a:pt x="0" y="410"/>
                    <a:pt x="0" y="396"/>
                  </a:cubicBezTo>
                  <a:cubicBezTo>
                    <a:pt x="0" y="386"/>
                    <a:pt x="6" y="375"/>
                    <a:pt x="9" y="372"/>
                  </a:cubicBezTo>
                  <a:cubicBezTo>
                    <a:pt x="15" y="360"/>
                    <a:pt x="29" y="357"/>
                    <a:pt x="32" y="344"/>
                  </a:cubicBezTo>
                  <a:cubicBezTo>
                    <a:pt x="25" y="340"/>
                    <a:pt x="26" y="343"/>
                    <a:pt x="21" y="343"/>
                  </a:cubicBezTo>
                  <a:cubicBezTo>
                    <a:pt x="10" y="343"/>
                    <a:pt x="9" y="328"/>
                    <a:pt x="9" y="316"/>
                  </a:cubicBezTo>
                  <a:cubicBezTo>
                    <a:pt x="9" y="298"/>
                    <a:pt x="28" y="301"/>
                    <a:pt x="24" y="266"/>
                  </a:cubicBezTo>
                  <a:cubicBezTo>
                    <a:pt x="45" y="266"/>
                    <a:pt x="50" y="245"/>
                    <a:pt x="56" y="232"/>
                  </a:cubicBezTo>
                  <a:cubicBezTo>
                    <a:pt x="65" y="215"/>
                    <a:pt x="84" y="220"/>
                    <a:pt x="89" y="199"/>
                  </a:cubicBezTo>
                  <a:cubicBezTo>
                    <a:pt x="85" y="197"/>
                    <a:pt x="81" y="193"/>
                    <a:pt x="81" y="191"/>
                  </a:cubicBezTo>
                  <a:cubicBezTo>
                    <a:pt x="84" y="185"/>
                    <a:pt x="84" y="185"/>
                    <a:pt x="84" y="185"/>
                  </a:cubicBezTo>
                  <a:close/>
                </a:path>
              </a:pathLst>
            </a:custGeom>
            <a:solidFill>
              <a:schemeClr val="accent6"/>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0" name="Freeform 110"/>
            <p:cNvSpPr>
              <a:spLocks/>
            </p:cNvSpPr>
            <p:nvPr/>
          </p:nvSpPr>
          <p:spPr bwMode="auto">
            <a:xfrm>
              <a:off x="3889872" y="3571666"/>
              <a:ext cx="12244" cy="18365"/>
            </a:xfrm>
            <a:custGeom>
              <a:avLst/>
              <a:gdLst>
                <a:gd name="T0" fmla="*/ 3 w 11"/>
                <a:gd name="T1" fmla="*/ 1 h 16"/>
                <a:gd name="T2" fmla="*/ 11 w 11"/>
                <a:gd name="T3" fmla="*/ 12 h 16"/>
                <a:gd name="T4" fmla="*/ 7 w 11"/>
                <a:gd name="T5" fmla="*/ 16 h 16"/>
                <a:gd name="T6" fmla="*/ 0 w 11"/>
                <a:gd name="T7" fmla="*/ 1 h 16"/>
                <a:gd name="T8" fmla="*/ 3 w 11"/>
                <a:gd name="T9" fmla="*/ 1 h 16"/>
              </a:gdLst>
              <a:ahLst/>
              <a:cxnLst>
                <a:cxn ang="0">
                  <a:pos x="T0" y="T1"/>
                </a:cxn>
                <a:cxn ang="0">
                  <a:pos x="T2" y="T3"/>
                </a:cxn>
                <a:cxn ang="0">
                  <a:pos x="T4" y="T5"/>
                </a:cxn>
                <a:cxn ang="0">
                  <a:pos x="T6" y="T7"/>
                </a:cxn>
                <a:cxn ang="0">
                  <a:pos x="T8" y="T9"/>
                </a:cxn>
              </a:cxnLst>
              <a:rect l="0" t="0" r="r" b="b"/>
              <a:pathLst>
                <a:path w="11" h="16">
                  <a:moveTo>
                    <a:pt x="3" y="1"/>
                  </a:moveTo>
                  <a:cubicBezTo>
                    <a:pt x="9" y="2"/>
                    <a:pt x="11" y="7"/>
                    <a:pt x="11" y="12"/>
                  </a:cubicBezTo>
                  <a:cubicBezTo>
                    <a:pt x="11" y="14"/>
                    <a:pt x="9" y="16"/>
                    <a:pt x="7" y="16"/>
                  </a:cubicBezTo>
                  <a:cubicBezTo>
                    <a:pt x="0" y="16"/>
                    <a:pt x="0" y="7"/>
                    <a:pt x="0" y="1"/>
                  </a:cubicBezTo>
                  <a:cubicBezTo>
                    <a:pt x="0" y="0"/>
                    <a:pt x="2" y="1"/>
                    <a:pt x="3" y="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1" name="Freeform 111"/>
            <p:cNvSpPr>
              <a:spLocks/>
            </p:cNvSpPr>
            <p:nvPr/>
          </p:nvSpPr>
          <p:spPr bwMode="auto">
            <a:xfrm>
              <a:off x="3876098" y="3521162"/>
              <a:ext cx="22957" cy="7652"/>
            </a:xfrm>
            <a:custGeom>
              <a:avLst/>
              <a:gdLst>
                <a:gd name="T0" fmla="*/ 0 w 20"/>
                <a:gd name="T1" fmla="*/ 6 h 7"/>
                <a:gd name="T2" fmla="*/ 11 w 20"/>
                <a:gd name="T3" fmla="*/ 0 h 7"/>
                <a:gd name="T4" fmla="*/ 20 w 20"/>
                <a:gd name="T5" fmla="*/ 6 h 7"/>
                <a:gd name="T6" fmla="*/ 0 w 20"/>
                <a:gd name="T7" fmla="*/ 6 h 7"/>
              </a:gdLst>
              <a:ahLst/>
              <a:cxnLst>
                <a:cxn ang="0">
                  <a:pos x="T0" y="T1"/>
                </a:cxn>
                <a:cxn ang="0">
                  <a:pos x="T2" y="T3"/>
                </a:cxn>
                <a:cxn ang="0">
                  <a:pos x="T4" y="T5"/>
                </a:cxn>
                <a:cxn ang="0">
                  <a:pos x="T6" y="T7"/>
                </a:cxn>
              </a:cxnLst>
              <a:rect l="0" t="0" r="r" b="b"/>
              <a:pathLst>
                <a:path w="20" h="7">
                  <a:moveTo>
                    <a:pt x="0" y="6"/>
                  </a:moveTo>
                  <a:cubicBezTo>
                    <a:pt x="2" y="3"/>
                    <a:pt x="7" y="0"/>
                    <a:pt x="11" y="0"/>
                  </a:cubicBezTo>
                  <a:cubicBezTo>
                    <a:pt x="16" y="0"/>
                    <a:pt x="18" y="4"/>
                    <a:pt x="20" y="6"/>
                  </a:cubicBezTo>
                  <a:cubicBezTo>
                    <a:pt x="12" y="7"/>
                    <a:pt x="5" y="6"/>
                    <a:pt x="0" y="6"/>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2" name="Freeform 112"/>
            <p:cNvSpPr>
              <a:spLocks/>
            </p:cNvSpPr>
            <p:nvPr/>
          </p:nvSpPr>
          <p:spPr bwMode="auto">
            <a:xfrm>
              <a:off x="3914359" y="3531875"/>
              <a:ext cx="4591" cy="7652"/>
            </a:xfrm>
            <a:custGeom>
              <a:avLst/>
              <a:gdLst>
                <a:gd name="T0" fmla="*/ 4 w 4"/>
                <a:gd name="T1" fmla="*/ 7 h 7"/>
                <a:gd name="T2" fmla="*/ 0 w 4"/>
                <a:gd name="T3" fmla="*/ 0 h 7"/>
                <a:gd name="T4" fmla="*/ 4 w 4"/>
                <a:gd name="T5" fmla="*/ 7 h 7"/>
              </a:gdLst>
              <a:ahLst/>
              <a:cxnLst>
                <a:cxn ang="0">
                  <a:pos x="T0" y="T1"/>
                </a:cxn>
                <a:cxn ang="0">
                  <a:pos x="T2" y="T3"/>
                </a:cxn>
                <a:cxn ang="0">
                  <a:pos x="T4" y="T5"/>
                </a:cxn>
              </a:cxnLst>
              <a:rect l="0" t="0" r="r" b="b"/>
              <a:pathLst>
                <a:path w="4" h="7">
                  <a:moveTo>
                    <a:pt x="4" y="7"/>
                  </a:moveTo>
                  <a:cubicBezTo>
                    <a:pt x="2" y="7"/>
                    <a:pt x="0" y="3"/>
                    <a:pt x="0" y="0"/>
                  </a:cubicBezTo>
                  <a:lnTo>
                    <a:pt x="4" y="7"/>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3" name="Freeform 113"/>
            <p:cNvSpPr>
              <a:spLocks/>
            </p:cNvSpPr>
            <p:nvPr/>
          </p:nvSpPr>
          <p:spPr bwMode="auto">
            <a:xfrm>
              <a:off x="4003124" y="3668083"/>
              <a:ext cx="16835" cy="15304"/>
            </a:xfrm>
            <a:custGeom>
              <a:avLst/>
              <a:gdLst>
                <a:gd name="T0" fmla="*/ 0 w 15"/>
                <a:gd name="T1" fmla="*/ 8 h 13"/>
                <a:gd name="T2" fmla="*/ 0 w 15"/>
                <a:gd name="T3" fmla="*/ 12 h 13"/>
                <a:gd name="T4" fmla="*/ 3 w 15"/>
                <a:gd name="T5" fmla="*/ 12 h 13"/>
                <a:gd name="T6" fmla="*/ 15 w 15"/>
                <a:gd name="T7" fmla="*/ 8 h 13"/>
                <a:gd name="T8" fmla="*/ 15 w 15"/>
                <a:gd name="T9" fmla="*/ 0 h 13"/>
                <a:gd name="T10" fmla="*/ 0 w 15"/>
                <a:gd name="T11" fmla="*/ 8 h 13"/>
              </a:gdLst>
              <a:ahLst/>
              <a:cxnLst>
                <a:cxn ang="0">
                  <a:pos x="T0" y="T1"/>
                </a:cxn>
                <a:cxn ang="0">
                  <a:pos x="T2" y="T3"/>
                </a:cxn>
                <a:cxn ang="0">
                  <a:pos x="T4" y="T5"/>
                </a:cxn>
                <a:cxn ang="0">
                  <a:pos x="T6" y="T7"/>
                </a:cxn>
                <a:cxn ang="0">
                  <a:pos x="T8" y="T9"/>
                </a:cxn>
                <a:cxn ang="0">
                  <a:pos x="T10" y="T11"/>
                </a:cxn>
              </a:cxnLst>
              <a:rect l="0" t="0" r="r" b="b"/>
              <a:pathLst>
                <a:path w="15" h="13">
                  <a:moveTo>
                    <a:pt x="0" y="8"/>
                  </a:moveTo>
                  <a:cubicBezTo>
                    <a:pt x="0" y="9"/>
                    <a:pt x="0" y="11"/>
                    <a:pt x="0" y="12"/>
                  </a:cubicBezTo>
                  <a:cubicBezTo>
                    <a:pt x="0" y="13"/>
                    <a:pt x="2" y="12"/>
                    <a:pt x="3" y="12"/>
                  </a:cubicBezTo>
                  <a:cubicBezTo>
                    <a:pt x="7" y="12"/>
                    <a:pt x="12" y="11"/>
                    <a:pt x="15" y="8"/>
                  </a:cubicBezTo>
                  <a:cubicBezTo>
                    <a:pt x="15" y="0"/>
                    <a:pt x="15" y="0"/>
                    <a:pt x="15" y="0"/>
                  </a:cubicBezTo>
                  <a:cubicBezTo>
                    <a:pt x="12" y="5"/>
                    <a:pt x="6" y="9"/>
                    <a:pt x="0" y="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4" name="Freeform 114"/>
            <p:cNvSpPr>
              <a:spLocks/>
            </p:cNvSpPr>
            <p:nvPr/>
          </p:nvSpPr>
          <p:spPr bwMode="auto">
            <a:xfrm>
              <a:off x="2745103" y="2834001"/>
              <a:ext cx="1426369" cy="734604"/>
            </a:xfrm>
            <a:custGeom>
              <a:avLst/>
              <a:gdLst>
                <a:gd name="T0" fmla="*/ 932 w 1247"/>
                <a:gd name="T1" fmla="*/ 515 h 642"/>
                <a:gd name="T2" fmla="*/ 954 w 1247"/>
                <a:gd name="T3" fmla="*/ 573 h 642"/>
                <a:gd name="T4" fmla="*/ 963 w 1247"/>
                <a:gd name="T5" fmla="*/ 610 h 642"/>
                <a:gd name="T6" fmla="*/ 931 w 1247"/>
                <a:gd name="T7" fmla="*/ 622 h 642"/>
                <a:gd name="T8" fmla="*/ 872 w 1247"/>
                <a:gd name="T9" fmla="*/ 519 h 642"/>
                <a:gd name="T10" fmla="*/ 815 w 1247"/>
                <a:gd name="T11" fmla="*/ 511 h 642"/>
                <a:gd name="T12" fmla="*/ 791 w 1247"/>
                <a:gd name="T13" fmla="*/ 511 h 642"/>
                <a:gd name="T14" fmla="*/ 760 w 1247"/>
                <a:gd name="T15" fmla="*/ 517 h 642"/>
                <a:gd name="T16" fmla="*/ 707 w 1247"/>
                <a:gd name="T17" fmla="*/ 527 h 642"/>
                <a:gd name="T18" fmla="*/ 675 w 1247"/>
                <a:gd name="T19" fmla="*/ 525 h 642"/>
                <a:gd name="T20" fmla="*/ 613 w 1247"/>
                <a:gd name="T21" fmla="*/ 559 h 642"/>
                <a:gd name="T22" fmla="*/ 590 w 1247"/>
                <a:gd name="T23" fmla="*/ 618 h 642"/>
                <a:gd name="T24" fmla="*/ 484 w 1247"/>
                <a:gd name="T25" fmla="*/ 523 h 642"/>
                <a:gd name="T26" fmla="*/ 423 w 1247"/>
                <a:gd name="T27" fmla="*/ 507 h 642"/>
                <a:gd name="T28" fmla="*/ 355 w 1247"/>
                <a:gd name="T29" fmla="*/ 473 h 642"/>
                <a:gd name="T30" fmla="*/ 292 w 1247"/>
                <a:gd name="T31" fmla="*/ 483 h 642"/>
                <a:gd name="T32" fmla="*/ 164 w 1247"/>
                <a:gd name="T33" fmla="*/ 455 h 642"/>
                <a:gd name="T34" fmla="*/ 80 w 1247"/>
                <a:gd name="T35" fmla="*/ 386 h 642"/>
                <a:gd name="T36" fmla="*/ 7 w 1247"/>
                <a:gd name="T37" fmla="*/ 255 h 642"/>
                <a:gd name="T38" fmla="*/ 7 w 1247"/>
                <a:gd name="T39" fmla="*/ 173 h 642"/>
                <a:gd name="T40" fmla="*/ 1 w 1247"/>
                <a:gd name="T41" fmla="*/ 42 h 642"/>
                <a:gd name="T42" fmla="*/ 34 w 1247"/>
                <a:gd name="T43" fmla="*/ 50 h 642"/>
                <a:gd name="T44" fmla="*/ 35 w 1247"/>
                <a:gd name="T45" fmla="*/ 10 h 642"/>
                <a:gd name="T46" fmla="*/ 641 w 1247"/>
                <a:gd name="T47" fmla="*/ 0 h 642"/>
                <a:gd name="T48" fmla="*/ 698 w 1247"/>
                <a:gd name="T49" fmla="*/ 20 h 642"/>
                <a:gd name="T50" fmla="*/ 701 w 1247"/>
                <a:gd name="T51" fmla="*/ 82 h 642"/>
                <a:gd name="T52" fmla="*/ 726 w 1247"/>
                <a:gd name="T53" fmla="*/ 76 h 642"/>
                <a:gd name="T54" fmla="*/ 758 w 1247"/>
                <a:gd name="T55" fmla="*/ 74 h 642"/>
                <a:gd name="T56" fmla="*/ 783 w 1247"/>
                <a:gd name="T57" fmla="*/ 76 h 642"/>
                <a:gd name="T58" fmla="*/ 811 w 1247"/>
                <a:gd name="T59" fmla="*/ 85 h 642"/>
                <a:gd name="T60" fmla="*/ 876 w 1247"/>
                <a:gd name="T61" fmla="*/ 88 h 642"/>
                <a:gd name="T62" fmla="*/ 842 w 1247"/>
                <a:gd name="T63" fmla="*/ 97 h 642"/>
                <a:gd name="T64" fmla="*/ 811 w 1247"/>
                <a:gd name="T65" fmla="*/ 124 h 642"/>
                <a:gd name="T66" fmla="*/ 810 w 1247"/>
                <a:gd name="T67" fmla="*/ 219 h 642"/>
                <a:gd name="T68" fmla="*/ 825 w 1247"/>
                <a:gd name="T69" fmla="*/ 159 h 642"/>
                <a:gd name="T70" fmla="*/ 860 w 1247"/>
                <a:gd name="T71" fmla="*/ 104 h 642"/>
                <a:gd name="T72" fmla="*/ 886 w 1247"/>
                <a:gd name="T73" fmla="*/ 157 h 642"/>
                <a:gd name="T74" fmla="*/ 912 w 1247"/>
                <a:gd name="T75" fmla="*/ 176 h 642"/>
                <a:gd name="T76" fmla="*/ 906 w 1247"/>
                <a:gd name="T77" fmla="*/ 223 h 642"/>
                <a:gd name="T78" fmla="*/ 969 w 1247"/>
                <a:gd name="T79" fmla="*/ 176 h 642"/>
                <a:gd name="T80" fmla="*/ 1048 w 1247"/>
                <a:gd name="T81" fmla="*/ 153 h 642"/>
                <a:gd name="T82" fmla="*/ 1122 w 1247"/>
                <a:gd name="T83" fmla="*/ 117 h 642"/>
                <a:gd name="T84" fmla="*/ 1160 w 1247"/>
                <a:gd name="T85" fmla="*/ 114 h 642"/>
                <a:gd name="T86" fmla="*/ 1201 w 1247"/>
                <a:gd name="T87" fmla="*/ 52 h 642"/>
                <a:gd name="T88" fmla="*/ 1247 w 1247"/>
                <a:gd name="T89" fmla="*/ 132 h 642"/>
                <a:gd name="T90" fmla="*/ 1205 w 1247"/>
                <a:gd name="T91" fmla="*/ 145 h 642"/>
                <a:gd name="T92" fmla="*/ 1170 w 1247"/>
                <a:gd name="T93" fmla="*/ 204 h 642"/>
                <a:gd name="T94" fmla="*/ 1186 w 1247"/>
                <a:gd name="T95" fmla="*/ 213 h 642"/>
                <a:gd name="T96" fmla="*/ 1161 w 1247"/>
                <a:gd name="T97" fmla="*/ 221 h 642"/>
                <a:gd name="T98" fmla="*/ 1113 w 1247"/>
                <a:gd name="T99" fmla="*/ 238 h 642"/>
                <a:gd name="T100" fmla="*/ 1103 w 1247"/>
                <a:gd name="T101" fmla="*/ 242 h 642"/>
                <a:gd name="T102" fmla="*/ 1091 w 1247"/>
                <a:gd name="T103" fmla="*/ 247 h 642"/>
                <a:gd name="T104" fmla="*/ 1077 w 1247"/>
                <a:gd name="T105" fmla="*/ 291 h 642"/>
                <a:gd name="T106" fmla="*/ 1068 w 1247"/>
                <a:gd name="T107" fmla="*/ 288 h 642"/>
                <a:gd name="T108" fmla="*/ 1057 w 1247"/>
                <a:gd name="T109" fmla="*/ 336 h 642"/>
                <a:gd name="T110" fmla="*/ 1054 w 1247"/>
                <a:gd name="T111" fmla="*/ 322 h 642"/>
                <a:gd name="T112" fmla="*/ 1045 w 1247"/>
                <a:gd name="T113" fmla="*/ 307 h 642"/>
                <a:gd name="T114" fmla="*/ 1049 w 1247"/>
                <a:gd name="T115" fmla="*/ 346 h 642"/>
                <a:gd name="T116" fmla="*/ 1054 w 1247"/>
                <a:gd name="T117" fmla="*/ 354 h 642"/>
                <a:gd name="T118" fmla="*/ 1055 w 1247"/>
                <a:gd name="T119" fmla="*/ 371 h 642"/>
                <a:gd name="T120" fmla="*/ 1043 w 1247"/>
                <a:gd name="T121" fmla="*/ 385 h 642"/>
                <a:gd name="T122" fmla="*/ 1043 w 1247"/>
                <a:gd name="T123" fmla="*/ 399 h 642"/>
                <a:gd name="T124" fmla="*/ 1011 w 1247"/>
                <a:gd name="T125" fmla="*/ 41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7" h="642">
                  <a:moveTo>
                    <a:pt x="1013" y="421"/>
                  </a:moveTo>
                  <a:cubicBezTo>
                    <a:pt x="978" y="442"/>
                    <a:pt x="932" y="457"/>
                    <a:pt x="932" y="515"/>
                  </a:cubicBezTo>
                  <a:cubicBezTo>
                    <a:pt x="932" y="541"/>
                    <a:pt x="954" y="549"/>
                    <a:pt x="954" y="574"/>
                  </a:cubicBezTo>
                  <a:cubicBezTo>
                    <a:pt x="954" y="573"/>
                    <a:pt x="954" y="573"/>
                    <a:pt x="954" y="573"/>
                  </a:cubicBezTo>
                  <a:cubicBezTo>
                    <a:pt x="954" y="578"/>
                    <a:pt x="954" y="578"/>
                    <a:pt x="954" y="578"/>
                  </a:cubicBezTo>
                  <a:cubicBezTo>
                    <a:pt x="956" y="588"/>
                    <a:pt x="963" y="596"/>
                    <a:pt x="963" y="610"/>
                  </a:cubicBezTo>
                  <a:cubicBezTo>
                    <a:pt x="963" y="627"/>
                    <a:pt x="959" y="642"/>
                    <a:pt x="946" y="642"/>
                  </a:cubicBezTo>
                  <a:cubicBezTo>
                    <a:pt x="935" y="642"/>
                    <a:pt x="935" y="629"/>
                    <a:pt x="931" y="622"/>
                  </a:cubicBezTo>
                  <a:cubicBezTo>
                    <a:pt x="922" y="609"/>
                    <a:pt x="914" y="605"/>
                    <a:pt x="908" y="593"/>
                  </a:cubicBezTo>
                  <a:cubicBezTo>
                    <a:pt x="896" y="567"/>
                    <a:pt x="905" y="519"/>
                    <a:pt x="872" y="519"/>
                  </a:cubicBezTo>
                  <a:cubicBezTo>
                    <a:pt x="865" y="519"/>
                    <a:pt x="862" y="529"/>
                    <a:pt x="855" y="529"/>
                  </a:cubicBezTo>
                  <a:cubicBezTo>
                    <a:pt x="842" y="529"/>
                    <a:pt x="833" y="511"/>
                    <a:pt x="815" y="511"/>
                  </a:cubicBezTo>
                  <a:cubicBezTo>
                    <a:pt x="804" y="511"/>
                    <a:pt x="802" y="517"/>
                    <a:pt x="796" y="517"/>
                  </a:cubicBezTo>
                  <a:cubicBezTo>
                    <a:pt x="794" y="517"/>
                    <a:pt x="791" y="513"/>
                    <a:pt x="791" y="511"/>
                  </a:cubicBezTo>
                  <a:cubicBezTo>
                    <a:pt x="779" y="514"/>
                    <a:pt x="763" y="512"/>
                    <a:pt x="750" y="517"/>
                  </a:cubicBezTo>
                  <a:cubicBezTo>
                    <a:pt x="757" y="520"/>
                    <a:pt x="756" y="520"/>
                    <a:pt x="760" y="517"/>
                  </a:cubicBezTo>
                  <a:cubicBezTo>
                    <a:pt x="760" y="529"/>
                    <a:pt x="753" y="536"/>
                    <a:pt x="762" y="543"/>
                  </a:cubicBezTo>
                  <a:cubicBezTo>
                    <a:pt x="741" y="554"/>
                    <a:pt x="723" y="527"/>
                    <a:pt x="707" y="527"/>
                  </a:cubicBezTo>
                  <a:cubicBezTo>
                    <a:pt x="703" y="527"/>
                    <a:pt x="701" y="533"/>
                    <a:pt x="696" y="533"/>
                  </a:cubicBezTo>
                  <a:cubicBezTo>
                    <a:pt x="688" y="533"/>
                    <a:pt x="683" y="525"/>
                    <a:pt x="675" y="525"/>
                  </a:cubicBezTo>
                  <a:cubicBezTo>
                    <a:pt x="653" y="525"/>
                    <a:pt x="642" y="545"/>
                    <a:pt x="633" y="555"/>
                  </a:cubicBezTo>
                  <a:cubicBezTo>
                    <a:pt x="627" y="561"/>
                    <a:pt x="620" y="555"/>
                    <a:pt x="613" y="559"/>
                  </a:cubicBezTo>
                  <a:cubicBezTo>
                    <a:pt x="596" y="565"/>
                    <a:pt x="586" y="586"/>
                    <a:pt x="586" y="610"/>
                  </a:cubicBezTo>
                  <a:cubicBezTo>
                    <a:pt x="586" y="613"/>
                    <a:pt x="590" y="616"/>
                    <a:pt x="590" y="618"/>
                  </a:cubicBezTo>
                  <a:cubicBezTo>
                    <a:pt x="577" y="617"/>
                    <a:pt x="558" y="613"/>
                    <a:pt x="552" y="606"/>
                  </a:cubicBezTo>
                  <a:cubicBezTo>
                    <a:pt x="528" y="581"/>
                    <a:pt x="529" y="523"/>
                    <a:pt x="484" y="523"/>
                  </a:cubicBezTo>
                  <a:cubicBezTo>
                    <a:pt x="467" y="523"/>
                    <a:pt x="472" y="545"/>
                    <a:pt x="458" y="545"/>
                  </a:cubicBezTo>
                  <a:cubicBezTo>
                    <a:pt x="442" y="545"/>
                    <a:pt x="430" y="518"/>
                    <a:pt x="423" y="507"/>
                  </a:cubicBezTo>
                  <a:cubicBezTo>
                    <a:pt x="411" y="484"/>
                    <a:pt x="396" y="481"/>
                    <a:pt x="370" y="473"/>
                  </a:cubicBezTo>
                  <a:cubicBezTo>
                    <a:pt x="355" y="473"/>
                    <a:pt x="355" y="473"/>
                    <a:pt x="355" y="473"/>
                  </a:cubicBezTo>
                  <a:cubicBezTo>
                    <a:pt x="355" y="483"/>
                    <a:pt x="355" y="483"/>
                    <a:pt x="355" y="483"/>
                  </a:cubicBezTo>
                  <a:cubicBezTo>
                    <a:pt x="292" y="483"/>
                    <a:pt x="292" y="483"/>
                    <a:pt x="292" y="483"/>
                  </a:cubicBezTo>
                  <a:cubicBezTo>
                    <a:pt x="211" y="455"/>
                    <a:pt x="211" y="455"/>
                    <a:pt x="211" y="455"/>
                  </a:cubicBezTo>
                  <a:cubicBezTo>
                    <a:pt x="164" y="455"/>
                    <a:pt x="164" y="455"/>
                    <a:pt x="164" y="455"/>
                  </a:cubicBezTo>
                  <a:cubicBezTo>
                    <a:pt x="152" y="431"/>
                    <a:pt x="114" y="415"/>
                    <a:pt x="86" y="404"/>
                  </a:cubicBezTo>
                  <a:cubicBezTo>
                    <a:pt x="80" y="401"/>
                    <a:pt x="83" y="392"/>
                    <a:pt x="80" y="386"/>
                  </a:cubicBezTo>
                  <a:cubicBezTo>
                    <a:pt x="70" y="358"/>
                    <a:pt x="49" y="349"/>
                    <a:pt x="52" y="316"/>
                  </a:cubicBezTo>
                  <a:cubicBezTo>
                    <a:pt x="36" y="314"/>
                    <a:pt x="20" y="278"/>
                    <a:pt x="7" y="255"/>
                  </a:cubicBezTo>
                  <a:cubicBezTo>
                    <a:pt x="3" y="248"/>
                    <a:pt x="10" y="243"/>
                    <a:pt x="15" y="240"/>
                  </a:cubicBezTo>
                  <a:cubicBezTo>
                    <a:pt x="6" y="222"/>
                    <a:pt x="14" y="193"/>
                    <a:pt x="7" y="173"/>
                  </a:cubicBezTo>
                  <a:cubicBezTo>
                    <a:pt x="0" y="154"/>
                    <a:pt x="20" y="109"/>
                    <a:pt x="20" y="84"/>
                  </a:cubicBezTo>
                  <a:cubicBezTo>
                    <a:pt x="20" y="66"/>
                    <a:pt x="1" y="59"/>
                    <a:pt x="1" y="42"/>
                  </a:cubicBezTo>
                  <a:cubicBezTo>
                    <a:pt x="1" y="37"/>
                    <a:pt x="9" y="36"/>
                    <a:pt x="12" y="36"/>
                  </a:cubicBezTo>
                  <a:cubicBezTo>
                    <a:pt x="24" y="36"/>
                    <a:pt x="30" y="43"/>
                    <a:pt x="34" y="50"/>
                  </a:cubicBezTo>
                  <a:cubicBezTo>
                    <a:pt x="38" y="45"/>
                    <a:pt x="45" y="35"/>
                    <a:pt x="45" y="28"/>
                  </a:cubicBezTo>
                  <a:cubicBezTo>
                    <a:pt x="45" y="20"/>
                    <a:pt x="38" y="18"/>
                    <a:pt x="35" y="10"/>
                  </a:cubicBezTo>
                  <a:cubicBezTo>
                    <a:pt x="641" y="10"/>
                    <a:pt x="641" y="10"/>
                    <a:pt x="641" y="10"/>
                  </a:cubicBezTo>
                  <a:cubicBezTo>
                    <a:pt x="641" y="0"/>
                    <a:pt x="641" y="0"/>
                    <a:pt x="641" y="0"/>
                  </a:cubicBezTo>
                  <a:cubicBezTo>
                    <a:pt x="651" y="8"/>
                    <a:pt x="650" y="15"/>
                    <a:pt x="660" y="20"/>
                  </a:cubicBezTo>
                  <a:cubicBezTo>
                    <a:pt x="698" y="20"/>
                    <a:pt x="698" y="20"/>
                    <a:pt x="698" y="20"/>
                  </a:cubicBezTo>
                  <a:cubicBezTo>
                    <a:pt x="713" y="36"/>
                    <a:pt x="733" y="36"/>
                    <a:pt x="760" y="36"/>
                  </a:cubicBezTo>
                  <a:cubicBezTo>
                    <a:pt x="740" y="51"/>
                    <a:pt x="719" y="58"/>
                    <a:pt x="701" y="82"/>
                  </a:cubicBezTo>
                  <a:cubicBezTo>
                    <a:pt x="713" y="82"/>
                    <a:pt x="713" y="82"/>
                    <a:pt x="713" y="82"/>
                  </a:cubicBezTo>
                  <a:cubicBezTo>
                    <a:pt x="718" y="79"/>
                    <a:pt x="721" y="77"/>
                    <a:pt x="726" y="76"/>
                  </a:cubicBezTo>
                  <a:cubicBezTo>
                    <a:pt x="729" y="83"/>
                    <a:pt x="732" y="84"/>
                    <a:pt x="738" y="84"/>
                  </a:cubicBezTo>
                  <a:cubicBezTo>
                    <a:pt x="751" y="84"/>
                    <a:pt x="751" y="74"/>
                    <a:pt x="758" y="74"/>
                  </a:cubicBezTo>
                  <a:cubicBezTo>
                    <a:pt x="767" y="74"/>
                    <a:pt x="780" y="58"/>
                    <a:pt x="792" y="56"/>
                  </a:cubicBezTo>
                  <a:cubicBezTo>
                    <a:pt x="792" y="67"/>
                    <a:pt x="786" y="70"/>
                    <a:pt x="783" y="76"/>
                  </a:cubicBezTo>
                  <a:cubicBezTo>
                    <a:pt x="798" y="76"/>
                    <a:pt x="798" y="76"/>
                    <a:pt x="798" y="76"/>
                  </a:cubicBezTo>
                  <a:cubicBezTo>
                    <a:pt x="799" y="82"/>
                    <a:pt x="806" y="85"/>
                    <a:pt x="811" y="85"/>
                  </a:cubicBezTo>
                  <a:cubicBezTo>
                    <a:pt x="821" y="85"/>
                    <a:pt x="824" y="78"/>
                    <a:pt x="832" y="78"/>
                  </a:cubicBezTo>
                  <a:cubicBezTo>
                    <a:pt x="851" y="78"/>
                    <a:pt x="860" y="88"/>
                    <a:pt x="876" y="88"/>
                  </a:cubicBezTo>
                  <a:cubicBezTo>
                    <a:pt x="876" y="97"/>
                    <a:pt x="876" y="97"/>
                    <a:pt x="876" y="97"/>
                  </a:cubicBezTo>
                  <a:cubicBezTo>
                    <a:pt x="864" y="101"/>
                    <a:pt x="848" y="97"/>
                    <a:pt x="842" y="97"/>
                  </a:cubicBezTo>
                  <a:cubicBezTo>
                    <a:pt x="825" y="97"/>
                    <a:pt x="795" y="120"/>
                    <a:pt x="793" y="136"/>
                  </a:cubicBezTo>
                  <a:cubicBezTo>
                    <a:pt x="801" y="131"/>
                    <a:pt x="804" y="124"/>
                    <a:pt x="811" y="124"/>
                  </a:cubicBezTo>
                  <a:cubicBezTo>
                    <a:pt x="798" y="142"/>
                    <a:pt x="792" y="183"/>
                    <a:pt x="792" y="203"/>
                  </a:cubicBezTo>
                  <a:cubicBezTo>
                    <a:pt x="792" y="212"/>
                    <a:pt x="801" y="219"/>
                    <a:pt x="810" y="219"/>
                  </a:cubicBezTo>
                  <a:cubicBezTo>
                    <a:pt x="821" y="219"/>
                    <a:pt x="825" y="195"/>
                    <a:pt x="825" y="185"/>
                  </a:cubicBezTo>
                  <a:cubicBezTo>
                    <a:pt x="825" y="175"/>
                    <a:pt x="825" y="159"/>
                    <a:pt x="825" y="159"/>
                  </a:cubicBezTo>
                  <a:cubicBezTo>
                    <a:pt x="825" y="149"/>
                    <a:pt x="825" y="125"/>
                    <a:pt x="833" y="125"/>
                  </a:cubicBezTo>
                  <a:cubicBezTo>
                    <a:pt x="861" y="123"/>
                    <a:pt x="848" y="104"/>
                    <a:pt x="860" y="104"/>
                  </a:cubicBezTo>
                  <a:cubicBezTo>
                    <a:pt x="867" y="104"/>
                    <a:pt x="895" y="118"/>
                    <a:pt x="895" y="128"/>
                  </a:cubicBezTo>
                  <a:cubicBezTo>
                    <a:pt x="895" y="139"/>
                    <a:pt x="888" y="146"/>
                    <a:pt x="886" y="157"/>
                  </a:cubicBezTo>
                  <a:cubicBezTo>
                    <a:pt x="895" y="157"/>
                    <a:pt x="894" y="154"/>
                    <a:pt x="901" y="152"/>
                  </a:cubicBezTo>
                  <a:cubicBezTo>
                    <a:pt x="904" y="164"/>
                    <a:pt x="904" y="170"/>
                    <a:pt x="912" y="176"/>
                  </a:cubicBezTo>
                  <a:cubicBezTo>
                    <a:pt x="903" y="186"/>
                    <a:pt x="895" y="191"/>
                    <a:pt x="895" y="203"/>
                  </a:cubicBezTo>
                  <a:cubicBezTo>
                    <a:pt x="895" y="211"/>
                    <a:pt x="898" y="223"/>
                    <a:pt x="906" y="223"/>
                  </a:cubicBezTo>
                  <a:cubicBezTo>
                    <a:pt x="926" y="223"/>
                    <a:pt x="961" y="203"/>
                    <a:pt x="976" y="195"/>
                  </a:cubicBezTo>
                  <a:cubicBezTo>
                    <a:pt x="974" y="187"/>
                    <a:pt x="971" y="180"/>
                    <a:pt x="969" y="176"/>
                  </a:cubicBezTo>
                  <a:cubicBezTo>
                    <a:pt x="974" y="176"/>
                    <a:pt x="974" y="175"/>
                    <a:pt x="978" y="175"/>
                  </a:cubicBezTo>
                  <a:cubicBezTo>
                    <a:pt x="1000" y="175"/>
                    <a:pt x="1048" y="183"/>
                    <a:pt x="1048" y="153"/>
                  </a:cubicBezTo>
                  <a:cubicBezTo>
                    <a:pt x="1050" y="152"/>
                    <a:pt x="1077" y="123"/>
                    <a:pt x="1082" y="119"/>
                  </a:cubicBezTo>
                  <a:cubicBezTo>
                    <a:pt x="1086" y="116"/>
                    <a:pt x="1104" y="117"/>
                    <a:pt x="1122" y="117"/>
                  </a:cubicBezTo>
                  <a:cubicBezTo>
                    <a:pt x="1129" y="117"/>
                    <a:pt x="1134" y="117"/>
                    <a:pt x="1141" y="117"/>
                  </a:cubicBezTo>
                  <a:cubicBezTo>
                    <a:pt x="1148" y="117"/>
                    <a:pt x="1155" y="115"/>
                    <a:pt x="1160" y="114"/>
                  </a:cubicBezTo>
                  <a:cubicBezTo>
                    <a:pt x="1167" y="113"/>
                    <a:pt x="1165" y="110"/>
                    <a:pt x="1168" y="107"/>
                  </a:cubicBezTo>
                  <a:cubicBezTo>
                    <a:pt x="1182" y="92"/>
                    <a:pt x="1181" y="66"/>
                    <a:pt x="1201" y="52"/>
                  </a:cubicBezTo>
                  <a:cubicBezTo>
                    <a:pt x="1210" y="64"/>
                    <a:pt x="1224" y="47"/>
                    <a:pt x="1230" y="58"/>
                  </a:cubicBezTo>
                  <a:cubicBezTo>
                    <a:pt x="1242" y="80"/>
                    <a:pt x="1232" y="113"/>
                    <a:pt x="1247" y="132"/>
                  </a:cubicBezTo>
                  <a:cubicBezTo>
                    <a:pt x="1241" y="140"/>
                    <a:pt x="1233" y="145"/>
                    <a:pt x="1222" y="145"/>
                  </a:cubicBezTo>
                  <a:cubicBezTo>
                    <a:pt x="1213" y="145"/>
                    <a:pt x="1213" y="141"/>
                    <a:pt x="1205" y="145"/>
                  </a:cubicBezTo>
                  <a:cubicBezTo>
                    <a:pt x="1193" y="158"/>
                    <a:pt x="1167" y="167"/>
                    <a:pt x="1167" y="197"/>
                  </a:cubicBezTo>
                  <a:cubicBezTo>
                    <a:pt x="1167" y="199"/>
                    <a:pt x="1168" y="203"/>
                    <a:pt x="1170" y="204"/>
                  </a:cubicBezTo>
                  <a:cubicBezTo>
                    <a:pt x="1170" y="208"/>
                    <a:pt x="1173" y="218"/>
                    <a:pt x="1178" y="218"/>
                  </a:cubicBezTo>
                  <a:cubicBezTo>
                    <a:pt x="1179" y="218"/>
                    <a:pt x="1186" y="213"/>
                    <a:pt x="1186" y="213"/>
                  </a:cubicBezTo>
                  <a:cubicBezTo>
                    <a:pt x="1186" y="218"/>
                    <a:pt x="1186" y="218"/>
                    <a:pt x="1186" y="218"/>
                  </a:cubicBezTo>
                  <a:cubicBezTo>
                    <a:pt x="1177" y="221"/>
                    <a:pt x="1164" y="224"/>
                    <a:pt x="1161" y="221"/>
                  </a:cubicBezTo>
                  <a:cubicBezTo>
                    <a:pt x="1146" y="233"/>
                    <a:pt x="1120" y="228"/>
                    <a:pt x="1105" y="238"/>
                  </a:cubicBezTo>
                  <a:cubicBezTo>
                    <a:pt x="1113" y="238"/>
                    <a:pt x="1113" y="238"/>
                    <a:pt x="1113" y="238"/>
                  </a:cubicBezTo>
                  <a:cubicBezTo>
                    <a:pt x="1119" y="238"/>
                    <a:pt x="1126" y="234"/>
                    <a:pt x="1132" y="238"/>
                  </a:cubicBezTo>
                  <a:cubicBezTo>
                    <a:pt x="1121" y="242"/>
                    <a:pt x="1113" y="242"/>
                    <a:pt x="1103" y="242"/>
                  </a:cubicBezTo>
                  <a:cubicBezTo>
                    <a:pt x="1101" y="242"/>
                    <a:pt x="1098" y="241"/>
                    <a:pt x="1096" y="241"/>
                  </a:cubicBezTo>
                  <a:cubicBezTo>
                    <a:pt x="1094" y="242"/>
                    <a:pt x="1091" y="245"/>
                    <a:pt x="1091" y="247"/>
                  </a:cubicBezTo>
                  <a:cubicBezTo>
                    <a:pt x="1091" y="251"/>
                    <a:pt x="1098" y="256"/>
                    <a:pt x="1098" y="256"/>
                  </a:cubicBezTo>
                  <a:cubicBezTo>
                    <a:pt x="1097" y="263"/>
                    <a:pt x="1082" y="291"/>
                    <a:pt x="1077" y="291"/>
                  </a:cubicBezTo>
                  <a:cubicBezTo>
                    <a:pt x="1075" y="291"/>
                    <a:pt x="1073" y="286"/>
                    <a:pt x="1072" y="284"/>
                  </a:cubicBezTo>
                  <a:cubicBezTo>
                    <a:pt x="1068" y="288"/>
                    <a:pt x="1068" y="288"/>
                    <a:pt x="1068" y="288"/>
                  </a:cubicBezTo>
                  <a:cubicBezTo>
                    <a:pt x="1069" y="295"/>
                    <a:pt x="1075" y="297"/>
                    <a:pt x="1075" y="303"/>
                  </a:cubicBezTo>
                  <a:cubicBezTo>
                    <a:pt x="1075" y="308"/>
                    <a:pt x="1060" y="336"/>
                    <a:pt x="1057" y="336"/>
                  </a:cubicBezTo>
                  <a:cubicBezTo>
                    <a:pt x="1056" y="336"/>
                    <a:pt x="1054" y="333"/>
                    <a:pt x="1054" y="331"/>
                  </a:cubicBezTo>
                  <a:cubicBezTo>
                    <a:pt x="1054" y="328"/>
                    <a:pt x="1054" y="326"/>
                    <a:pt x="1054" y="322"/>
                  </a:cubicBezTo>
                  <a:cubicBezTo>
                    <a:pt x="1054" y="317"/>
                    <a:pt x="1048" y="304"/>
                    <a:pt x="1046" y="296"/>
                  </a:cubicBezTo>
                  <a:cubicBezTo>
                    <a:pt x="1044" y="300"/>
                    <a:pt x="1045" y="307"/>
                    <a:pt x="1045" y="307"/>
                  </a:cubicBezTo>
                  <a:cubicBezTo>
                    <a:pt x="1045" y="312"/>
                    <a:pt x="1049" y="326"/>
                    <a:pt x="1049" y="334"/>
                  </a:cubicBezTo>
                  <a:cubicBezTo>
                    <a:pt x="1049" y="342"/>
                    <a:pt x="1044" y="341"/>
                    <a:pt x="1049" y="346"/>
                  </a:cubicBezTo>
                  <a:cubicBezTo>
                    <a:pt x="1051" y="346"/>
                    <a:pt x="1053" y="346"/>
                    <a:pt x="1054" y="346"/>
                  </a:cubicBezTo>
                  <a:cubicBezTo>
                    <a:pt x="1054" y="349"/>
                    <a:pt x="1054" y="352"/>
                    <a:pt x="1054" y="354"/>
                  </a:cubicBezTo>
                  <a:cubicBezTo>
                    <a:pt x="1054" y="361"/>
                    <a:pt x="1048" y="364"/>
                    <a:pt x="1044" y="364"/>
                  </a:cubicBezTo>
                  <a:cubicBezTo>
                    <a:pt x="1047" y="369"/>
                    <a:pt x="1051" y="370"/>
                    <a:pt x="1055" y="371"/>
                  </a:cubicBezTo>
                  <a:cubicBezTo>
                    <a:pt x="1053" y="380"/>
                    <a:pt x="1050" y="379"/>
                    <a:pt x="1043" y="379"/>
                  </a:cubicBezTo>
                  <a:cubicBezTo>
                    <a:pt x="1043" y="385"/>
                    <a:pt x="1043" y="385"/>
                    <a:pt x="1043" y="385"/>
                  </a:cubicBezTo>
                  <a:cubicBezTo>
                    <a:pt x="1052" y="391"/>
                    <a:pt x="1052" y="391"/>
                    <a:pt x="1052" y="391"/>
                  </a:cubicBezTo>
                  <a:cubicBezTo>
                    <a:pt x="1050" y="394"/>
                    <a:pt x="1047" y="399"/>
                    <a:pt x="1043" y="399"/>
                  </a:cubicBezTo>
                  <a:cubicBezTo>
                    <a:pt x="1034" y="401"/>
                    <a:pt x="1030" y="407"/>
                    <a:pt x="1024" y="409"/>
                  </a:cubicBezTo>
                  <a:cubicBezTo>
                    <a:pt x="1015" y="412"/>
                    <a:pt x="1016" y="415"/>
                    <a:pt x="1011" y="419"/>
                  </a:cubicBezTo>
                  <a:lnTo>
                    <a:pt x="1013" y="421"/>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5" name="Freeform 115"/>
            <p:cNvSpPr>
              <a:spLocks/>
            </p:cNvSpPr>
            <p:nvPr/>
          </p:nvSpPr>
          <p:spPr bwMode="auto">
            <a:xfrm>
              <a:off x="2345658" y="1937173"/>
              <a:ext cx="2102824" cy="1140166"/>
            </a:xfrm>
            <a:custGeom>
              <a:avLst/>
              <a:gdLst>
                <a:gd name="T0" fmla="*/ 1630 w 1838"/>
                <a:gd name="T1" fmla="*/ 903 h 996"/>
                <a:gd name="T2" fmla="*/ 1630 w 1838"/>
                <a:gd name="T3" fmla="*/ 950 h 996"/>
                <a:gd name="T4" fmla="*/ 1640 w 1838"/>
                <a:gd name="T5" fmla="*/ 845 h 996"/>
                <a:gd name="T6" fmla="*/ 1621 w 1838"/>
                <a:gd name="T7" fmla="*/ 785 h 996"/>
                <a:gd name="T8" fmla="*/ 1685 w 1838"/>
                <a:gd name="T9" fmla="*/ 753 h 996"/>
                <a:gd name="T10" fmla="*/ 1819 w 1838"/>
                <a:gd name="T11" fmla="*/ 642 h 996"/>
                <a:gd name="T12" fmla="*/ 1801 w 1838"/>
                <a:gd name="T13" fmla="*/ 623 h 996"/>
                <a:gd name="T14" fmla="*/ 1702 w 1838"/>
                <a:gd name="T15" fmla="*/ 559 h 996"/>
                <a:gd name="T16" fmla="*/ 1656 w 1838"/>
                <a:gd name="T17" fmla="*/ 446 h 996"/>
                <a:gd name="T18" fmla="*/ 1558 w 1838"/>
                <a:gd name="T19" fmla="*/ 481 h 996"/>
                <a:gd name="T20" fmla="*/ 1425 w 1838"/>
                <a:gd name="T21" fmla="*/ 368 h 996"/>
                <a:gd name="T22" fmla="*/ 1363 w 1838"/>
                <a:gd name="T23" fmla="*/ 446 h 996"/>
                <a:gd name="T24" fmla="*/ 1344 w 1838"/>
                <a:gd name="T25" fmla="*/ 697 h 996"/>
                <a:gd name="T26" fmla="*/ 1246 w 1838"/>
                <a:gd name="T27" fmla="*/ 602 h 996"/>
                <a:gd name="T28" fmla="*/ 1041 w 1838"/>
                <a:gd name="T29" fmla="*/ 551 h 996"/>
                <a:gd name="T30" fmla="*/ 1020 w 1838"/>
                <a:gd name="T31" fmla="*/ 390 h 996"/>
                <a:gd name="T32" fmla="*/ 1087 w 1838"/>
                <a:gd name="T33" fmla="*/ 321 h 996"/>
                <a:gd name="T34" fmla="*/ 1159 w 1838"/>
                <a:gd name="T35" fmla="*/ 263 h 996"/>
                <a:gd name="T36" fmla="*/ 1178 w 1838"/>
                <a:gd name="T37" fmla="*/ 229 h 996"/>
                <a:gd name="T38" fmla="*/ 1240 w 1838"/>
                <a:gd name="T39" fmla="*/ 217 h 996"/>
                <a:gd name="T40" fmla="*/ 1280 w 1838"/>
                <a:gd name="T41" fmla="*/ 109 h 996"/>
                <a:gd name="T42" fmla="*/ 1204 w 1838"/>
                <a:gd name="T43" fmla="*/ 121 h 996"/>
                <a:gd name="T44" fmla="*/ 1141 w 1838"/>
                <a:gd name="T45" fmla="*/ 133 h 996"/>
                <a:gd name="T46" fmla="*/ 1073 w 1838"/>
                <a:gd name="T47" fmla="*/ 99 h 996"/>
                <a:gd name="T48" fmla="*/ 985 w 1838"/>
                <a:gd name="T49" fmla="*/ 0 h 996"/>
                <a:gd name="T50" fmla="*/ 952 w 1838"/>
                <a:gd name="T51" fmla="*/ 68 h 996"/>
                <a:gd name="T52" fmla="*/ 973 w 1838"/>
                <a:gd name="T53" fmla="*/ 177 h 996"/>
                <a:gd name="T54" fmla="*/ 844 w 1838"/>
                <a:gd name="T55" fmla="*/ 165 h 996"/>
                <a:gd name="T56" fmla="*/ 738 w 1838"/>
                <a:gd name="T57" fmla="*/ 136 h 996"/>
                <a:gd name="T58" fmla="*/ 664 w 1838"/>
                <a:gd name="T59" fmla="*/ 159 h 996"/>
                <a:gd name="T60" fmla="*/ 572 w 1838"/>
                <a:gd name="T61" fmla="*/ 145 h 996"/>
                <a:gd name="T62" fmla="*/ 345 w 1838"/>
                <a:gd name="T63" fmla="*/ 76 h 996"/>
                <a:gd name="T64" fmla="*/ 237 w 1838"/>
                <a:gd name="T65" fmla="*/ 73 h 996"/>
                <a:gd name="T66" fmla="*/ 104 w 1838"/>
                <a:gd name="T67" fmla="*/ 125 h 996"/>
                <a:gd name="T68" fmla="*/ 0 w 1838"/>
                <a:gd name="T69" fmla="*/ 435 h 996"/>
                <a:gd name="T70" fmla="*/ 115 w 1838"/>
                <a:gd name="T71" fmla="*/ 455 h 996"/>
                <a:gd name="T72" fmla="*/ 212 w 1838"/>
                <a:gd name="T73" fmla="*/ 570 h 996"/>
                <a:gd name="T74" fmla="*/ 233 w 1838"/>
                <a:gd name="T75" fmla="*/ 659 h 996"/>
                <a:gd name="T76" fmla="*/ 310 w 1838"/>
                <a:gd name="T77" fmla="*/ 744 h 996"/>
                <a:gd name="T78" fmla="*/ 384 w 1838"/>
                <a:gd name="T79" fmla="*/ 793 h 996"/>
                <a:gd name="T80" fmla="*/ 1047 w 1838"/>
                <a:gd name="T81" fmla="*/ 803 h 996"/>
                <a:gd name="T82" fmla="*/ 1159 w 1838"/>
                <a:gd name="T83" fmla="*/ 816 h 996"/>
                <a:gd name="T84" fmla="*/ 1210 w 1838"/>
                <a:gd name="T85" fmla="*/ 859 h 996"/>
                <a:gd name="T86" fmla="*/ 1303 w 1838"/>
                <a:gd name="T87" fmla="*/ 922 h 996"/>
                <a:gd name="T88" fmla="*/ 1256 w 1838"/>
                <a:gd name="T89" fmla="*/ 996 h 996"/>
                <a:gd name="T90" fmla="*/ 1325 w 1838"/>
                <a:gd name="T91" fmla="*/ 978 h 996"/>
                <a:gd name="T92" fmla="*/ 1397 w 1838"/>
                <a:gd name="T93" fmla="*/ 936 h 996"/>
                <a:gd name="T94" fmla="*/ 1509 w 1838"/>
                <a:gd name="T95" fmla="*/ 897 h 996"/>
                <a:gd name="T96" fmla="*/ 1592 w 1838"/>
                <a:gd name="T97" fmla="*/ 90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996">
                  <a:moveTo>
                    <a:pt x="1592" y="907"/>
                  </a:moveTo>
                  <a:cubicBezTo>
                    <a:pt x="1592" y="904"/>
                    <a:pt x="1592" y="904"/>
                    <a:pt x="1592" y="904"/>
                  </a:cubicBezTo>
                  <a:cubicBezTo>
                    <a:pt x="1593" y="905"/>
                    <a:pt x="1597" y="904"/>
                    <a:pt x="1600" y="904"/>
                  </a:cubicBezTo>
                  <a:cubicBezTo>
                    <a:pt x="1604" y="904"/>
                    <a:pt x="1623" y="907"/>
                    <a:pt x="1630" y="903"/>
                  </a:cubicBezTo>
                  <a:cubicBezTo>
                    <a:pt x="1637" y="898"/>
                    <a:pt x="1637" y="888"/>
                    <a:pt x="1648" y="887"/>
                  </a:cubicBezTo>
                  <a:cubicBezTo>
                    <a:pt x="1648" y="898"/>
                    <a:pt x="1647" y="899"/>
                    <a:pt x="1659" y="899"/>
                  </a:cubicBezTo>
                  <a:cubicBezTo>
                    <a:pt x="1642" y="900"/>
                    <a:pt x="1615" y="913"/>
                    <a:pt x="1615" y="931"/>
                  </a:cubicBezTo>
                  <a:cubicBezTo>
                    <a:pt x="1615" y="938"/>
                    <a:pt x="1625" y="950"/>
                    <a:pt x="1630" y="950"/>
                  </a:cubicBezTo>
                  <a:cubicBezTo>
                    <a:pt x="1636" y="950"/>
                    <a:pt x="1650" y="929"/>
                    <a:pt x="1665" y="924"/>
                  </a:cubicBezTo>
                  <a:cubicBezTo>
                    <a:pt x="1669" y="923"/>
                    <a:pt x="1721" y="903"/>
                    <a:pt x="1721" y="896"/>
                  </a:cubicBezTo>
                  <a:cubicBezTo>
                    <a:pt x="1721" y="888"/>
                    <a:pt x="1701" y="887"/>
                    <a:pt x="1696" y="887"/>
                  </a:cubicBezTo>
                  <a:cubicBezTo>
                    <a:pt x="1674" y="887"/>
                    <a:pt x="1640" y="865"/>
                    <a:pt x="1640" y="845"/>
                  </a:cubicBezTo>
                  <a:cubicBezTo>
                    <a:pt x="1640" y="840"/>
                    <a:pt x="1646" y="834"/>
                    <a:pt x="1647" y="826"/>
                  </a:cubicBezTo>
                  <a:cubicBezTo>
                    <a:pt x="1643" y="826"/>
                    <a:pt x="1635" y="823"/>
                    <a:pt x="1628" y="823"/>
                  </a:cubicBezTo>
                  <a:cubicBezTo>
                    <a:pt x="1633" y="817"/>
                    <a:pt x="1660" y="813"/>
                    <a:pt x="1660" y="797"/>
                  </a:cubicBezTo>
                  <a:cubicBezTo>
                    <a:pt x="1660" y="782"/>
                    <a:pt x="1637" y="785"/>
                    <a:pt x="1621" y="785"/>
                  </a:cubicBezTo>
                  <a:cubicBezTo>
                    <a:pt x="1587" y="785"/>
                    <a:pt x="1572" y="810"/>
                    <a:pt x="1550" y="813"/>
                  </a:cubicBezTo>
                  <a:cubicBezTo>
                    <a:pt x="1559" y="791"/>
                    <a:pt x="1575" y="799"/>
                    <a:pt x="1592" y="781"/>
                  </a:cubicBezTo>
                  <a:cubicBezTo>
                    <a:pt x="1603" y="770"/>
                    <a:pt x="1595" y="763"/>
                    <a:pt x="1611" y="757"/>
                  </a:cubicBezTo>
                  <a:cubicBezTo>
                    <a:pt x="1640" y="748"/>
                    <a:pt x="1656" y="753"/>
                    <a:pt x="1685" y="753"/>
                  </a:cubicBezTo>
                  <a:cubicBezTo>
                    <a:pt x="1723" y="753"/>
                    <a:pt x="1744" y="766"/>
                    <a:pt x="1766" y="736"/>
                  </a:cubicBezTo>
                  <a:cubicBezTo>
                    <a:pt x="1777" y="721"/>
                    <a:pt x="1838" y="717"/>
                    <a:pt x="1838" y="692"/>
                  </a:cubicBezTo>
                  <a:cubicBezTo>
                    <a:pt x="1838" y="674"/>
                    <a:pt x="1832" y="666"/>
                    <a:pt x="1825" y="654"/>
                  </a:cubicBezTo>
                  <a:cubicBezTo>
                    <a:pt x="1819" y="654"/>
                    <a:pt x="1828" y="646"/>
                    <a:pt x="1819" y="642"/>
                  </a:cubicBezTo>
                  <a:cubicBezTo>
                    <a:pt x="1819" y="632"/>
                    <a:pt x="1819" y="632"/>
                    <a:pt x="1819" y="632"/>
                  </a:cubicBezTo>
                  <a:cubicBezTo>
                    <a:pt x="1802" y="643"/>
                    <a:pt x="1765" y="656"/>
                    <a:pt x="1747" y="656"/>
                  </a:cubicBezTo>
                  <a:cubicBezTo>
                    <a:pt x="1745" y="656"/>
                    <a:pt x="1740" y="655"/>
                    <a:pt x="1740" y="653"/>
                  </a:cubicBezTo>
                  <a:cubicBezTo>
                    <a:pt x="1755" y="644"/>
                    <a:pt x="1797" y="638"/>
                    <a:pt x="1801" y="623"/>
                  </a:cubicBezTo>
                  <a:cubicBezTo>
                    <a:pt x="1802" y="619"/>
                    <a:pt x="1796" y="618"/>
                    <a:pt x="1795" y="614"/>
                  </a:cubicBezTo>
                  <a:cubicBezTo>
                    <a:pt x="1777" y="616"/>
                    <a:pt x="1738" y="608"/>
                    <a:pt x="1738" y="581"/>
                  </a:cubicBezTo>
                  <a:cubicBezTo>
                    <a:pt x="1738" y="578"/>
                    <a:pt x="1738" y="578"/>
                    <a:pt x="1738" y="578"/>
                  </a:cubicBezTo>
                  <a:cubicBezTo>
                    <a:pt x="1721" y="578"/>
                    <a:pt x="1712" y="567"/>
                    <a:pt x="1702" y="559"/>
                  </a:cubicBezTo>
                  <a:cubicBezTo>
                    <a:pt x="1706" y="557"/>
                    <a:pt x="1713" y="554"/>
                    <a:pt x="1713" y="545"/>
                  </a:cubicBezTo>
                  <a:cubicBezTo>
                    <a:pt x="1713" y="537"/>
                    <a:pt x="1706" y="531"/>
                    <a:pt x="1708" y="523"/>
                  </a:cubicBezTo>
                  <a:cubicBezTo>
                    <a:pt x="1701" y="520"/>
                    <a:pt x="1676" y="504"/>
                    <a:pt x="1683" y="489"/>
                  </a:cubicBezTo>
                  <a:cubicBezTo>
                    <a:pt x="1691" y="471"/>
                    <a:pt x="1659" y="467"/>
                    <a:pt x="1656" y="446"/>
                  </a:cubicBezTo>
                  <a:cubicBezTo>
                    <a:pt x="1654" y="446"/>
                    <a:pt x="1646" y="438"/>
                    <a:pt x="1643" y="435"/>
                  </a:cubicBezTo>
                  <a:cubicBezTo>
                    <a:pt x="1638" y="439"/>
                    <a:pt x="1626" y="446"/>
                    <a:pt x="1626" y="458"/>
                  </a:cubicBezTo>
                  <a:cubicBezTo>
                    <a:pt x="1626" y="469"/>
                    <a:pt x="1602" y="499"/>
                    <a:pt x="1583" y="499"/>
                  </a:cubicBezTo>
                  <a:cubicBezTo>
                    <a:pt x="1569" y="499"/>
                    <a:pt x="1567" y="481"/>
                    <a:pt x="1558" y="481"/>
                  </a:cubicBezTo>
                  <a:cubicBezTo>
                    <a:pt x="1545" y="481"/>
                    <a:pt x="1540" y="442"/>
                    <a:pt x="1537" y="426"/>
                  </a:cubicBezTo>
                  <a:cubicBezTo>
                    <a:pt x="1534" y="403"/>
                    <a:pt x="1493" y="419"/>
                    <a:pt x="1493" y="390"/>
                  </a:cubicBezTo>
                  <a:cubicBezTo>
                    <a:pt x="1472" y="387"/>
                    <a:pt x="1468" y="360"/>
                    <a:pt x="1446" y="360"/>
                  </a:cubicBezTo>
                  <a:cubicBezTo>
                    <a:pt x="1437" y="360"/>
                    <a:pt x="1437" y="368"/>
                    <a:pt x="1425" y="368"/>
                  </a:cubicBezTo>
                  <a:cubicBezTo>
                    <a:pt x="1403" y="368"/>
                    <a:pt x="1390" y="354"/>
                    <a:pt x="1368" y="354"/>
                  </a:cubicBezTo>
                  <a:cubicBezTo>
                    <a:pt x="1357" y="354"/>
                    <a:pt x="1346" y="360"/>
                    <a:pt x="1346" y="374"/>
                  </a:cubicBezTo>
                  <a:cubicBezTo>
                    <a:pt x="1346" y="382"/>
                    <a:pt x="1372" y="394"/>
                    <a:pt x="1348" y="410"/>
                  </a:cubicBezTo>
                  <a:cubicBezTo>
                    <a:pt x="1338" y="416"/>
                    <a:pt x="1362" y="434"/>
                    <a:pt x="1363" y="446"/>
                  </a:cubicBezTo>
                  <a:cubicBezTo>
                    <a:pt x="1366" y="469"/>
                    <a:pt x="1344" y="475"/>
                    <a:pt x="1335" y="479"/>
                  </a:cubicBezTo>
                  <a:cubicBezTo>
                    <a:pt x="1352" y="510"/>
                    <a:pt x="1378" y="520"/>
                    <a:pt x="1378" y="573"/>
                  </a:cubicBezTo>
                  <a:cubicBezTo>
                    <a:pt x="1378" y="587"/>
                    <a:pt x="1333" y="623"/>
                    <a:pt x="1318" y="626"/>
                  </a:cubicBezTo>
                  <a:cubicBezTo>
                    <a:pt x="1344" y="640"/>
                    <a:pt x="1334" y="683"/>
                    <a:pt x="1344" y="697"/>
                  </a:cubicBezTo>
                  <a:cubicBezTo>
                    <a:pt x="1341" y="702"/>
                    <a:pt x="1331" y="707"/>
                    <a:pt x="1331" y="716"/>
                  </a:cubicBezTo>
                  <a:cubicBezTo>
                    <a:pt x="1322" y="716"/>
                    <a:pt x="1315" y="731"/>
                    <a:pt x="1308" y="725"/>
                  </a:cubicBezTo>
                  <a:cubicBezTo>
                    <a:pt x="1289" y="710"/>
                    <a:pt x="1262" y="685"/>
                    <a:pt x="1262" y="662"/>
                  </a:cubicBezTo>
                  <a:cubicBezTo>
                    <a:pt x="1262" y="636"/>
                    <a:pt x="1267" y="616"/>
                    <a:pt x="1246" y="602"/>
                  </a:cubicBezTo>
                  <a:cubicBezTo>
                    <a:pt x="1197" y="602"/>
                    <a:pt x="1197" y="602"/>
                    <a:pt x="1197" y="602"/>
                  </a:cubicBezTo>
                  <a:cubicBezTo>
                    <a:pt x="1169" y="581"/>
                    <a:pt x="1137" y="568"/>
                    <a:pt x="1103" y="554"/>
                  </a:cubicBezTo>
                  <a:cubicBezTo>
                    <a:pt x="1097" y="552"/>
                    <a:pt x="1080" y="539"/>
                    <a:pt x="1069" y="539"/>
                  </a:cubicBezTo>
                  <a:cubicBezTo>
                    <a:pt x="1058" y="539"/>
                    <a:pt x="1053" y="551"/>
                    <a:pt x="1041" y="551"/>
                  </a:cubicBezTo>
                  <a:cubicBezTo>
                    <a:pt x="1041" y="531"/>
                    <a:pt x="1029" y="487"/>
                    <a:pt x="1013" y="487"/>
                  </a:cubicBezTo>
                  <a:cubicBezTo>
                    <a:pt x="1005" y="487"/>
                    <a:pt x="1001" y="493"/>
                    <a:pt x="994" y="495"/>
                  </a:cubicBezTo>
                  <a:cubicBezTo>
                    <a:pt x="997" y="485"/>
                    <a:pt x="994" y="482"/>
                    <a:pt x="994" y="459"/>
                  </a:cubicBezTo>
                  <a:cubicBezTo>
                    <a:pt x="994" y="427"/>
                    <a:pt x="1003" y="408"/>
                    <a:pt x="1020" y="390"/>
                  </a:cubicBezTo>
                  <a:cubicBezTo>
                    <a:pt x="1026" y="384"/>
                    <a:pt x="1039" y="353"/>
                    <a:pt x="1045" y="350"/>
                  </a:cubicBezTo>
                  <a:cubicBezTo>
                    <a:pt x="1058" y="345"/>
                    <a:pt x="1081" y="353"/>
                    <a:pt x="1081" y="334"/>
                  </a:cubicBezTo>
                  <a:cubicBezTo>
                    <a:pt x="1081" y="322"/>
                    <a:pt x="1052" y="321"/>
                    <a:pt x="1041" y="315"/>
                  </a:cubicBezTo>
                  <a:cubicBezTo>
                    <a:pt x="1048" y="317"/>
                    <a:pt x="1025" y="301"/>
                    <a:pt x="1087" y="321"/>
                  </a:cubicBezTo>
                  <a:cubicBezTo>
                    <a:pt x="1103" y="326"/>
                    <a:pt x="1093" y="304"/>
                    <a:pt x="1102" y="304"/>
                  </a:cubicBezTo>
                  <a:cubicBezTo>
                    <a:pt x="1103" y="304"/>
                    <a:pt x="1109" y="304"/>
                    <a:pt x="1119" y="304"/>
                  </a:cubicBezTo>
                  <a:cubicBezTo>
                    <a:pt x="1137" y="304"/>
                    <a:pt x="1147" y="284"/>
                    <a:pt x="1159" y="275"/>
                  </a:cubicBezTo>
                  <a:cubicBezTo>
                    <a:pt x="1159" y="263"/>
                    <a:pt x="1159" y="263"/>
                    <a:pt x="1159" y="263"/>
                  </a:cubicBezTo>
                  <a:cubicBezTo>
                    <a:pt x="1133" y="256"/>
                    <a:pt x="1107" y="260"/>
                    <a:pt x="1096" y="236"/>
                  </a:cubicBezTo>
                  <a:cubicBezTo>
                    <a:pt x="1096" y="236"/>
                    <a:pt x="1104" y="236"/>
                    <a:pt x="1109" y="236"/>
                  </a:cubicBezTo>
                  <a:cubicBezTo>
                    <a:pt x="1119" y="243"/>
                    <a:pt x="1129" y="255"/>
                    <a:pt x="1144" y="255"/>
                  </a:cubicBezTo>
                  <a:cubicBezTo>
                    <a:pt x="1156" y="255"/>
                    <a:pt x="1178" y="238"/>
                    <a:pt x="1178" y="229"/>
                  </a:cubicBezTo>
                  <a:cubicBezTo>
                    <a:pt x="1178" y="225"/>
                    <a:pt x="1166" y="211"/>
                    <a:pt x="1172" y="211"/>
                  </a:cubicBezTo>
                  <a:cubicBezTo>
                    <a:pt x="1189" y="211"/>
                    <a:pt x="1195" y="227"/>
                    <a:pt x="1206" y="227"/>
                  </a:cubicBezTo>
                  <a:cubicBezTo>
                    <a:pt x="1212" y="227"/>
                    <a:pt x="1217" y="221"/>
                    <a:pt x="1231" y="221"/>
                  </a:cubicBezTo>
                  <a:cubicBezTo>
                    <a:pt x="1227" y="216"/>
                    <a:pt x="1230" y="202"/>
                    <a:pt x="1240" y="217"/>
                  </a:cubicBezTo>
                  <a:cubicBezTo>
                    <a:pt x="1245" y="225"/>
                    <a:pt x="1284" y="190"/>
                    <a:pt x="1284" y="179"/>
                  </a:cubicBezTo>
                  <a:cubicBezTo>
                    <a:pt x="1284" y="172"/>
                    <a:pt x="1266" y="164"/>
                    <a:pt x="1266" y="159"/>
                  </a:cubicBezTo>
                  <a:cubicBezTo>
                    <a:pt x="1266" y="154"/>
                    <a:pt x="1256" y="141"/>
                    <a:pt x="1280" y="129"/>
                  </a:cubicBezTo>
                  <a:cubicBezTo>
                    <a:pt x="1283" y="122"/>
                    <a:pt x="1280" y="123"/>
                    <a:pt x="1280" y="109"/>
                  </a:cubicBezTo>
                  <a:cubicBezTo>
                    <a:pt x="1256" y="109"/>
                    <a:pt x="1262" y="89"/>
                    <a:pt x="1231" y="89"/>
                  </a:cubicBezTo>
                  <a:cubicBezTo>
                    <a:pt x="1224" y="89"/>
                    <a:pt x="1219" y="84"/>
                    <a:pt x="1212" y="84"/>
                  </a:cubicBezTo>
                  <a:cubicBezTo>
                    <a:pt x="1203" y="84"/>
                    <a:pt x="1193" y="90"/>
                    <a:pt x="1193" y="100"/>
                  </a:cubicBezTo>
                  <a:cubicBezTo>
                    <a:pt x="1193" y="110"/>
                    <a:pt x="1204" y="114"/>
                    <a:pt x="1204" y="121"/>
                  </a:cubicBezTo>
                  <a:cubicBezTo>
                    <a:pt x="1204" y="129"/>
                    <a:pt x="1187" y="129"/>
                    <a:pt x="1183" y="137"/>
                  </a:cubicBezTo>
                  <a:cubicBezTo>
                    <a:pt x="1177" y="151"/>
                    <a:pt x="1179" y="161"/>
                    <a:pt x="1168" y="176"/>
                  </a:cubicBezTo>
                  <a:cubicBezTo>
                    <a:pt x="1151" y="199"/>
                    <a:pt x="1128" y="162"/>
                    <a:pt x="1128" y="153"/>
                  </a:cubicBezTo>
                  <a:cubicBezTo>
                    <a:pt x="1128" y="143"/>
                    <a:pt x="1141" y="145"/>
                    <a:pt x="1141" y="133"/>
                  </a:cubicBezTo>
                  <a:cubicBezTo>
                    <a:pt x="1141" y="128"/>
                    <a:pt x="1119" y="105"/>
                    <a:pt x="1113" y="105"/>
                  </a:cubicBezTo>
                  <a:cubicBezTo>
                    <a:pt x="1091" y="105"/>
                    <a:pt x="1106" y="140"/>
                    <a:pt x="1083" y="140"/>
                  </a:cubicBezTo>
                  <a:cubicBezTo>
                    <a:pt x="1083" y="126"/>
                    <a:pt x="1082" y="116"/>
                    <a:pt x="1066" y="109"/>
                  </a:cubicBezTo>
                  <a:cubicBezTo>
                    <a:pt x="1068" y="105"/>
                    <a:pt x="1069" y="102"/>
                    <a:pt x="1073" y="99"/>
                  </a:cubicBezTo>
                  <a:cubicBezTo>
                    <a:pt x="1061" y="91"/>
                    <a:pt x="1044" y="99"/>
                    <a:pt x="1035" y="87"/>
                  </a:cubicBezTo>
                  <a:cubicBezTo>
                    <a:pt x="1041" y="84"/>
                    <a:pt x="1054" y="78"/>
                    <a:pt x="1054" y="68"/>
                  </a:cubicBezTo>
                  <a:cubicBezTo>
                    <a:pt x="1054" y="53"/>
                    <a:pt x="1032" y="53"/>
                    <a:pt x="1031" y="42"/>
                  </a:cubicBezTo>
                  <a:cubicBezTo>
                    <a:pt x="1031" y="17"/>
                    <a:pt x="1014" y="1"/>
                    <a:pt x="985" y="0"/>
                  </a:cubicBezTo>
                  <a:cubicBezTo>
                    <a:pt x="970" y="0"/>
                    <a:pt x="976" y="10"/>
                    <a:pt x="977" y="18"/>
                  </a:cubicBezTo>
                  <a:cubicBezTo>
                    <a:pt x="968" y="20"/>
                    <a:pt x="956" y="18"/>
                    <a:pt x="956" y="30"/>
                  </a:cubicBezTo>
                  <a:cubicBezTo>
                    <a:pt x="956" y="38"/>
                    <a:pt x="962" y="42"/>
                    <a:pt x="962" y="50"/>
                  </a:cubicBezTo>
                  <a:cubicBezTo>
                    <a:pt x="962" y="58"/>
                    <a:pt x="952" y="57"/>
                    <a:pt x="952" y="68"/>
                  </a:cubicBezTo>
                  <a:cubicBezTo>
                    <a:pt x="952" y="94"/>
                    <a:pt x="1003" y="78"/>
                    <a:pt x="1003" y="105"/>
                  </a:cubicBezTo>
                  <a:cubicBezTo>
                    <a:pt x="1003" y="110"/>
                    <a:pt x="997" y="129"/>
                    <a:pt x="997" y="129"/>
                  </a:cubicBezTo>
                  <a:cubicBezTo>
                    <a:pt x="1003" y="126"/>
                    <a:pt x="1007" y="124"/>
                    <a:pt x="1013" y="121"/>
                  </a:cubicBezTo>
                  <a:cubicBezTo>
                    <a:pt x="1023" y="154"/>
                    <a:pt x="973" y="138"/>
                    <a:pt x="973" y="177"/>
                  </a:cubicBezTo>
                  <a:cubicBezTo>
                    <a:pt x="948" y="184"/>
                    <a:pt x="968" y="158"/>
                    <a:pt x="962" y="149"/>
                  </a:cubicBezTo>
                  <a:cubicBezTo>
                    <a:pt x="960" y="145"/>
                    <a:pt x="939" y="140"/>
                    <a:pt x="928" y="140"/>
                  </a:cubicBezTo>
                  <a:cubicBezTo>
                    <a:pt x="914" y="140"/>
                    <a:pt x="909" y="148"/>
                    <a:pt x="909" y="165"/>
                  </a:cubicBezTo>
                  <a:cubicBezTo>
                    <a:pt x="896" y="163"/>
                    <a:pt x="888" y="165"/>
                    <a:pt x="844" y="165"/>
                  </a:cubicBezTo>
                  <a:cubicBezTo>
                    <a:pt x="804" y="165"/>
                    <a:pt x="756" y="150"/>
                    <a:pt x="746" y="117"/>
                  </a:cubicBezTo>
                  <a:cubicBezTo>
                    <a:pt x="732" y="121"/>
                    <a:pt x="687" y="122"/>
                    <a:pt x="687" y="140"/>
                  </a:cubicBezTo>
                  <a:cubicBezTo>
                    <a:pt x="687" y="145"/>
                    <a:pt x="690" y="148"/>
                    <a:pt x="696" y="148"/>
                  </a:cubicBezTo>
                  <a:cubicBezTo>
                    <a:pt x="709" y="148"/>
                    <a:pt x="729" y="142"/>
                    <a:pt x="738" y="136"/>
                  </a:cubicBezTo>
                  <a:cubicBezTo>
                    <a:pt x="741" y="162"/>
                    <a:pt x="702" y="140"/>
                    <a:pt x="702" y="167"/>
                  </a:cubicBezTo>
                  <a:cubicBezTo>
                    <a:pt x="702" y="173"/>
                    <a:pt x="710" y="191"/>
                    <a:pt x="707" y="191"/>
                  </a:cubicBezTo>
                  <a:cubicBezTo>
                    <a:pt x="691" y="191"/>
                    <a:pt x="688" y="171"/>
                    <a:pt x="676" y="165"/>
                  </a:cubicBezTo>
                  <a:cubicBezTo>
                    <a:pt x="664" y="159"/>
                    <a:pt x="664" y="159"/>
                    <a:pt x="664" y="159"/>
                  </a:cubicBezTo>
                  <a:cubicBezTo>
                    <a:pt x="646" y="159"/>
                    <a:pt x="634" y="159"/>
                    <a:pt x="616" y="159"/>
                  </a:cubicBezTo>
                  <a:cubicBezTo>
                    <a:pt x="601" y="159"/>
                    <a:pt x="591" y="166"/>
                    <a:pt x="574" y="167"/>
                  </a:cubicBezTo>
                  <a:cubicBezTo>
                    <a:pt x="544" y="168"/>
                    <a:pt x="544" y="156"/>
                    <a:pt x="544" y="154"/>
                  </a:cubicBezTo>
                  <a:cubicBezTo>
                    <a:pt x="544" y="147"/>
                    <a:pt x="567" y="150"/>
                    <a:pt x="572" y="145"/>
                  </a:cubicBezTo>
                  <a:cubicBezTo>
                    <a:pt x="551" y="114"/>
                    <a:pt x="554" y="119"/>
                    <a:pt x="511" y="123"/>
                  </a:cubicBezTo>
                  <a:cubicBezTo>
                    <a:pt x="465" y="127"/>
                    <a:pt x="442" y="87"/>
                    <a:pt x="396" y="87"/>
                  </a:cubicBezTo>
                  <a:cubicBezTo>
                    <a:pt x="382" y="87"/>
                    <a:pt x="376" y="97"/>
                    <a:pt x="364" y="97"/>
                  </a:cubicBezTo>
                  <a:cubicBezTo>
                    <a:pt x="355" y="97"/>
                    <a:pt x="347" y="82"/>
                    <a:pt x="345" y="76"/>
                  </a:cubicBezTo>
                  <a:cubicBezTo>
                    <a:pt x="331" y="79"/>
                    <a:pt x="331" y="97"/>
                    <a:pt x="316" y="97"/>
                  </a:cubicBezTo>
                  <a:cubicBezTo>
                    <a:pt x="301" y="97"/>
                    <a:pt x="281" y="61"/>
                    <a:pt x="276" y="61"/>
                  </a:cubicBezTo>
                  <a:cubicBezTo>
                    <a:pt x="261" y="61"/>
                    <a:pt x="267" y="84"/>
                    <a:pt x="251" y="84"/>
                  </a:cubicBezTo>
                  <a:cubicBezTo>
                    <a:pt x="245" y="84"/>
                    <a:pt x="239" y="79"/>
                    <a:pt x="237" y="73"/>
                  </a:cubicBezTo>
                  <a:cubicBezTo>
                    <a:pt x="214" y="78"/>
                    <a:pt x="205" y="80"/>
                    <a:pt x="184" y="89"/>
                  </a:cubicBezTo>
                  <a:cubicBezTo>
                    <a:pt x="176" y="90"/>
                    <a:pt x="156" y="105"/>
                    <a:pt x="149" y="99"/>
                  </a:cubicBezTo>
                  <a:cubicBezTo>
                    <a:pt x="129" y="80"/>
                    <a:pt x="133" y="104"/>
                    <a:pt x="126" y="105"/>
                  </a:cubicBezTo>
                  <a:cubicBezTo>
                    <a:pt x="76" y="106"/>
                    <a:pt x="111" y="125"/>
                    <a:pt x="104" y="125"/>
                  </a:cubicBezTo>
                  <a:cubicBezTo>
                    <a:pt x="85" y="125"/>
                    <a:pt x="51" y="121"/>
                    <a:pt x="20" y="101"/>
                  </a:cubicBezTo>
                  <a:cubicBezTo>
                    <a:pt x="18" y="101"/>
                    <a:pt x="9" y="93"/>
                    <a:pt x="9" y="91"/>
                  </a:cubicBezTo>
                  <a:cubicBezTo>
                    <a:pt x="4" y="94"/>
                    <a:pt x="8" y="93"/>
                    <a:pt x="0" y="91"/>
                  </a:cubicBezTo>
                  <a:cubicBezTo>
                    <a:pt x="0" y="435"/>
                    <a:pt x="0" y="435"/>
                    <a:pt x="0" y="435"/>
                  </a:cubicBezTo>
                  <a:cubicBezTo>
                    <a:pt x="10" y="446"/>
                    <a:pt x="33" y="432"/>
                    <a:pt x="42" y="447"/>
                  </a:cubicBezTo>
                  <a:cubicBezTo>
                    <a:pt x="48" y="458"/>
                    <a:pt x="64" y="479"/>
                    <a:pt x="80" y="479"/>
                  </a:cubicBezTo>
                  <a:cubicBezTo>
                    <a:pt x="90" y="479"/>
                    <a:pt x="90" y="462"/>
                    <a:pt x="101" y="459"/>
                  </a:cubicBezTo>
                  <a:cubicBezTo>
                    <a:pt x="105" y="458"/>
                    <a:pt x="110" y="459"/>
                    <a:pt x="115" y="455"/>
                  </a:cubicBezTo>
                  <a:cubicBezTo>
                    <a:pt x="138" y="479"/>
                    <a:pt x="149" y="488"/>
                    <a:pt x="169" y="519"/>
                  </a:cubicBezTo>
                  <a:cubicBezTo>
                    <a:pt x="170" y="522"/>
                    <a:pt x="176" y="523"/>
                    <a:pt x="179" y="531"/>
                  </a:cubicBezTo>
                  <a:cubicBezTo>
                    <a:pt x="182" y="540"/>
                    <a:pt x="186" y="552"/>
                    <a:pt x="194" y="561"/>
                  </a:cubicBezTo>
                  <a:cubicBezTo>
                    <a:pt x="198" y="566"/>
                    <a:pt x="207" y="563"/>
                    <a:pt x="212" y="570"/>
                  </a:cubicBezTo>
                  <a:cubicBezTo>
                    <a:pt x="219" y="577"/>
                    <a:pt x="232" y="581"/>
                    <a:pt x="232" y="597"/>
                  </a:cubicBezTo>
                  <a:cubicBezTo>
                    <a:pt x="232" y="606"/>
                    <a:pt x="221" y="608"/>
                    <a:pt x="221" y="613"/>
                  </a:cubicBezTo>
                  <a:cubicBezTo>
                    <a:pt x="221" y="617"/>
                    <a:pt x="226" y="620"/>
                    <a:pt x="226" y="624"/>
                  </a:cubicBezTo>
                  <a:cubicBezTo>
                    <a:pt x="226" y="635"/>
                    <a:pt x="223" y="656"/>
                    <a:pt x="233" y="659"/>
                  </a:cubicBezTo>
                  <a:cubicBezTo>
                    <a:pt x="239" y="661"/>
                    <a:pt x="245" y="661"/>
                    <a:pt x="250" y="666"/>
                  </a:cubicBezTo>
                  <a:cubicBezTo>
                    <a:pt x="257" y="673"/>
                    <a:pt x="248" y="683"/>
                    <a:pt x="257" y="690"/>
                  </a:cubicBezTo>
                  <a:cubicBezTo>
                    <a:pt x="257" y="690"/>
                    <a:pt x="277" y="702"/>
                    <a:pt x="278" y="705"/>
                  </a:cubicBezTo>
                  <a:cubicBezTo>
                    <a:pt x="283" y="723"/>
                    <a:pt x="285" y="744"/>
                    <a:pt x="310" y="744"/>
                  </a:cubicBezTo>
                  <a:cubicBezTo>
                    <a:pt x="314" y="760"/>
                    <a:pt x="341" y="750"/>
                    <a:pt x="347" y="771"/>
                  </a:cubicBezTo>
                  <a:cubicBezTo>
                    <a:pt x="349" y="779"/>
                    <a:pt x="368" y="780"/>
                    <a:pt x="376" y="788"/>
                  </a:cubicBezTo>
                  <a:cubicBezTo>
                    <a:pt x="377" y="790"/>
                    <a:pt x="381" y="791"/>
                    <a:pt x="384" y="793"/>
                  </a:cubicBezTo>
                  <a:cubicBezTo>
                    <a:pt x="384" y="793"/>
                    <a:pt x="384" y="793"/>
                    <a:pt x="384" y="793"/>
                  </a:cubicBezTo>
                  <a:cubicBezTo>
                    <a:pt x="990" y="793"/>
                    <a:pt x="990" y="793"/>
                    <a:pt x="990" y="793"/>
                  </a:cubicBezTo>
                  <a:cubicBezTo>
                    <a:pt x="990" y="783"/>
                    <a:pt x="990" y="783"/>
                    <a:pt x="990" y="783"/>
                  </a:cubicBezTo>
                  <a:cubicBezTo>
                    <a:pt x="1000" y="791"/>
                    <a:pt x="999" y="798"/>
                    <a:pt x="1009" y="803"/>
                  </a:cubicBezTo>
                  <a:cubicBezTo>
                    <a:pt x="1047" y="803"/>
                    <a:pt x="1047" y="803"/>
                    <a:pt x="1047" y="803"/>
                  </a:cubicBezTo>
                  <a:cubicBezTo>
                    <a:pt x="1062" y="819"/>
                    <a:pt x="1082" y="819"/>
                    <a:pt x="1109" y="819"/>
                  </a:cubicBezTo>
                  <a:cubicBezTo>
                    <a:pt x="1119" y="816"/>
                    <a:pt x="1121" y="819"/>
                    <a:pt x="1129" y="815"/>
                  </a:cubicBezTo>
                  <a:cubicBezTo>
                    <a:pt x="1137" y="811"/>
                    <a:pt x="1134" y="799"/>
                    <a:pt x="1141" y="799"/>
                  </a:cubicBezTo>
                  <a:cubicBezTo>
                    <a:pt x="1150" y="799"/>
                    <a:pt x="1156" y="813"/>
                    <a:pt x="1159" y="816"/>
                  </a:cubicBezTo>
                  <a:cubicBezTo>
                    <a:pt x="1161" y="813"/>
                    <a:pt x="1160" y="806"/>
                    <a:pt x="1160" y="805"/>
                  </a:cubicBezTo>
                  <a:cubicBezTo>
                    <a:pt x="1163" y="805"/>
                    <a:pt x="1164" y="805"/>
                    <a:pt x="1166" y="805"/>
                  </a:cubicBezTo>
                  <a:cubicBezTo>
                    <a:pt x="1171" y="805"/>
                    <a:pt x="1203" y="832"/>
                    <a:pt x="1204" y="835"/>
                  </a:cubicBezTo>
                  <a:cubicBezTo>
                    <a:pt x="1209" y="845"/>
                    <a:pt x="1204" y="853"/>
                    <a:pt x="1210" y="859"/>
                  </a:cubicBezTo>
                  <a:cubicBezTo>
                    <a:pt x="1228" y="877"/>
                    <a:pt x="1251" y="873"/>
                    <a:pt x="1270" y="886"/>
                  </a:cubicBezTo>
                  <a:cubicBezTo>
                    <a:pt x="1290" y="886"/>
                    <a:pt x="1290" y="886"/>
                    <a:pt x="1290" y="886"/>
                  </a:cubicBezTo>
                  <a:cubicBezTo>
                    <a:pt x="1299" y="892"/>
                    <a:pt x="1310" y="900"/>
                    <a:pt x="1310" y="912"/>
                  </a:cubicBezTo>
                  <a:cubicBezTo>
                    <a:pt x="1310" y="918"/>
                    <a:pt x="1307" y="922"/>
                    <a:pt x="1303" y="922"/>
                  </a:cubicBezTo>
                  <a:cubicBezTo>
                    <a:pt x="1294" y="922"/>
                    <a:pt x="1284" y="911"/>
                    <a:pt x="1281" y="908"/>
                  </a:cubicBezTo>
                  <a:cubicBezTo>
                    <a:pt x="1278" y="921"/>
                    <a:pt x="1272" y="959"/>
                    <a:pt x="1261" y="959"/>
                  </a:cubicBezTo>
                  <a:cubicBezTo>
                    <a:pt x="1252" y="969"/>
                    <a:pt x="1244" y="974"/>
                    <a:pt x="1244" y="986"/>
                  </a:cubicBezTo>
                  <a:cubicBezTo>
                    <a:pt x="1247" y="990"/>
                    <a:pt x="1251" y="996"/>
                    <a:pt x="1256" y="996"/>
                  </a:cubicBezTo>
                  <a:cubicBezTo>
                    <a:pt x="1262" y="996"/>
                    <a:pt x="1263" y="991"/>
                    <a:pt x="1266" y="988"/>
                  </a:cubicBezTo>
                  <a:cubicBezTo>
                    <a:pt x="1273" y="981"/>
                    <a:pt x="1284" y="981"/>
                    <a:pt x="1295" y="981"/>
                  </a:cubicBezTo>
                  <a:cubicBezTo>
                    <a:pt x="1305" y="981"/>
                    <a:pt x="1309" y="987"/>
                    <a:pt x="1313" y="985"/>
                  </a:cubicBezTo>
                  <a:cubicBezTo>
                    <a:pt x="1318" y="982"/>
                    <a:pt x="1322" y="980"/>
                    <a:pt x="1325" y="978"/>
                  </a:cubicBezTo>
                  <a:cubicBezTo>
                    <a:pt x="1324" y="974"/>
                    <a:pt x="1322" y="969"/>
                    <a:pt x="1321" y="965"/>
                  </a:cubicBezTo>
                  <a:cubicBezTo>
                    <a:pt x="1320" y="962"/>
                    <a:pt x="1316" y="961"/>
                    <a:pt x="1316" y="958"/>
                  </a:cubicBezTo>
                  <a:cubicBezTo>
                    <a:pt x="1316" y="954"/>
                    <a:pt x="1324" y="952"/>
                    <a:pt x="1326" y="951"/>
                  </a:cubicBezTo>
                  <a:cubicBezTo>
                    <a:pt x="1343" y="946"/>
                    <a:pt x="1378" y="936"/>
                    <a:pt x="1397" y="936"/>
                  </a:cubicBezTo>
                  <a:cubicBezTo>
                    <a:pt x="1399" y="935"/>
                    <a:pt x="1426" y="906"/>
                    <a:pt x="1431" y="902"/>
                  </a:cubicBezTo>
                  <a:cubicBezTo>
                    <a:pt x="1435" y="899"/>
                    <a:pt x="1453" y="900"/>
                    <a:pt x="1471" y="900"/>
                  </a:cubicBezTo>
                  <a:cubicBezTo>
                    <a:pt x="1478" y="900"/>
                    <a:pt x="1483" y="900"/>
                    <a:pt x="1490" y="900"/>
                  </a:cubicBezTo>
                  <a:cubicBezTo>
                    <a:pt x="1497" y="900"/>
                    <a:pt x="1504" y="898"/>
                    <a:pt x="1509" y="897"/>
                  </a:cubicBezTo>
                  <a:cubicBezTo>
                    <a:pt x="1516" y="896"/>
                    <a:pt x="1514" y="893"/>
                    <a:pt x="1517" y="890"/>
                  </a:cubicBezTo>
                  <a:cubicBezTo>
                    <a:pt x="1531" y="875"/>
                    <a:pt x="1530" y="849"/>
                    <a:pt x="1550" y="835"/>
                  </a:cubicBezTo>
                  <a:cubicBezTo>
                    <a:pt x="1559" y="847"/>
                    <a:pt x="1573" y="830"/>
                    <a:pt x="1579" y="841"/>
                  </a:cubicBezTo>
                  <a:cubicBezTo>
                    <a:pt x="1590" y="861"/>
                    <a:pt x="1583" y="890"/>
                    <a:pt x="1592" y="909"/>
                  </a:cubicBezTo>
                  <a:lnTo>
                    <a:pt x="1592" y="907"/>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6" name="Freeform 116"/>
            <p:cNvSpPr>
              <a:spLocks/>
            </p:cNvSpPr>
            <p:nvPr/>
          </p:nvSpPr>
          <p:spPr bwMode="auto">
            <a:xfrm>
              <a:off x="1689100" y="1967781"/>
              <a:ext cx="921324" cy="705526"/>
            </a:xfrm>
            <a:custGeom>
              <a:avLst/>
              <a:gdLst>
                <a:gd name="T0" fmla="*/ 574 w 806"/>
                <a:gd name="T1" fmla="*/ 409 h 617"/>
                <a:gd name="T2" fmla="*/ 654 w 806"/>
                <a:gd name="T3" fmla="*/ 453 h 617"/>
                <a:gd name="T4" fmla="*/ 689 w 806"/>
                <a:gd name="T5" fmla="*/ 429 h 617"/>
                <a:gd name="T6" fmla="*/ 753 w 806"/>
                <a:gd name="T7" fmla="*/ 505 h 617"/>
                <a:gd name="T8" fmla="*/ 786 w 806"/>
                <a:gd name="T9" fmla="*/ 544 h 617"/>
                <a:gd name="T10" fmla="*/ 795 w 806"/>
                <a:gd name="T11" fmla="*/ 587 h 617"/>
                <a:gd name="T12" fmla="*/ 756 w 806"/>
                <a:gd name="T13" fmla="*/ 564 h 617"/>
                <a:gd name="T14" fmla="*/ 733 w 806"/>
                <a:gd name="T15" fmla="*/ 540 h 617"/>
                <a:gd name="T16" fmla="*/ 731 w 806"/>
                <a:gd name="T17" fmla="*/ 515 h 617"/>
                <a:gd name="T18" fmla="*/ 710 w 806"/>
                <a:gd name="T19" fmla="*/ 515 h 617"/>
                <a:gd name="T20" fmla="*/ 707 w 806"/>
                <a:gd name="T21" fmla="*/ 486 h 617"/>
                <a:gd name="T22" fmla="*/ 670 w 806"/>
                <a:gd name="T23" fmla="*/ 469 h 617"/>
                <a:gd name="T24" fmla="*/ 623 w 806"/>
                <a:gd name="T25" fmla="*/ 453 h 617"/>
                <a:gd name="T26" fmla="*/ 513 w 806"/>
                <a:gd name="T27" fmla="*/ 425 h 617"/>
                <a:gd name="T28" fmla="*/ 411 w 806"/>
                <a:gd name="T29" fmla="*/ 397 h 617"/>
                <a:gd name="T30" fmla="*/ 343 w 806"/>
                <a:gd name="T31" fmla="*/ 453 h 617"/>
                <a:gd name="T32" fmla="*/ 342 w 806"/>
                <a:gd name="T33" fmla="*/ 441 h 617"/>
                <a:gd name="T34" fmla="*/ 374 w 806"/>
                <a:gd name="T35" fmla="*/ 393 h 617"/>
                <a:gd name="T36" fmla="*/ 366 w 806"/>
                <a:gd name="T37" fmla="*/ 385 h 617"/>
                <a:gd name="T38" fmla="*/ 298 w 806"/>
                <a:gd name="T39" fmla="*/ 467 h 617"/>
                <a:gd name="T40" fmla="*/ 245 w 806"/>
                <a:gd name="T41" fmla="*/ 519 h 617"/>
                <a:gd name="T42" fmla="*/ 135 w 806"/>
                <a:gd name="T43" fmla="*/ 579 h 617"/>
                <a:gd name="T44" fmla="*/ 97 w 806"/>
                <a:gd name="T45" fmla="*/ 590 h 617"/>
                <a:gd name="T46" fmla="*/ 157 w 806"/>
                <a:gd name="T47" fmla="*/ 552 h 617"/>
                <a:gd name="T48" fmla="*/ 254 w 806"/>
                <a:gd name="T49" fmla="*/ 461 h 617"/>
                <a:gd name="T50" fmla="*/ 214 w 806"/>
                <a:gd name="T51" fmla="*/ 471 h 617"/>
                <a:gd name="T52" fmla="*/ 188 w 806"/>
                <a:gd name="T53" fmla="*/ 479 h 617"/>
                <a:gd name="T54" fmla="*/ 151 w 806"/>
                <a:gd name="T55" fmla="*/ 469 h 617"/>
                <a:gd name="T56" fmla="*/ 131 w 806"/>
                <a:gd name="T57" fmla="*/ 475 h 617"/>
                <a:gd name="T58" fmla="*/ 123 w 806"/>
                <a:gd name="T59" fmla="*/ 439 h 617"/>
                <a:gd name="T60" fmla="*/ 102 w 806"/>
                <a:gd name="T61" fmla="*/ 441 h 617"/>
                <a:gd name="T62" fmla="*/ 63 w 806"/>
                <a:gd name="T63" fmla="*/ 402 h 617"/>
                <a:gd name="T64" fmla="*/ 89 w 806"/>
                <a:gd name="T65" fmla="*/ 324 h 617"/>
                <a:gd name="T66" fmla="*/ 135 w 806"/>
                <a:gd name="T67" fmla="*/ 273 h 617"/>
                <a:gd name="T68" fmla="*/ 146 w 806"/>
                <a:gd name="T69" fmla="*/ 261 h 617"/>
                <a:gd name="T70" fmla="*/ 102 w 806"/>
                <a:gd name="T71" fmla="*/ 274 h 617"/>
                <a:gd name="T72" fmla="*/ 30 w 806"/>
                <a:gd name="T73" fmla="*/ 269 h 617"/>
                <a:gd name="T74" fmla="*/ 23 w 806"/>
                <a:gd name="T75" fmla="*/ 238 h 617"/>
                <a:gd name="T76" fmla="*/ 68 w 806"/>
                <a:gd name="T77" fmla="*/ 191 h 617"/>
                <a:gd name="T78" fmla="*/ 110 w 806"/>
                <a:gd name="T79" fmla="*/ 209 h 617"/>
                <a:gd name="T80" fmla="*/ 85 w 806"/>
                <a:gd name="T81" fmla="*/ 171 h 617"/>
                <a:gd name="T82" fmla="*/ 23 w 806"/>
                <a:gd name="T83" fmla="*/ 121 h 617"/>
                <a:gd name="T84" fmla="*/ 76 w 806"/>
                <a:gd name="T85" fmla="*/ 99 h 617"/>
                <a:gd name="T86" fmla="*/ 201 w 806"/>
                <a:gd name="T87" fmla="*/ 22 h 617"/>
                <a:gd name="T88" fmla="*/ 257 w 806"/>
                <a:gd name="T89" fmla="*/ 12 h 617"/>
                <a:gd name="T90" fmla="*/ 269 w 806"/>
                <a:gd name="T91" fmla="*/ 12 h 617"/>
                <a:gd name="T92" fmla="*/ 324 w 806"/>
                <a:gd name="T93" fmla="*/ 20 h 617"/>
                <a:gd name="T94" fmla="*/ 405 w 806"/>
                <a:gd name="T95" fmla="*/ 36 h 617"/>
                <a:gd name="T96" fmla="*/ 526 w 806"/>
                <a:gd name="T97" fmla="*/ 50 h 617"/>
                <a:gd name="T98" fmla="*/ 574 w 806"/>
                <a:gd name="T99" fmla="*/ 6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617">
                  <a:moveTo>
                    <a:pt x="574" y="65"/>
                  </a:moveTo>
                  <a:cubicBezTo>
                    <a:pt x="574" y="409"/>
                    <a:pt x="574" y="409"/>
                    <a:pt x="574" y="409"/>
                  </a:cubicBezTo>
                  <a:cubicBezTo>
                    <a:pt x="584" y="420"/>
                    <a:pt x="607" y="406"/>
                    <a:pt x="616" y="421"/>
                  </a:cubicBezTo>
                  <a:cubicBezTo>
                    <a:pt x="622" y="432"/>
                    <a:pt x="638" y="453"/>
                    <a:pt x="654" y="453"/>
                  </a:cubicBezTo>
                  <a:cubicBezTo>
                    <a:pt x="664" y="453"/>
                    <a:pt x="664" y="436"/>
                    <a:pt x="675" y="433"/>
                  </a:cubicBezTo>
                  <a:cubicBezTo>
                    <a:pt x="679" y="432"/>
                    <a:pt x="684" y="433"/>
                    <a:pt x="689" y="429"/>
                  </a:cubicBezTo>
                  <a:cubicBezTo>
                    <a:pt x="712" y="453"/>
                    <a:pt x="723" y="462"/>
                    <a:pt x="743" y="493"/>
                  </a:cubicBezTo>
                  <a:cubicBezTo>
                    <a:pt x="744" y="496"/>
                    <a:pt x="750" y="497"/>
                    <a:pt x="753" y="505"/>
                  </a:cubicBezTo>
                  <a:cubicBezTo>
                    <a:pt x="756" y="514"/>
                    <a:pt x="760" y="526"/>
                    <a:pt x="768" y="535"/>
                  </a:cubicBezTo>
                  <a:cubicBezTo>
                    <a:pt x="772" y="540"/>
                    <a:pt x="781" y="537"/>
                    <a:pt x="786" y="544"/>
                  </a:cubicBezTo>
                  <a:cubicBezTo>
                    <a:pt x="793" y="551"/>
                    <a:pt x="806" y="555"/>
                    <a:pt x="806" y="571"/>
                  </a:cubicBezTo>
                  <a:cubicBezTo>
                    <a:pt x="806" y="580"/>
                    <a:pt x="795" y="582"/>
                    <a:pt x="795" y="587"/>
                  </a:cubicBezTo>
                  <a:cubicBezTo>
                    <a:pt x="791" y="587"/>
                    <a:pt x="791" y="588"/>
                    <a:pt x="788" y="588"/>
                  </a:cubicBezTo>
                  <a:cubicBezTo>
                    <a:pt x="775" y="588"/>
                    <a:pt x="756" y="573"/>
                    <a:pt x="756" y="564"/>
                  </a:cubicBezTo>
                  <a:cubicBezTo>
                    <a:pt x="756" y="557"/>
                    <a:pt x="756" y="559"/>
                    <a:pt x="756" y="552"/>
                  </a:cubicBezTo>
                  <a:cubicBezTo>
                    <a:pt x="756" y="540"/>
                    <a:pt x="747" y="540"/>
                    <a:pt x="733" y="540"/>
                  </a:cubicBezTo>
                  <a:cubicBezTo>
                    <a:pt x="722" y="540"/>
                    <a:pt x="719" y="533"/>
                    <a:pt x="719" y="528"/>
                  </a:cubicBezTo>
                  <a:cubicBezTo>
                    <a:pt x="719" y="522"/>
                    <a:pt x="731" y="521"/>
                    <a:pt x="731" y="515"/>
                  </a:cubicBezTo>
                  <a:cubicBezTo>
                    <a:pt x="731" y="509"/>
                    <a:pt x="731" y="506"/>
                    <a:pt x="731" y="505"/>
                  </a:cubicBezTo>
                  <a:cubicBezTo>
                    <a:pt x="716" y="505"/>
                    <a:pt x="720" y="515"/>
                    <a:pt x="710" y="515"/>
                  </a:cubicBezTo>
                  <a:cubicBezTo>
                    <a:pt x="707" y="515"/>
                    <a:pt x="699" y="508"/>
                    <a:pt x="699" y="503"/>
                  </a:cubicBezTo>
                  <a:cubicBezTo>
                    <a:pt x="699" y="494"/>
                    <a:pt x="704" y="490"/>
                    <a:pt x="707" y="486"/>
                  </a:cubicBezTo>
                  <a:cubicBezTo>
                    <a:pt x="703" y="482"/>
                    <a:pt x="696" y="475"/>
                    <a:pt x="693" y="481"/>
                  </a:cubicBezTo>
                  <a:cubicBezTo>
                    <a:pt x="682" y="481"/>
                    <a:pt x="676" y="475"/>
                    <a:pt x="670" y="469"/>
                  </a:cubicBezTo>
                  <a:cubicBezTo>
                    <a:pt x="668" y="475"/>
                    <a:pt x="665" y="483"/>
                    <a:pt x="659" y="483"/>
                  </a:cubicBezTo>
                  <a:cubicBezTo>
                    <a:pt x="643" y="483"/>
                    <a:pt x="632" y="460"/>
                    <a:pt x="623" y="453"/>
                  </a:cubicBezTo>
                  <a:cubicBezTo>
                    <a:pt x="604" y="438"/>
                    <a:pt x="578" y="439"/>
                    <a:pt x="555" y="425"/>
                  </a:cubicBezTo>
                  <a:cubicBezTo>
                    <a:pt x="513" y="425"/>
                    <a:pt x="513" y="425"/>
                    <a:pt x="513" y="425"/>
                  </a:cubicBezTo>
                  <a:cubicBezTo>
                    <a:pt x="488" y="416"/>
                    <a:pt x="455" y="413"/>
                    <a:pt x="442" y="385"/>
                  </a:cubicBezTo>
                  <a:cubicBezTo>
                    <a:pt x="433" y="389"/>
                    <a:pt x="418" y="393"/>
                    <a:pt x="411" y="397"/>
                  </a:cubicBezTo>
                  <a:cubicBezTo>
                    <a:pt x="413" y="403"/>
                    <a:pt x="415" y="405"/>
                    <a:pt x="419" y="408"/>
                  </a:cubicBezTo>
                  <a:cubicBezTo>
                    <a:pt x="409" y="424"/>
                    <a:pt x="360" y="453"/>
                    <a:pt x="343" y="453"/>
                  </a:cubicBezTo>
                  <a:cubicBezTo>
                    <a:pt x="340" y="453"/>
                    <a:pt x="335" y="451"/>
                    <a:pt x="335" y="447"/>
                  </a:cubicBezTo>
                  <a:cubicBezTo>
                    <a:pt x="335" y="443"/>
                    <a:pt x="340" y="442"/>
                    <a:pt x="342" y="441"/>
                  </a:cubicBezTo>
                  <a:cubicBezTo>
                    <a:pt x="338" y="435"/>
                    <a:pt x="341" y="435"/>
                    <a:pt x="341" y="432"/>
                  </a:cubicBezTo>
                  <a:cubicBezTo>
                    <a:pt x="341" y="414"/>
                    <a:pt x="352" y="400"/>
                    <a:pt x="374" y="393"/>
                  </a:cubicBezTo>
                  <a:cubicBezTo>
                    <a:pt x="374" y="391"/>
                    <a:pt x="375" y="388"/>
                    <a:pt x="375" y="385"/>
                  </a:cubicBezTo>
                  <a:cubicBezTo>
                    <a:pt x="368" y="385"/>
                    <a:pt x="369" y="385"/>
                    <a:pt x="366" y="385"/>
                  </a:cubicBezTo>
                  <a:cubicBezTo>
                    <a:pt x="348" y="385"/>
                    <a:pt x="298" y="429"/>
                    <a:pt x="298" y="455"/>
                  </a:cubicBezTo>
                  <a:cubicBezTo>
                    <a:pt x="298" y="459"/>
                    <a:pt x="298" y="463"/>
                    <a:pt x="298" y="467"/>
                  </a:cubicBezTo>
                  <a:cubicBezTo>
                    <a:pt x="298" y="486"/>
                    <a:pt x="281" y="492"/>
                    <a:pt x="263" y="499"/>
                  </a:cubicBezTo>
                  <a:cubicBezTo>
                    <a:pt x="254" y="503"/>
                    <a:pt x="251" y="511"/>
                    <a:pt x="245" y="519"/>
                  </a:cubicBezTo>
                  <a:cubicBezTo>
                    <a:pt x="233" y="534"/>
                    <a:pt x="207" y="542"/>
                    <a:pt x="195" y="555"/>
                  </a:cubicBezTo>
                  <a:cubicBezTo>
                    <a:pt x="184" y="567"/>
                    <a:pt x="157" y="575"/>
                    <a:pt x="135" y="579"/>
                  </a:cubicBezTo>
                  <a:cubicBezTo>
                    <a:pt x="107" y="583"/>
                    <a:pt x="92" y="617"/>
                    <a:pt x="61" y="607"/>
                  </a:cubicBezTo>
                  <a:cubicBezTo>
                    <a:pt x="70" y="592"/>
                    <a:pt x="84" y="598"/>
                    <a:pt x="97" y="590"/>
                  </a:cubicBezTo>
                  <a:cubicBezTo>
                    <a:pt x="106" y="585"/>
                    <a:pt x="113" y="569"/>
                    <a:pt x="121" y="564"/>
                  </a:cubicBezTo>
                  <a:cubicBezTo>
                    <a:pt x="134" y="556"/>
                    <a:pt x="148" y="564"/>
                    <a:pt x="157" y="552"/>
                  </a:cubicBezTo>
                  <a:cubicBezTo>
                    <a:pt x="170" y="535"/>
                    <a:pt x="200" y="521"/>
                    <a:pt x="218" y="509"/>
                  </a:cubicBezTo>
                  <a:cubicBezTo>
                    <a:pt x="235" y="497"/>
                    <a:pt x="235" y="473"/>
                    <a:pt x="254" y="461"/>
                  </a:cubicBezTo>
                  <a:cubicBezTo>
                    <a:pt x="242" y="461"/>
                    <a:pt x="242" y="461"/>
                    <a:pt x="242" y="461"/>
                  </a:cubicBezTo>
                  <a:cubicBezTo>
                    <a:pt x="231" y="466"/>
                    <a:pt x="226" y="471"/>
                    <a:pt x="214" y="471"/>
                  </a:cubicBezTo>
                  <a:cubicBezTo>
                    <a:pt x="205" y="471"/>
                    <a:pt x="201" y="467"/>
                    <a:pt x="194" y="465"/>
                  </a:cubicBezTo>
                  <a:cubicBezTo>
                    <a:pt x="192" y="471"/>
                    <a:pt x="189" y="474"/>
                    <a:pt x="188" y="479"/>
                  </a:cubicBezTo>
                  <a:cubicBezTo>
                    <a:pt x="170" y="472"/>
                    <a:pt x="165" y="467"/>
                    <a:pt x="152" y="457"/>
                  </a:cubicBezTo>
                  <a:cubicBezTo>
                    <a:pt x="151" y="462"/>
                    <a:pt x="151" y="466"/>
                    <a:pt x="151" y="469"/>
                  </a:cubicBezTo>
                  <a:cubicBezTo>
                    <a:pt x="145" y="469"/>
                    <a:pt x="146" y="469"/>
                    <a:pt x="142" y="469"/>
                  </a:cubicBezTo>
                  <a:cubicBezTo>
                    <a:pt x="138" y="469"/>
                    <a:pt x="134" y="475"/>
                    <a:pt x="131" y="475"/>
                  </a:cubicBezTo>
                  <a:cubicBezTo>
                    <a:pt x="126" y="475"/>
                    <a:pt x="123" y="462"/>
                    <a:pt x="123" y="455"/>
                  </a:cubicBezTo>
                  <a:cubicBezTo>
                    <a:pt x="123" y="446"/>
                    <a:pt x="123" y="446"/>
                    <a:pt x="123" y="439"/>
                  </a:cubicBezTo>
                  <a:cubicBezTo>
                    <a:pt x="123" y="437"/>
                    <a:pt x="124" y="428"/>
                    <a:pt x="117" y="428"/>
                  </a:cubicBezTo>
                  <a:cubicBezTo>
                    <a:pt x="111" y="428"/>
                    <a:pt x="105" y="441"/>
                    <a:pt x="102" y="441"/>
                  </a:cubicBezTo>
                  <a:cubicBezTo>
                    <a:pt x="92" y="441"/>
                    <a:pt x="57" y="412"/>
                    <a:pt x="51" y="404"/>
                  </a:cubicBezTo>
                  <a:cubicBezTo>
                    <a:pt x="55" y="404"/>
                    <a:pt x="59" y="402"/>
                    <a:pt x="63" y="402"/>
                  </a:cubicBezTo>
                  <a:cubicBezTo>
                    <a:pt x="57" y="385"/>
                    <a:pt x="32" y="381"/>
                    <a:pt x="32" y="368"/>
                  </a:cubicBezTo>
                  <a:cubicBezTo>
                    <a:pt x="32" y="344"/>
                    <a:pt x="73" y="324"/>
                    <a:pt x="89" y="324"/>
                  </a:cubicBezTo>
                  <a:cubicBezTo>
                    <a:pt x="96" y="324"/>
                    <a:pt x="148" y="303"/>
                    <a:pt x="148" y="292"/>
                  </a:cubicBezTo>
                  <a:cubicBezTo>
                    <a:pt x="148" y="287"/>
                    <a:pt x="135" y="276"/>
                    <a:pt x="135" y="273"/>
                  </a:cubicBezTo>
                  <a:cubicBezTo>
                    <a:pt x="142" y="269"/>
                    <a:pt x="141" y="269"/>
                    <a:pt x="146" y="273"/>
                  </a:cubicBezTo>
                  <a:cubicBezTo>
                    <a:pt x="146" y="261"/>
                    <a:pt x="146" y="261"/>
                    <a:pt x="146" y="261"/>
                  </a:cubicBezTo>
                  <a:cubicBezTo>
                    <a:pt x="139" y="260"/>
                    <a:pt x="139" y="261"/>
                    <a:pt x="135" y="261"/>
                  </a:cubicBezTo>
                  <a:cubicBezTo>
                    <a:pt x="123" y="261"/>
                    <a:pt x="118" y="274"/>
                    <a:pt x="102" y="274"/>
                  </a:cubicBezTo>
                  <a:cubicBezTo>
                    <a:pt x="87" y="274"/>
                    <a:pt x="82" y="266"/>
                    <a:pt x="70" y="269"/>
                  </a:cubicBezTo>
                  <a:cubicBezTo>
                    <a:pt x="54" y="269"/>
                    <a:pt x="36" y="269"/>
                    <a:pt x="30" y="269"/>
                  </a:cubicBezTo>
                  <a:cubicBezTo>
                    <a:pt x="29" y="257"/>
                    <a:pt x="20" y="253"/>
                    <a:pt x="20" y="246"/>
                  </a:cubicBezTo>
                  <a:cubicBezTo>
                    <a:pt x="20" y="244"/>
                    <a:pt x="22" y="241"/>
                    <a:pt x="23" y="238"/>
                  </a:cubicBezTo>
                  <a:cubicBezTo>
                    <a:pt x="10" y="238"/>
                    <a:pt x="4" y="234"/>
                    <a:pt x="0" y="226"/>
                  </a:cubicBezTo>
                  <a:cubicBezTo>
                    <a:pt x="19" y="214"/>
                    <a:pt x="50" y="203"/>
                    <a:pt x="68" y="191"/>
                  </a:cubicBezTo>
                  <a:cubicBezTo>
                    <a:pt x="82" y="191"/>
                    <a:pt x="82" y="191"/>
                    <a:pt x="82" y="191"/>
                  </a:cubicBezTo>
                  <a:cubicBezTo>
                    <a:pt x="82" y="216"/>
                    <a:pt x="94" y="209"/>
                    <a:pt x="110" y="209"/>
                  </a:cubicBezTo>
                  <a:cubicBezTo>
                    <a:pt x="120" y="209"/>
                    <a:pt x="122" y="211"/>
                    <a:pt x="131" y="209"/>
                  </a:cubicBezTo>
                  <a:cubicBezTo>
                    <a:pt x="123" y="183"/>
                    <a:pt x="107" y="182"/>
                    <a:pt x="85" y="171"/>
                  </a:cubicBezTo>
                  <a:cubicBezTo>
                    <a:pt x="79" y="168"/>
                    <a:pt x="70" y="144"/>
                    <a:pt x="63" y="139"/>
                  </a:cubicBezTo>
                  <a:cubicBezTo>
                    <a:pt x="54" y="133"/>
                    <a:pt x="23" y="127"/>
                    <a:pt x="23" y="121"/>
                  </a:cubicBezTo>
                  <a:cubicBezTo>
                    <a:pt x="23" y="121"/>
                    <a:pt x="33" y="102"/>
                    <a:pt x="34" y="99"/>
                  </a:cubicBezTo>
                  <a:cubicBezTo>
                    <a:pt x="76" y="99"/>
                    <a:pt x="76" y="99"/>
                    <a:pt x="76" y="99"/>
                  </a:cubicBezTo>
                  <a:cubicBezTo>
                    <a:pt x="98" y="67"/>
                    <a:pt x="132" y="37"/>
                    <a:pt x="173" y="24"/>
                  </a:cubicBezTo>
                  <a:cubicBezTo>
                    <a:pt x="183" y="21"/>
                    <a:pt x="190" y="26"/>
                    <a:pt x="201" y="22"/>
                  </a:cubicBezTo>
                  <a:cubicBezTo>
                    <a:pt x="213" y="17"/>
                    <a:pt x="220" y="0"/>
                    <a:pt x="233" y="0"/>
                  </a:cubicBezTo>
                  <a:cubicBezTo>
                    <a:pt x="243" y="0"/>
                    <a:pt x="247" y="9"/>
                    <a:pt x="257" y="12"/>
                  </a:cubicBezTo>
                  <a:cubicBezTo>
                    <a:pt x="253" y="17"/>
                    <a:pt x="252" y="18"/>
                    <a:pt x="250" y="22"/>
                  </a:cubicBezTo>
                  <a:cubicBezTo>
                    <a:pt x="257" y="24"/>
                    <a:pt x="265" y="18"/>
                    <a:pt x="269" y="12"/>
                  </a:cubicBezTo>
                  <a:cubicBezTo>
                    <a:pt x="277" y="15"/>
                    <a:pt x="279" y="17"/>
                    <a:pt x="286" y="20"/>
                  </a:cubicBezTo>
                  <a:cubicBezTo>
                    <a:pt x="324" y="20"/>
                    <a:pt x="324" y="20"/>
                    <a:pt x="324" y="20"/>
                  </a:cubicBezTo>
                  <a:cubicBezTo>
                    <a:pt x="333" y="26"/>
                    <a:pt x="336" y="30"/>
                    <a:pt x="347" y="36"/>
                  </a:cubicBezTo>
                  <a:cubicBezTo>
                    <a:pt x="405" y="36"/>
                    <a:pt x="405" y="36"/>
                    <a:pt x="405" y="36"/>
                  </a:cubicBezTo>
                  <a:cubicBezTo>
                    <a:pt x="420" y="52"/>
                    <a:pt x="467" y="55"/>
                    <a:pt x="491" y="55"/>
                  </a:cubicBezTo>
                  <a:cubicBezTo>
                    <a:pt x="504" y="55"/>
                    <a:pt x="513" y="50"/>
                    <a:pt x="526" y="50"/>
                  </a:cubicBezTo>
                  <a:cubicBezTo>
                    <a:pt x="548" y="50"/>
                    <a:pt x="555" y="59"/>
                    <a:pt x="574" y="66"/>
                  </a:cubicBezTo>
                  <a:cubicBezTo>
                    <a:pt x="574" y="63"/>
                    <a:pt x="574" y="63"/>
                    <a:pt x="574" y="63"/>
                  </a:cubicBezTo>
                  <a:lnTo>
                    <a:pt x="574" y="65"/>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7" name="Freeform 117"/>
            <p:cNvSpPr>
              <a:spLocks/>
            </p:cNvSpPr>
            <p:nvPr/>
          </p:nvSpPr>
          <p:spPr bwMode="auto">
            <a:xfrm>
              <a:off x="2518598" y="2590664"/>
              <a:ext cx="42852" cy="58156"/>
            </a:xfrm>
            <a:custGeom>
              <a:avLst/>
              <a:gdLst>
                <a:gd name="T0" fmla="*/ 17 w 38"/>
                <a:gd name="T1" fmla="*/ 19 h 52"/>
                <a:gd name="T2" fmla="*/ 0 w 38"/>
                <a:gd name="T3" fmla="*/ 19 h 52"/>
                <a:gd name="T4" fmla="*/ 20 w 38"/>
                <a:gd name="T5" fmla="*/ 3 h 52"/>
                <a:gd name="T6" fmla="*/ 38 w 38"/>
                <a:gd name="T7" fmla="*/ 44 h 52"/>
                <a:gd name="T8" fmla="*/ 32 w 38"/>
                <a:gd name="T9" fmla="*/ 52 h 52"/>
                <a:gd name="T10" fmla="*/ 17 w 38"/>
                <a:gd name="T11" fmla="*/ 35 h 52"/>
                <a:gd name="T12" fmla="*/ 17 w 38"/>
                <a:gd name="T13" fmla="*/ 19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17" y="19"/>
                  </a:moveTo>
                  <a:cubicBezTo>
                    <a:pt x="5" y="16"/>
                    <a:pt x="10" y="12"/>
                    <a:pt x="0" y="19"/>
                  </a:cubicBezTo>
                  <a:cubicBezTo>
                    <a:pt x="0" y="0"/>
                    <a:pt x="4" y="0"/>
                    <a:pt x="20" y="3"/>
                  </a:cubicBezTo>
                  <a:cubicBezTo>
                    <a:pt x="18" y="24"/>
                    <a:pt x="38" y="27"/>
                    <a:pt x="38" y="44"/>
                  </a:cubicBezTo>
                  <a:cubicBezTo>
                    <a:pt x="38" y="50"/>
                    <a:pt x="36" y="52"/>
                    <a:pt x="32" y="52"/>
                  </a:cubicBezTo>
                  <a:cubicBezTo>
                    <a:pt x="25" y="52"/>
                    <a:pt x="17" y="35"/>
                    <a:pt x="17" y="35"/>
                  </a:cubicBezTo>
                  <a:cubicBezTo>
                    <a:pt x="17" y="29"/>
                    <a:pt x="15" y="23"/>
                    <a:pt x="17" y="19"/>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8" name="Freeform 118"/>
            <p:cNvSpPr>
              <a:spLocks/>
            </p:cNvSpPr>
            <p:nvPr/>
          </p:nvSpPr>
          <p:spPr bwMode="auto">
            <a:xfrm>
              <a:off x="2454320" y="2520264"/>
              <a:ext cx="45913" cy="73460"/>
            </a:xfrm>
            <a:custGeom>
              <a:avLst/>
              <a:gdLst>
                <a:gd name="T0" fmla="*/ 26 w 40"/>
                <a:gd name="T1" fmla="*/ 34 h 64"/>
                <a:gd name="T2" fmla="*/ 34 w 40"/>
                <a:gd name="T3" fmla="*/ 34 h 64"/>
                <a:gd name="T4" fmla="*/ 32 w 40"/>
                <a:gd name="T5" fmla="*/ 64 h 64"/>
                <a:gd name="T6" fmla="*/ 20 w 40"/>
                <a:gd name="T7" fmla="*/ 32 h 64"/>
                <a:gd name="T8" fmla="*/ 0 w 40"/>
                <a:gd name="T9" fmla="*/ 8 h 64"/>
                <a:gd name="T10" fmla="*/ 9 w 40"/>
                <a:gd name="T11" fmla="*/ 0 h 64"/>
                <a:gd name="T12" fmla="*/ 26 w 40"/>
                <a:gd name="T13" fmla="*/ 0 h 64"/>
                <a:gd name="T14" fmla="*/ 26 w 40"/>
                <a:gd name="T15" fmla="*/ 3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26" y="34"/>
                  </a:moveTo>
                  <a:cubicBezTo>
                    <a:pt x="26" y="36"/>
                    <a:pt x="32" y="34"/>
                    <a:pt x="34" y="34"/>
                  </a:cubicBezTo>
                  <a:cubicBezTo>
                    <a:pt x="32" y="45"/>
                    <a:pt x="40" y="56"/>
                    <a:pt x="32" y="64"/>
                  </a:cubicBezTo>
                  <a:cubicBezTo>
                    <a:pt x="23" y="54"/>
                    <a:pt x="20" y="45"/>
                    <a:pt x="20" y="32"/>
                  </a:cubicBezTo>
                  <a:cubicBezTo>
                    <a:pt x="9" y="30"/>
                    <a:pt x="0" y="20"/>
                    <a:pt x="0" y="8"/>
                  </a:cubicBezTo>
                  <a:cubicBezTo>
                    <a:pt x="0" y="2"/>
                    <a:pt x="6" y="0"/>
                    <a:pt x="9" y="0"/>
                  </a:cubicBezTo>
                  <a:cubicBezTo>
                    <a:pt x="22" y="0"/>
                    <a:pt x="16" y="7"/>
                    <a:pt x="26" y="0"/>
                  </a:cubicBezTo>
                  <a:cubicBezTo>
                    <a:pt x="26" y="21"/>
                    <a:pt x="22" y="21"/>
                    <a:pt x="26" y="34"/>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89" name="Freeform 119"/>
            <p:cNvSpPr>
              <a:spLocks/>
            </p:cNvSpPr>
            <p:nvPr/>
          </p:nvSpPr>
          <p:spPr bwMode="auto">
            <a:xfrm>
              <a:off x="2873660" y="1837695"/>
              <a:ext cx="456071" cy="250990"/>
            </a:xfrm>
            <a:custGeom>
              <a:avLst/>
              <a:gdLst>
                <a:gd name="T0" fmla="*/ 367 w 398"/>
                <a:gd name="T1" fmla="*/ 172 h 219"/>
                <a:gd name="T2" fmla="*/ 357 w 398"/>
                <a:gd name="T3" fmla="*/ 180 h 219"/>
                <a:gd name="T4" fmla="*/ 369 w 398"/>
                <a:gd name="T5" fmla="*/ 187 h 219"/>
                <a:gd name="T6" fmla="*/ 376 w 398"/>
                <a:gd name="T7" fmla="*/ 198 h 219"/>
                <a:gd name="T8" fmla="*/ 333 w 398"/>
                <a:gd name="T9" fmla="*/ 212 h 219"/>
                <a:gd name="T10" fmla="*/ 271 w 398"/>
                <a:gd name="T11" fmla="*/ 188 h 219"/>
                <a:gd name="T12" fmla="*/ 251 w 398"/>
                <a:gd name="T13" fmla="*/ 203 h 219"/>
                <a:gd name="T14" fmla="*/ 197 w 398"/>
                <a:gd name="T15" fmla="*/ 219 h 219"/>
                <a:gd name="T16" fmla="*/ 129 w 398"/>
                <a:gd name="T17" fmla="*/ 219 h 219"/>
                <a:gd name="T18" fmla="*/ 115 w 398"/>
                <a:gd name="T19" fmla="*/ 199 h 219"/>
                <a:gd name="T20" fmla="*/ 73 w 398"/>
                <a:gd name="T21" fmla="*/ 195 h 219"/>
                <a:gd name="T22" fmla="*/ 38 w 398"/>
                <a:gd name="T23" fmla="*/ 167 h 219"/>
                <a:gd name="T24" fmla="*/ 111 w 398"/>
                <a:gd name="T25" fmla="*/ 149 h 219"/>
                <a:gd name="T26" fmla="*/ 136 w 398"/>
                <a:gd name="T27" fmla="*/ 147 h 219"/>
                <a:gd name="T28" fmla="*/ 117 w 398"/>
                <a:gd name="T29" fmla="*/ 139 h 219"/>
                <a:gd name="T30" fmla="*/ 77 w 398"/>
                <a:gd name="T31" fmla="*/ 139 h 219"/>
                <a:gd name="T32" fmla="*/ 19 w 398"/>
                <a:gd name="T33" fmla="*/ 125 h 219"/>
                <a:gd name="T34" fmla="*/ 49 w 398"/>
                <a:gd name="T35" fmla="*/ 108 h 219"/>
                <a:gd name="T36" fmla="*/ 23 w 398"/>
                <a:gd name="T37" fmla="*/ 107 h 219"/>
                <a:gd name="T38" fmla="*/ 0 w 398"/>
                <a:gd name="T39" fmla="*/ 91 h 219"/>
                <a:gd name="T40" fmla="*/ 96 w 398"/>
                <a:gd name="T41" fmla="*/ 24 h 219"/>
                <a:gd name="T42" fmla="*/ 109 w 398"/>
                <a:gd name="T43" fmla="*/ 52 h 219"/>
                <a:gd name="T44" fmla="*/ 132 w 398"/>
                <a:gd name="T45" fmla="*/ 37 h 219"/>
                <a:gd name="T46" fmla="*/ 167 w 398"/>
                <a:gd name="T47" fmla="*/ 61 h 219"/>
                <a:gd name="T48" fmla="*/ 189 w 398"/>
                <a:gd name="T49" fmla="*/ 56 h 219"/>
                <a:gd name="T50" fmla="*/ 186 w 398"/>
                <a:gd name="T51" fmla="*/ 41 h 219"/>
                <a:gd name="T52" fmla="*/ 202 w 398"/>
                <a:gd name="T53" fmla="*/ 41 h 219"/>
                <a:gd name="T54" fmla="*/ 227 w 398"/>
                <a:gd name="T55" fmla="*/ 64 h 219"/>
                <a:gd name="T56" fmla="*/ 240 w 398"/>
                <a:gd name="T57" fmla="*/ 93 h 219"/>
                <a:gd name="T58" fmla="*/ 250 w 398"/>
                <a:gd name="T59" fmla="*/ 87 h 219"/>
                <a:gd name="T60" fmla="*/ 232 w 398"/>
                <a:gd name="T61" fmla="*/ 32 h 219"/>
                <a:gd name="T62" fmla="*/ 246 w 398"/>
                <a:gd name="T63" fmla="*/ 21 h 219"/>
                <a:gd name="T64" fmla="*/ 267 w 398"/>
                <a:gd name="T65" fmla="*/ 21 h 219"/>
                <a:gd name="T66" fmla="*/ 267 w 398"/>
                <a:gd name="T67" fmla="*/ 13 h 219"/>
                <a:gd name="T68" fmla="*/ 289 w 398"/>
                <a:gd name="T69" fmla="*/ 0 h 219"/>
                <a:gd name="T70" fmla="*/ 316 w 398"/>
                <a:gd name="T71" fmla="*/ 17 h 219"/>
                <a:gd name="T72" fmla="*/ 299 w 398"/>
                <a:gd name="T73" fmla="*/ 44 h 219"/>
                <a:gd name="T74" fmla="*/ 320 w 398"/>
                <a:gd name="T75" fmla="*/ 111 h 219"/>
                <a:gd name="T76" fmla="*/ 398 w 398"/>
                <a:gd name="T77" fmla="*/ 166 h 219"/>
                <a:gd name="T78" fmla="*/ 367 w 398"/>
                <a:gd name="T79" fmla="*/ 17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219">
                  <a:moveTo>
                    <a:pt x="367" y="172"/>
                  </a:moveTo>
                  <a:cubicBezTo>
                    <a:pt x="361" y="172"/>
                    <a:pt x="357" y="175"/>
                    <a:pt x="357" y="180"/>
                  </a:cubicBezTo>
                  <a:cubicBezTo>
                    <a:pt x="357" y="187"/>
                    <a:pt x="366" y="187"/>
                    <a:pt x="369" y="187"/>
                  </a:cubicBezTo>
                  <a:cubicBezTo>
                    <a:pt x="370" y="193"/>
                    <a:pt x="373" y="196"/>
                    <a:pt x="376" y="198"/>
                  </a:cubicBezTo>
                  <a:cubicBezTo>
                    <a:pt x="370" y="213"/>
                    <a:pt x="352" y="212"/>
                    <a:pt x="333" y="212"/>
                  </a:cubicBezTo>
                  <a:cubicBezTo>
                    <a:pt x="304" y="212"/>
                    <a:pt x="293" y="188"/>
                    <a:pt x="271" y="188"/>
                  </a:cubicBezTo>
                  <a:cubicBezTo>
                    <a:pt x="257" y="188"/>
                    <a:pt x="263" y="197"/>
                    <a:pt x="251" y="203"/>
                  </a:cubicBezTo>
                  <a:cubicBezTo>
                    <a:pt x="232" y="213"/>
                    <a:pt x="213" y="207"/>
                    <a:pt x="197" y="219"/>
                  </a:cubicBezTo>
                  <a:cubicBezTo>
                    <a:pt x="163" y="219"/>
                    <a:pt x="149" y="219"/>
                    <a:pt x="129" y="219"/>
                  </a:cubicBezTo>
                  <a:cubicBezTo>
                    <a:pt x="116" y="219"/>
                    <a:pt x="124" y="206"/>
                    <a:pt x="115" y="199"/>
                  </a:cubicBezTo>
                  <a:cubicBezTo>
                    <a:pt x="107" y="192"/>
                    <a:pt x="84" y="195"/>
                    <a:pt x="73" y="195"/>
                  </a:cubicBezTo>
                  <a:cubicBezTo>
                    <a:pt x="57" y="195"/>
                    <a:pt x="43" y="176"/>
                    <a:pt x="38" y="167"/>
                  </a:cubicBezTo>
                  <a:cubicBezTo>
                    <a:pt x="56" y="153"/>
                    <a:pt x="79" y="149"/>
                    <a:pt x="111" y="149"/>
                  </a:cubicBezTo>
                  <a:cubicBezTo>
                    <a:pt x="123" y="149"/>
                    <a:pt x="127" y="148"/>
                    <a:pt x="136" y="147"/>
                  </a:cubicBezTo>
                  <a:cubicBezTo>
                    <a:pt x="131" y="144"/>
                    <a:pt x="125" y="139"/>
                    <a:pt x="117" y="139"/>
                  </a:cubicBezTo>
                  <a:cubicBezTo>
                    <a:pt x="103" y="139"/>
                    <a:pt x="85" y="139"/>
                    <a:pt x="77" y="139"/>
                  </a:cubicBezTo>
                  <a:cubicBezTo>
                    <a:pt x="61" y="139"/>
                    <a:pt x="19" y="147"/>
                    <a:pt x="19" y="125"/>
                  </a:cubicBezTo>
                  <a:cubicBezTo>
                    <a:pt x="19" y="107"/>
                    <a:pt x="41" y="114"/>
                    <a:pt x="49" y="108"/>
                  </a:cubicBezTo>
                  <a:cubicBezTo>
                    <a:pt x="37" y="105"/>
                    <a:pt x="33" y="107"/>
                    <a:pt x="23" y="107"/>
                  </a:cubicBezTo>
                  <a:cubicBezTo>
                    <a:pt x="14" y="107"/>
                    <a:pt x="0" y="95"/>
                    <a:pt x="0" y="91"/>
                  </a:cubicBezTo>
                  <a:cubicBezTo>
                    <a:pt x="0" y="52"/>
                    <a:pt x="69" y="24"/>
                    <a:pt x="96" y="24"/>
                  </a:cubicBezTo>
                  <a:cubicBezTo>
                    <a:pt x="107" y="24"/>
                    <a:pt x="106" y="47"/>
                    <a:pt x="109" y="52"/>
                  </a:cubicBezTo>
                  <a:cubicBezTo>
                    <a:pt x="115" y="48"/>
                    <a:pt x="120" y="37"/>
                    <a:pt x="132" y="37"/>
                  </a:cubicBezTo>
                  <a:cubicBezTo>
                    <a:pt x="154" y="37"/>
                    <a:pt x="161" y="47"/>
                    <a:pt x="167" y="61"/>
                  </a:cubicBezTo>
                  <a:cubicBezTo>
                    <a:pt x="175" y="60"/>
                    <a:pt x="181" y="58"/>
                    <a:pt x="189" y="56"/>
                  </a:cubicBezTo>
                  <a:cubicBezTo>
                    <a:pt x="189" y="48"/>
                    <a:pt x="187" y="46"/>
                    <a:pt x="186" y="41"/>
                  </a:cubicBezTo>
                  <a:cubicBezTo>
                    <a:pt x="202" y="41"/>
                    <a:pt x="202" y="41"/>
                    <a:pt x="202" y="41"/>
                  </a:cubicBezTo>
                  <a:cubicBezTo>
                    <a:pt x="213" y="44"/>
                    <a:pt x="223" y="55"/>
                    <a:pt x="227" y="64"/>
                  </a:cubicBezTo>
                  <a:cubicBezTo>
                    <a:pt x="232" y="73"/>
                    <a:pt x="226" y="93"/>
                    <a:pt x="240" y="93"/>
                  </a:cubicBezTo>
                  <a:cubicBezTo>
                    <a:pt x="246" y="93"/>
                    <a:pt x="246" y="90"/>
                    <a:pt x="250" y="87"/>
                  </a:cubicBezTo>
                  <a:cubicBezTo>
                    <a:pt x="244" y="76"/>
                    <a:pt x="232" y="39"/>
                    <a:pt x="232" y="32"/>
                  </a:cubicBezTo>
                  <a:cubicBezTo>
                    <a:pt x="232" y="25"/>
                    <a:pt x="240" y="21"/>
                    <a:pt x="246" y="21"/>
                  </a:cubicBezTo>
                  <a:cubicBezTo>
                    <a:pt x="260" y="21"/>
                    <a:pt x="255" y="28"/>
                    <a:pt x="267" y="21"/>
                  </a:cubicBezTo>
                  <a:cubicBezTo>
                    <a:pt x="267" y="19"/>
                    <a:pt x="267" y="16"/>
                    <a:pt x="267" y="13"/>
                  </a:cubicBezTo>
                  <a:cubicBezTo>
                    <a:pt x="267" y="6"/>
                    <a:pt x="277" y="0"/>
                    <a:pt x="289" y="0"/>
                  </a:cubicBezTo>
                  <a:cubicBezTo>
                    <a:pt x="303" y="0"/>
                    <a:pt x="316" y="6"/>
                    <a:pt x="316" y="17"/>
                  </a:cubicBezTo>
                  <a:cubicBezTo>
                    <a:pt x="316" y="29"/>
                    <a:pt x="299" y="37"/>
                    <a:pt x="299" y="44"/>
                  </a:cubicBezTo>
                  <a:cubicBezTo>
                    <a:pt x="299" y="72"/>
                    <a:pt x="320" y="91"/>
                    <a:pt x="320" y="111"/>
                  </a:cubicBezTo>
                  <a:cubicBezTo>
                    <a:pt x="320" y="137"/>
                    <a:pt x="383" y="154"/>
                    <a:pt x="398" y="166"/>
                  </a:cubicBezTo>
                  <a:cubicBezTo>
                    <a:pt x="384" y="176"/>
                    <a:pt x="381" y="172"/>
                    <a:pt x="367" y="172"/>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0" name="Freeform 120"/>
            <p:cNvSpPr>
              <a:spLocks/>
            </p:cNvSpPr>
            <p:nvPr/>
          </p:nvSpPr>
          <p:spPr bwMode="auto">
            <a:xfrm>
              <a:off x="2706842" y="1796374"/>
              <a:ext cx="254053" cy="177529"/>
            </a:xfrm>
            <a:custGeom>
              <a:avLst/>
              <a:gdLst>
                <a:gd name="T0" fmla="*/ 48 w 222"/>
                <a:gd name="T1" fmla="*/ 147 h 155"/>
                <a:gd name="T2" fmla="*/ 36 w 222"/>
                <a:gd name="T3" fmla="*/ 131 h 155"/>
                <a:gd name="T4" fmla="*/ 0 w 222"/>
                <a:gd name="T5" fmla="*/ 115 h 155"/>
                <a:gd name="T6" fmla="*/ 38 w 222"/>
                <a:gd name="T7" fmla="*/ 38 h 155"/>
                <a:gd name="T8" fmla="*/ 26 w 222"/>
                <a:gd name="T9" fmla="*/ 10 h 155"/>
                <a:gd name="T10" fmla="*/ 72 w 222"/>
                <a:gd name="T11" fmla="*/ 10 h 155"/>
                <a:gd name="T12" fmla="*/ 102 w 222"/>
                <a:gd name="T13" fmla="*/ 4 h 155"/>
                <a:gd name="T14" fmla="*/ 143 w 222"/>
                <a:gd name="T15" fmla="*/ 20 h 155"/>
                <a:gd name="T16" fmla="*/ 169 w 222"/>
                <a:gd name="T17" fmla="*/ 18 h 155"/>
                <a:gd name="T18" fmla="*/ 222 w 222"/>
                <a:gd name="T19" fmla="*/ 52 h 155"/>
                <a:gd name="T20" fmla="*/ 174 w 222"/>
                <a:gd name="T21" fmla="*/ 69 h 155"/>
                <a:gd name="T22" fmla="*/ 117 w 222"/>
                <a:gd name="T23" fmla="*/ 129 h 155"/>
                <a:gd name="T24" fmla="*/ 59 w 222"/>
                <a:gd name="T25" fmla="*/ 155 h 155"/>
                <a:gd name="T26" fmla="*/ 48 w 222"/>
                <a:gd name="T27" fmla="*/ 14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55">
                  <a:moveTo>
                    <a:pt x="48" y="147"/>
                  </a:moveTo>
                  <a:cubicBezTo>
                    <a:pt x="44" y="147"/>
                    <a:pt x="38" y="135"/>
                    <a:pt x="36" y="131"/>
                  </a:cubicBezTo>
                  <a:cubicBezTo>
                    <a:pt x="30" y="123"/>
                    <a:pt x="0" y="125"/>
                    <a:pt x="0" y="115"/>
                  </a:cubicBezTo>
                  <a:cubicBezTo>
                    <a:pt x="0" y="88"/>
                    <a:pt x="38" y="66"/>
                    <a:pt x="38" y="38"/>
                  </a:cubicBezTo>
                  <a:cubicBezTo>
                    <a:pt x="38" y="31"/>
                    <a:pt x="27" y="18"/>
                    <a:pt x="26" y="10"/>
                  </a:cubicBezTo>
                  <a:cubicBezTo>
                    <a:pt x="45" y="2"/>
                    <a:pt x="54" y="10"/>
                    <a:pt x="72" y="10"/>
                  </a:cubicBezTo>
                  <a:cubicBezTo>
                    <a:pt x="81" y="10"/>
                    <a:pt x="88" y="0"/>
                    <a:pt x="102" y="4"/>
                  </a:cubicBezTo>
                  <a:cubicBezTo>
                    <a:pt x="119" y="9"/>
                    <a:pt x="126" y="18"/>
                    <a:pt x="143" y="20"/>
                  </a:cubicBezTo>
                  <a:cubicBezTo>
                    <a:pt x="150" y="27"/>
                    <a:pt x="159" y="18"/>
                    <a:pt x="169" y="18"/>
                  </a:cubicBezTo>
                  <a:cubicBezTo>
                    <a:pt x="185" y="18"/>
                    <a:pt x="222" y="34"/>
                    <a:pt x="222" y="52"/>
                  </a:cubicBezTo>
                  <a:cubicBezTo>
                    <a:pt x="222" y="61"/>
                    <a:pt x="182" y="67"/>
                    <a:pt x="174" y="69"/>
                  </a:cubicBezTo>
                  <a:cubicBezTo>
                    <a:pt x="151" y="77"/>
                    <a:pt x="117" y="111"/>
                    <a:pt x="117" y="129"/>
                  </a:cubicBezTo>
                  <a:cubicBezTo>
                    <a:pt x="117" y="135"/>
                    <a:pt x="65" y="155"/>
                    <a:pt x="59" y="155"/>
                  </a:cubicBezTo>
                  <a:cubicBezTo>
                    <a:pt x="54" y="155"/>
                    <a:pt x="51" y="147"/>
                    <a:pt x="48" y="147"/>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1" name="Freeform 121"/>
            <p:cNvSpPr>
              <a:spLocks/>
            </p:cNvSpPr>
            <p:nvPr/>
          </p:nvSpPr>
          <p:spPr bwMode="auto">
            <a:xfrm>
              <a:off x="2908860" y="1673940"/>
              <a:ext cx="303027" cy="134677"/>
            </a:xfrm>
            <a:custGeom>
              <a:avLst/>
              <a:gdLst>
                <a:gd name="T0" fmla="*/ 91 w 265"/>
                <a:gd name="T1" fmla="*/ 117 h 117"/>
                <a:gd name="T2" fmla="*/ 70 w 265"/>
                <a:gd name="T3" fmla="*/ 105 h 117"/>
                <a:gd name="T4" fmla="*/ 91 w 265"/>
                <a:gd name="T5" fmla="*/ 95 h 117"/>
                <a:gd name="T6" fmla="*/ 78 w 265"/>
                <a:gd name="T7" fmla="*/ 77 h 117"/>
                <a:gd name="T8" fmla="*/ 70 w 265"/>
                <a:gd name="T9" fmla="*/ 87 h 117"/>
                <a:gd name="T10" fmla="*/ 38 w 265"/>
                <a:gd name="T11" fmla="*/ 93 h 117"/>
                <a:gd name="T12" fmla="*/ 12 w 265"/>
                <a:gd name="T13" fmla="*/ 87 h 117"/>
                <a:gd name="T14" fmla="*/ 0 w 265"/>
                <a:gd name="T15" fmla="*/ 75 h 117"/>
                <a:gd name="T16" fmla="*/ 0 w 265"/>
                <a:gd name="T17" fmla="*/ 63 h 117"/>
                <a:gd name="T18" fmla="*/ 19 w 265"/>
                <a:gd name="T19" fmla="*/ 56 h 117"/>
                <a:gd name="T20" fmla="*/ 53 w 265"/>
                <a:gd name="T21" fmla="*/ 63 h 117"/>
                <a:gd name="T22" fmla="*/ 19 w 265"/>
                <a:gd name="T23" fmla="*/ 53 h 117"/>
                <a:gd name="T24" fmla="*/ 19 w 265"/>
                <a:gd name="T25" fmla="*/ 41 h 117"/>
                <a:gd name="T26" fmla="*/ 32 w 265"/>
                <a:gd name="T27" fmla="*/ 41 h 117"/>
                <a:gd name="T28" fmla="*/ 66 w 265"/>
                <a:gd name="T29" fmla="*/ 47 h 117"/>
                <a:gd name="T30" fmla="*/ 28 w 265"/>
                <a:gd name="T31" fmla="*/ 38 h 117"/>
                <a:gd name="T32" fmla="*/ 43 w 265"/>
                <a:gd name="T33" fmla="*/ 29 h 117"/>
                <a:gd name="T34" fmla="*/ 62 w 265"/>
                <a:gd name="T35" fmla="*/ 32 h 117"/>
                <a:gd name="T36" fmla="*/ 40 w 265"/>
                <a:gd name="T37" fmla="*/ 21 h 117"/>
                <a:gd name="T38" fmla="*/ 65 w 265"/>
                <a:gd name="T39" fmla="*/ 21 h 117"/>
                <a:gd name="T40" fmla="*/ 77 w 265"/>
                <a:gd name="T41" fmla="*/ 33 h 117"/>
                <a:gd name="T42" fmla="*/ 95 w 265"/>
                <a:gd name="T43" fmla="*/ 33 h 117"/>
                <a:gd name="T44" fmla="*/ 167 w 265"/>
                <a:gd name="T45" fmla="*/ 63 h 117"/>
                <a:gd name="T46" fmla="*/ 184 w 265"/>
                <a:gd name="T47" fmla="*/ 53 h 117"/>
                <a:gd name="T48" fmla="*/ 168 w 265"/>
                <a:gd name="T49" fmla="*/ 51 h 117"/>
                <a:gd name="T50" fmla="*/ 176 w 265"/>
                <a:gd name="T51" fmla="*/ 48 h 117"/>
                <a:gd name="T52" fmla="*/ 176 w 265"/>
                <a:gd name="T53" fmla="*/ 37 h 117"/>
                <a:gd name="T54" fmla="*/ 157 w 265"/>
                <a:gd name="T55" fmla="*/ 25 h 117"/>
                <a:gd name="T56" fmla="*/ 184 w 265"/>
                <a:gd name="T57" fmla="*/ 0 h 117"/>
                <a:gd name="T58" fmla="*/ 199 w 265"/>
                <a:gd name="T59" fmla="*/ 5 h 117"/>
                <a:gd name="T60" fmla="*/ 199 w 265"/>
                <a:gd name="T61" fmla="*/ 16 h 117"/>
                <a:gd name="T62" fmla="*/ 227 w 265"/>
                <a:gd name="T63" fmla="*/ 45 h 117"/>
                <a:gd name="T64" fmla="*/ 248 w 265"/>
                <a:gd name="T65" fmla="*/ 36 h 117"/>
                <a:gd name="T66" fmla="*/ 265 w 265"/>
                <a:gd name="T67" fmla="*/ 56 h 117"/>
                <a:gd name="T68" fmla="*/ 240 w 265"/>
                <a:gd name="T69" fmla="*/ 93 h 117"/>
                <a:gd name="T70" fmla="*/ 191 w 265"/>
                <a:gd name="T71" fmla="*/ 91 h 117"/>
                <a:gd name="T72" fmla="*/ 140 w 265"/>
                <a:gd name="T73" fmla="*/ 105 h 117"/>
                <a:gd name="T74" fmla="*/ 91 w 265"/>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117">
                  <a:moveTo>
                    <a:pt x="91" y="117"/>
                  </a:moveTo>
                  <a:cubicBezTo>
                    <a:pt x="82" y="117"/>
                    <a:pt x="70" y="110"/>
                    <a:pt x="70" y="105"/>
                  </a:cubicBezTo>
                  <a:cubicBezTo>
                    <a:pt x="70" y="93"/>
                    <a:pt x="81" y="95"/>
                    <a:pt x="91" y="95"/>
                  </a:cubicBezTo>
                  <a:cubicBezTo>
                    <a:pt x="87" y="89"/>
                    <a:pt x="80" y="85"/>
                    <a:pt x="78" y="77"/>
                  </a:cubicBezTo>
                  <a:cubicBezTo>
                    <a:pt x="74" y="78"/>
                    <a:pt x="70" y="83"/>
                    <a:pt x="70" y="87"/>
                  </a:cubicBezTo>
                  <a:cubicBezTo>
                    <a:pt x="57" y="89"/>
                    <a:pt x="47" y="93"/>
                    <a:pt x="38" y="93"/>
                  </a:cubicBezTo>
                  <a:cubicBezTo>
                    <a:pt x="28" y="93"/>
                    <a:pt x="17" y="87"/>
                    <a:pt x="12" y="87"/>
                  </a:cubicBezTo>
                  <a:cubicBezTo>
                    <a:pt x="6" y="87"/>
                    <a:pt x="0" y="82"/>
                    <a:pt x="0" y="75"/>
                  </a:cubicBezTo>
                  <a:cubicBezTo>
                    <a:pt x="0" y="67"/>
                    <a:pt x="3" y="69"/>
                    <a:pt x="0" y="63"/>
                  </a:cubicBezTo>
                  <a:cubicBezTo>
                    <a:pt x="8" y="62"/>
                    <a:pt x="12" y="56"/>
                    <a:pt x="19" y="56"/>
                  </a:cubicBezTo>
                  <a:cubicBezTo>
                    <a:pt x="34" y="56"/>
                    <a:pt x="42" y="63"/>
                    <a:pt x="53" y="63"/>
                  </a:cubicBezTo>
                  <a:cubicBezTo>
                    <a:pt x="40" y="62"/>
                    <a:pt x="29" y="57"/>
                    <a:pt x="19" y="53"/>
                  </a:cubicBezTo>
                  <a:cubicBezTo>
                    <a:pt x="19" y="41"/>
                    <a:pt x="19" y="41"/>
                    <a:pt x="19" y="41"/>
                  </a:cubicBezTo>
                  <a:cubicBezTo>
                    <a:pt x="25" y="40"/>
                    <a:pt x="32" y="41"/>
                    <a:pt x="32" y="41"/>
                  </a:cubicBezTo>
                  <a:cubicBezTo>
                    <a:pt x="35" y="41"/>
                    <a:pt x="59" y="46"/>
                    <a:pt x="66" y="47"/>
                  </a:cubicBezTo>
                  <a:cubicBezTo>
                    <a:pt x="52" y="44"/>
                    <a:pt x="39" y="45"/>
                    <a:pt x="28" y="38"/>
                  </a:cubicBezTo>
                  <a:cubicBezTo>
                    <a:pt x="31" y="33"/>
                    <a:pt x="37" y="29"/>
                    <a:pt x="43" y="29"/>
                  </a:cubicBezTo>
                  <a:cubicBezTo>
                    <a:pt x="53" y="29"/>
                    <a:pt x="56" y="32"/>
                    <a:pt x="62" y="32"/>
                  </a:cubicBezTo>
                  <a:cubicBezTo>
                    <a:pt x="53" y="32"/>
                    <a:pt x="40" y="31"/>
                    <a:pt x="40" y="21"/>
                  </a:cubicBezTo>
                  <a:cubicBezTo>
                    <a:pt x="53" y="19"/>
                    <a:pt x="58" y="21"/>
                    <a:pt x="65" y="21"/>
                  </a:cubicBezTo>
                  <a:cubicBezTo>
                    <a:pt x="68" y="21"/>
                    <a:pt x="77" y="24"/>
                    <a:pt x="77" y="33"/>
                  </a:cubicBezTo>
                  <a:cubicBezTo>
                    <a:pt x="87" y="33"/>
                    <a:pt x="93" y="33"/>
                    <a:pt x="95" y="33"/>
                  </a:cubicBezTo>
                  <a:cubicBezTo>
                    <a:pt x="118" y="33"/>
                    <a:pt x="134" y="63"/>
                    <a:pt x="167" y="63"/>
                  </a:cubicBezTo>
                  <a:cubicBezTo>
                    <a:pt x="177" y="63"/>
                    <a:pt x="181" y="60"/>
                    <a:pt x="184" y="53"/>
                  </a:cubicBezTo>
                  <a:cubicBezTo>
                    <a:pt x="175" y="53"/>
                    <a:pt x="171" y="52"/>
                    <a:pt x="168" y="51"/>
                  </a:cubicBezTo>
                  <a:cubicBezTo>
                    <a:pt x="169" y="49"/>
                    <a:pt x="174" y="48"/>
                    <a:pt x="176" y="48"/>
                  </a:cubicBezTo>
                  <a:cubicBezTo>
                    <a:pt x="176" y="37"/>
                    <a:pt x="176" y="37"/>
                    <a:pt x="176" y="37"/>
                  </a:cubicBezTo>
                  <a:cubicBezTo>
                    <a:pt x="171" y="36"/>
                    <a:pt x="157" y="32"/>
                    <a:pt x="157" y="25"/>
                  </a:cubicBezTo>
                  <a:cubicBezTo>
                    <a:pt x="157" y="13"/>
                    <a:pt x="177" y="6"/>
                    <a:pt x="184" y="0"/>
                  </a:cubicBezTo>
                  <a:cubicBezTo>
                    <a:pt x="189" y="3"/>
                    <a:pt x="193" y="5"/>
                    <a:pt x="199" y="5"/>
                  </a:cubicBezTo>
                  <a:cubicBezTo>
                    <a:pt x="198" y="12"/>
                    <a:pt x="199" y="14"/>
                    <a:pt x="199" y="16"/>
                  </a:cubicBezTo>
                  <a:cubicBezTo>
                    <a:pt x="199" y="28"/>
                    <a:pt x="213" y="45"/>
                    <a:pt x="227" y="45"/>
                  </a:cubicBezTo>
                  <a:cubicBezTo>
                    <a:pt x="234" y="45"/>
                    <a:pt x="238" y="36"/>
                    <a:pt x="248" y="36"/>
                  </a:cubicBezTo>
                  <a:cubicBezTo>
                    <a:pt x="257" y="36"/>
                    <a:pt x="265" y="46"/>
                    <a:pt x="265" y="56"/>
                  </a:cubicBezTo>
                  <a:cubicBezTo>
                    <a:pt x="265" y="67"/>
                    <a:pt x="247" y="90"/>
                    <a:pt x="240" y="93"/>
                  </a:cubicBezTo>
                  <a:cubicBezTo>
                    <a:pt x="236" y="94"/>
                    <a:pt x="191" y="89"/>
                    <a:pt x="191" y="91"/>
                  </a:cubicBezTo>
                  <a:cubicBezTo>
                    <a:pt x="191" y="93"/>
                    <a:pt x="143" y="104"/>
                    <a:pt x="140" y="105"/>
                  </a:cubicBezTo>
                  <a:cubicBezTo>
                    <a:pt x="125" y="111"/>
                    <a:pt x="110" y="117"/>
                    <a:pt x="91" y="117"/>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2" name="Freeform 122"/>
            <p:cNvSpPr>
              <a:spLocks/>
            </p:cNvSpPr>
            <p:nvPr/>
          </p:nvSpPr>
          <p:spPr bwMode="auto">
            <a:xfrm>
              <a:off x="2864477" y="1719852"/>
              <a:ext cx="41322" cy="33669"/>
            </a:xfrm>
            <a:custGeom>
              <a:avLst/>
              <a:gdLst>
                <a:gd name="T0" fmla="*/ 13 w 36"/>
                <a:gd name="T1" fmla="*/ 29 h 29"/>
                <a:gd name="T2" fmla="*/ 0 w 36"/>
                <a:gd name="T3" fmla="*/ 19 h 29"/>
                <a:gd name="T4" fmla="*/ 36 w 36"/>
                <a:gd name="T5" fmla="*/ 1 h 29"/>
                <a:gd name="T6" fmla="*/ 13 w 36"/>
                <a:gd name="T7" fmla="*/ 29 h 29"/>
              </a:gdLst>
              <a:ahLst/>
              <a:cxnLst>
                <a:cxn ang="0">
                  <a:pos x="T0" y="T1"/>
                </a:cxn>
                <a:cxn ang="0">
                  <a:pos x="T2" y="T3"/>
                </a:cxn>
                <a:cxn ang="0">
                  <a:pos x="T4" y="T5"/>
                </a:cxn>
                <a:cxn ang="0">
                  <a:pos x="T6" y="T7"/>
                </a:cxn>
              </a:cxnLst>
              <a:rect l="0" t="0" r="r" b="b"/>
              <a:pathLst>
                <a:path w="36" h="29">
                  <a:moveTo>
                    <a:pt x="13" y="29"/>
                  </a:moveTo>
                  <a:cubicBezTo>
                    <a:pt x="7" y="29"/>
                    <a:pt x="0" y="25"/>
                    <a:pt x="0" y="19"/>
                  </a:cubicBezTo>
                  <a:cubicBezTo>
                    <a:pt x="0" y="7"/>
                    <a:pt x="28" y="0"/>
                    <a:pt x="36" y="1"/>
                  </a:cubicBezTo>
                  <a:cubicBezTo>
                    <a:pt x="34" y="12"/>
                    <a:pt x="23" y="29"/>
                    <a:pt x="13" y="29"/>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3" name="Freeform 123"/>
            <p:cNvSpPr>
              <a:spLocks/>
            </p:cNvSpPr>
            <p:nvPr/>
          </p:nvSpPr>
          <p:spPr bwMode="auto">
            <a:xfrm>
              <a:off x="2976199" y="1675470"/>
              <a:ext cx="29078" cy="12243"/>
            </a:xfrm>
            <a:custGeom>
              <a:avLst/>
              <a:gdLst>
                <a:gd name="T0" fmla="*/ 9 w 26"/>
                <a:gd name="T1" fmla="*/ 11 h 11"/>
                <a:gd name="T2" fmla="*/ 0 w 26"/>
                <a:gd name="T3" fmla="*/ 0 h 11"/>
                <a:gd name="T4" fmla="*/ 26 w 26"/>
                <a:gd name="T5" fmla="*/ 0 h 11"/>
                <a:gd name="T6" fmla="*/ 26 w 26"/>
                <a:gd name="T7" fmla="*/ 11 h 11"/>
                <a:gd name="T8" fmla="*/ 9 w 26"/>
                <a:gd name="T9" fmla="*/ 11 h 11"/>
              </a:gdLst>
              <a:ahLst/>
              <a:cxnLst>
                <a:cxn ang="0">
                  <a:pos x="T0" y="T1"/>
                </a:cxn>
                <a:cxn ang="0">
                  <a:pos x="T2" y="T3"/>
                </a:cxn>
                <a:cxn ang="0">
                  <a:pos x="T4" y="T5"/>
                </a:cxn>
                <a:cxn ang="0">
                  <a:pos x="T6" y="T7"/>
                </a:cxn>
                <a:cxn ang="0">
                  <a:pos x="T8" y="T9"/>
                </a:cxn>
              </a:cxnLst>
              <a:rect l="0" t="0" r="r" b="b"/>
              <a:pathLst>
                <a:path w="26" h="11">
                  <a:moveTo>
                    <a:pt x="9" y="11"/>
                  </a:moveTo>
                  <a:cubicBezTo>
                    <a:pt x="6" y="11"/>
                    <a:pt x="0" y="8"/>
                    <a:pt x="0" y="0"/>
                  </a:cubicBezTo>
                  <a:cubicBezTo>
                    <a:pt x="26" y="0"/>
                    <a:pt x="26" y="0"/>
                    <a:pt x="26" y="0"/>
                  </a:cubicBezTo>
                  <a:cubicBezTo>
                    <a:pt x="26" y="11"/>
                    <a:pt x="26" y="11"/>
                    <a:pt x="26" y="11"/>
                  </a:cubicBezTo>
                  <a:cubicBezTo>
                    <a:pt x="23" y="11"/>
                    <a:pt x="9" y="11"/>
                    <a:pt x="9" y="1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4" name="Freeform 124"/>
            <p:cNvSpPr>
              <a:spLocks/>
            </p:cNvSpPr>
            <p:nvPr/>
          </p:nvSpPr>
          <p:spPr bwMode="auto">
            <a:xfrm>
              <a:off x="2778773" y="1634148"/>
              <a:ext cx="172940" cy="101008"/>
            </a:xfrm>
            <a:custGeom>
              <a:avLst/>
              <a:gdLst>
                <a:gd name="T0" fmla="*/ 151 w 151"/>
                <a:gd name="T1" fmla="*/ 14 h 88"/>
                <a:gd name="T2" fmla="*/ 141 w 151"/>
                <a:gd name="T3" fmla="*/ 27 h 88"/>
                <a:gd name="T4" fmla="*/ 147 w 151"/>
                <a:gd name="T5" fmla="*/ 43 h 88"/>
                <a:gd name="T6" fmla="*/ 115 w 151"/>
                <a:gd name="T7" fmla="*/ 68 h 88"/>
                <a:gd name="T8" fmla="*/ 96 w 151"/>
                <a:gd name="T9" fmla="*/ 46 h 88"/>
                <a:gd name="T10" fmla="*/ 70 w 151"/>
                <a:gd name="T11" fmla="*/ 71 h 88"/>
                <a:gd name="T12" fmla="*/ 54 w 151"/>
                <a:gd name="T13" fmla="*/ 88 h 88"/>
                <a:gd name="T14" fmla="*/ 41 w 151"/>
                <a:gd name="T15" fmla="*/ 76 h 88"/>
                <a:gd name="T16" fmla="*/ 20 w 151"/>
                <a:gd name="T17" fmla="*/ 76 h 88"/>
                <a:gd name="T18" fmla="*/ 7 w 151"/>
                <a:gd name="T19" fmla="*/ 83 h 88"/>
                <a:gd name="T20" fmla="*/ 0 w 151"/>
                <a:gd name="T21" fmla="*/ 71 h 88"/>
                <a:gd name="T22" fmla="*/ 16 w 151"/>
                <a:gd name="T23" fmla="*/ 56 h 88"/>
                <a:gd name="T24" fmla="*/ 53 w 151"/>
                <a:gd name="T25" fmla="*/ 40 h 88"/>
                <a:gd name="T26" fmla="*/ 92 w 151"/>
                <a:gd name="T27" fmla="*/ 11 h 88"/>
                <a:gd name="T28" fmla="*/ 106 w 151"/>
                <a:gd name="T29" fmla="*/ 13 h 88"/>
                <a:gd name="T30" fmla="*/ 151 w 151"/>
                <a:gd name="T31"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88">
                  <a:moveTo>
                    <a:pt x="151" y="14"/>
                  </a:moveTo>
                  <a:cubicBezTo>
                    <a:pt x="151" y="20"/>
                    <a:pt x="147" y="25"/>
                    <a:pt x="141" y="27"/>
                  </a:cubicBezTo>
                  <a:cubicBezTo>
                    <a:pt x="142" y="35"/>
                    <a:pt x="147" y="36"/>
                    <a:pt x="147" y="43"/>
                  </a:cubicBezTo>
                  <a:cubicBezTo>
                    <a:pt x="115" y="68"/>
                    <a:pt x="115" y="68"/>
                    <a:pt x="115" y="68"/>
                  </a:cubicBezTo>
                  <a:cubicBezTo>
                    <a:pt x="102" y="68"/>
                    <a:pt x="103" y="50"/>
                    <a:pt x="96" y="46"/>
                  </a:cubicBezTo>
                  <a:cubicBezTo>
                    <a:pt x="94" y="60"/>
                    <a:pt x="83" y="72"/>
                    <a:pt x="70" y="71"/>
                  </a:cubicBezTo>
                  <a:cubicBezTo>
                    <a:pt x="69" y="79"/>
                    <a:pt x="63" y="88"/>
                    <a:pt x="54" y="88"/>
                  </a:cubicBezTo>
                  <a:cubicBezTo>
                    <a:pt x="48" y="88"/>
                    <a:pt x="43" y="79"/>
                    <a:pt x="41" y="76"/>
                  </a:cubicBezTo>
                  <a:cubicBezTo>
                    <a:pt x="32" y="81"/>
                    <a:pt x="28" y="76"/>
                    <a:pt x="20" y="76"/>
                  </a:cubicBezTo>
                  <a:cubicBezTo>
                    <a:pt x="16" y="76"/>
                    <a:pt x="13" y="82"/>
                    <a:pt x="7" y="83"/>
                  </a:cubicBezTo>
                  <a:cubicBezTo>
                    <a:pt x="6" y="77"/>
                    <a:pt x="0" y="73"/>
                    <a:pt x="0" y="71"/>
                  </a:cubicBezTo>
                  <a:cubicBezTo>
                    <a:pt x="0" y="69"/>
                    <a:pt x="13" y="58"/>
                    <a:pt x="16" y="56"/>
                  </a:cubicBezTo>
                  <a:cubicBezTo>
                    <a:pt x="28" y="50"/>
                    <a:pt x="40" y="48"/>
                    <a:pt x="53" y="40"/>
                  </a:cubicBezTo>
                  <a:cubicBezTo>
                    <a:pt x="67" y="32"/>
                    <a:pt x="71" y="11"/>
                    <a:pt x="92" y="11"/>
                  </a:cubicBezTo>
                  <a:cubicBezTo>
                    <a:pt x="98" y="11"/>
                    <a:pt x="99" y="12"/>
                    <a:pt x="106" y="13"/>
                  </a:cubicBezTo>
                  <a:cubicBezTo>
                    <a:pt x="106" y="13"/>
                    <a:pt x="151" y="0"/>
                    <a:pt x="151" y="14"/>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5" name="Freeform 125"/>
            <p:cNvSpPr>
              <a:spLocks/>
            </p:cNvSpPr>
            <p:nvPr/>
          </p:nvSpPr>
          <p:spPr bwMode="auto">
            <a:xfrm>
              <a:off x="3009869" y="1569871"/>
              <a:ext cx="99479" cy="32139"/>
            </a:xfrm>
            <a:custGeom>
              <a:avLst/>
              <a:gdLst>
                <a:gd name="T0" fmla="*/ 34 w 87"/>
                <a:gd name="T1" fmla="*/ 28 h 28"/>
                <a:gd name="T2" fmla="*/ 15 w 87"/>
                <a:gd name="T3" fmla="*/ 22 h 28"/>
                <a:gd name="T4" fmla="*/ 0 w 87"/>
                <a:gd name="T5" fmla="*/ 28 h 28"/>
                <a:gd name="T6" fmla="*/ 55 w 87"/>
                <a:gd name="T7" fmla="*/ 0 h 28"/>
                <a:gd name="T8" fmla="*/ 87 w 87"/>
                <a:gd name="T9" fmla="*/ 20 h 28"/>
                <a:gd name="T10" fmla="*/ 67 w 87"/>
                <a:gd name="T11" fmla="*/ 28 h 28"/>
                <a:gd name="T12" fmla="*/ 34 w 8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7" h="28">
                  <a:moveTo>
                    <a:pt x="34" y="28"/>
                  </a:moveTo>
                  <a:cubicBezTo>
                    <a:pt x="25" y="28"/>
                    <a:pt x="23" y="22"/>
                    <a:pt x="15" y="22"/>
                  </a:cubicBezTo>
                  <a:cubicBezTo>
                    <a:pt x="9" y="22"/>
                    <a:pt x="6" y="27"/>
                    <a:pt x="0" y="28"/>
                  </a:cubicBezTo>
                  <a:cubicBezTo>
                    <a:pt x="0" y="18"/>
                    <a:pt x="45" y="0"/>
                    <a:pt x="55" y="0"/>
                  </a:cubicBezTo>
                  <a:cubicBezTo>
                    <a:pt x="71" y="0"/>
                    <a:pt x="84" y="10"/>
                    <a:pt x="87" y="20"/>
                  </a:cubicBezTo>
                  <a:cubicBezTo>
                    <a:pt x="81" y="23"/>
                    <a:pt x="76" y="28"/>
                    <a:pt x="67" y="28"/>
                  </a:cubicBezTo>
                  <a:cubicBezTo>
                    <a:pt x="46" y="28"/>
                    <a:pt x="51" y="28"/>
                    <a:pt x="34" y="2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6" name="Freeform 126"/>
            <p:cNvSpPr>
              <a:spLocks/>
            </p:cNvSpPr>
            <p:nvPr/>
          </p:nvSpPr>
          <p:spPr bwMode="auto">
            <a:xfrm>
              <a:off x="3012930" y="1606601"/>
              <a:ext cx="87235" cy="47443"/>
            </a:xfrm>
            <a:custGeom>
              <a:avLst/>
              <a:gdLst>
                <a:gd name="T0" fmla="*/ 65 w 76"/>
                <a:gd name="T1" fmla="*/ 18 h 42"/>
                <a:gd name="T2" fmla="*/ 24 w 76"/>
                <a:gd name="T3" fmla="*/ 42 h 42"/>
                <a:gd name="T4" fmla="*/ 0 w 76"/>
                <a:gd name="T5" fmla="*/ 20 h 42"/>
                <a:gd name="T6" fmla="*/ 62 w 76"/>
                <a:gd name="T7" fmla="*/ 0 h 42"/>
                <a:gd name="T8" fmla="*/ 76 w 76"/>
                <a:gd name="T9" fmla="*/ 8 h 42"/>
                <a:gd name="T10" fmla="*/ 43 w 76"/>
                <a:gd name="T11" fmla="*/ 18 h 42"/>
                <a:gd name="T12" fmla="*/ 65 w 76"/>
                <a:gd name="T13" fmla="*/ 18 h 42"/>
              </a:gdLst>
              <a:ahLst/>
              <a:cxnLst>
                <a:cxn ang="0">
                  <a:pos x="T0" y="T1"/>
                </a:cxn>
                <a:cxn ang="0">
                  <a:pos x="T2" y="T3"/>
                </a:cxn>
                <a:cxn ang="0">
                  <a:pos x="T4" y="T5"/>
                </a:cxn>
                <a:cxn ang="0">
                  <a:pos x="T6" y="T7"/>
                </a:cxn>
                <a:cxn ang="0">
                  <a:pos x="T8" y="T9"/>
                </a:cxn>
                <a:cxn ang="0">
                  <a:pos x="T10" y="T11"/>
                </a:cxn>
                <a:cxn ang="0">
                  <a:pos x="T12" y="T13"/>
                </a:cxn>
              </a:cxnLst>
              <a:rect l="0" t="0" r="r" b="b"/>
              <a:pathLst>
                <a:path w="76" h="42">
                  <a:moveTo>
                    <a:pt x="65" y="18"/>
                  </a:moveTo>
                  <a:cubicBezTo>
                    <a:pt x="66" y="34"/>
                    <a:pt x="41" y="42"/>
                    <a:pt x="24" y="42"/>
                  </a:cubicBezTo>
                  <a:cubicBezTo>
                    <a:pt x="13" y="42"/>
                    <a:pt x="0" y="27"/>
                    <a:pt x="0" y="20"/>
                  </a:cubicBezTo>
                  <a:cubicBezTo>
                    <a:pt x="0" y="2"/>
                    <a:pt x="46" y="0"/>
                    <a:pt x="62" y="0"/>
                  </a:cubicBezTo>
                  <a:cubicBezTo>
                    <a:pt x="71" y="0"/>
                    <a:pt x="74" y="5"/>
                    <a:pt x="76" y="8"/>
                  </a:cubicBezTo>
                  <a:cubicBezTo>
                    <a:pt x="68" y="15"/>
                    <a:pt x="55" y="18"/>
                    <a:pt x="43" y="18"/>
                  </a:cubicBezTo>
                  <a:lnTo>
                    <a:pt x="65" y="18"/>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7" name="Freeform 127"/>
            <p:cNvSpPr>
              <a:spLocks/>
            </p:cNvSpPr>
            <p:nvPr/>
          </p:nvSpPr>
          <p:spPr bwMode="auto">
            <a:xfrm>
              <a:off x="2971608" y="1598949"/>
              <a:ext cx="29078" cy="36730"/>
            </a:xfrm>
            <a:custGeom>
              <a:avLst/>
              <a:gdLst>
                <a:gd name="T0" fmla="*/ 26 w 26"/>
                <a:gd name="T1" fmla="*/ 22 h 32"/>
                <a:gd name="T2" fmla="*/ 15 w 26"/>
                <a:gd name="T3" fmla="*/ 32 h 32"/>
                <a:gd name="T4" fmla="*/ 0 w 26"/>
                <a:gd name="T5" fmla="*/ 20 h 32"/>
                <a:gd name="T6" fmla="*/ 26 w 26"/>
                <a:gd name="T7" fmla="*/ 22 h 32"/>
              </a:gdLst>
              <a:ahLst/>
              <a:cxnLst>
                <a:cxn ang="0">
                  <a:pos x="T0" y="T1"/>
                </a:cxn>
                <a:cxn ang="0">
                  <a:pos x="T2" y="T3"/>
                </a:cxn>
                <a:cxn ang="0">
                  <a:pos x="T4" y="T5"/>
                </a:cxn>
                <a:cxn ang="0">
                  <a:pos x="T6" y="T7"/>
                </a:cxn>
              </a:cxnLst>
              <a:rect l="0" t="0" r="r" b="b"/>
              <a:pathLst>
                <a:path w="26" h="32">
                  <a:moveTo>
                    <a:pt x="26" y="22"/>
                  </a:moveTo>
                  <a:cubicBezTo>
                    <a:pt x="22" y="27"/>
                    <a:pt x="20" y="32"/>
                    <a:pt x="15" y="32"/>
                  </a:cubicBezTo>
                  <a:cubicBezTo>
                    <a:pt x="8" y="32"/>
                    <a:pt x="0" y="24"/>
                    <a:pt x="0" y="20"/>
                  </a:cubicBezTo>
                  <a:cubicBezTo>
                    <a:pt x="0" y="0"/>
                    <a:pt x="21" y="20"/>
                    <a:pt x="26" y="22"/>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8" name="Freeform 128"/>
            <p:cNvSpPr>
              <a:spLocks/>
            </p:cNvSpPr>
            <p:nvPr/>
          </p:nvSpPr>
          <p:spPr bwMode="auto">
            <a:xfrm>
              <a:off x="3291470" y="1836165"/>
              <a:ext cx="146922" cy="127025"/>
            </a:xfrm>
            <a:custGeom>
              <a:avLst/>
              <a:gdLst>
                <a:gd name="T0" fmla="*/ 114 w 129"/>
                <a:gd name="T1" fmla="*/ 42 h 111"/>
                <a:gd name="T2" fmla="*/ 111 w 129"/>
                <a:gd name="T3" fmla="*/ 54 h 111"/>
                <a:gd name="T4" fmla="*/ 129 w 129"/>
                <a:gd name="T5" fmla="*/ 58 h 111"/>
                <a:gd name="T6" fmla="*/ 98 w 129"/>
                <a:gd name="T7" fmla="*/ 99 h 111"/>
                <a:gd name="T8" fmla="*/ 83 w 129"/>
                <a:gd name="T9" fmla="*/ 111 h 111"/>
                <a:gd name="T10" fmla="*/ 67 w 129"/>
                <a:gd name="T11" fmla="*/ 97 h 111"/>
                <a:gd name="T12" fmla="*/ 0 w 129"/>
                <a:gd name="T13" fmla="*/ 55 h 111"/>
                <a:gd name="T14" fmla="*/ 0 w 129"/>
                <a:gd name="T15" fmla="*/ 42 h 111"/>
                <a:gd name="T16" fmla="*/ 34 w 129"/>
                <a:gd name="T17" fmla="*/ 51 h 111"/>
                <a:gd name="T18" fmla="*/ 45 w 129"/>
                <a:gd name="T19" fmla="*/ 51 h 111"/>
                <a:gd name="T20" fmla="*/ 45 w 129"/>
                <a:gd name="T21" fmla="*/ 30 h 111"/>
                <a:gd name="T22" fmla="*/ 21 w 129"/>
                <a:gd name="T23" fmla="*/ 19 h 111"/>
                <a:gd name="T24" fmla="*/ 27 w 129"/>
                <a:gd name="T25" fmla="*/ 13 h 111"/>
                <a:gd name="T26" fmla="*/ 72 w 129"/>
                <a:gd name="T27" fmla="*/ 4 h 111"/>
                <a:gd name="T28" fmla="*/ 102 w 129"/>
                <a:gd name="T29" fmla="*/ 4 h 111"/>
                <a:gd name="T30" fmla="*/ 110 w 129"/>
                <a:gd name="T31" fmla="*/ 11 h 111"/>
                <a:gd name="T32" fmla="*/ 86 w 129"/>
                <a:gd name="T33" fmla="*/ 41 h 111"/>
                <a:gd name="T34" fmla="*/ 114 w 129"/>
                <a:gd name="T35"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11">
                  <a:moveTo>
                    <a:pt x="114" y="42"/>
                  </a:moveTo>
                  <a:cubicBezTo>
                    <a:pt x="114" y="53"/>
                    <a:pt x="111" y="46"/>
                    <a:pt x="111" y="54"/>
                  </a:cubicBezTo>
                  <a:cubicBezTo>
                    <a:pt x="114" y="54"/>
                    <a:pt x="124" y="56"/>
                    <a:pt x="129" y="58"/>
                  </a:cubicBezTo>
                  <a:cubicBezTo>
                    <a:pt x="125" y="101"/>
                    <a:pt x="123" y="89"/>
                    <a:pt x="98" y="99"/>
                  </a:cubicBezTo>
                  <a:cubicBezTo>
                    <a:pt x="92" y="101"/>
                    <a:pt x="90" y="111"/>
                    <a:pt x="83" y="111"/>
                  </a:cubicBezTo>
                  <a:cubicBezTo>
                    <a:pt x="73" y="111"/>
                    <a:pt x="71" y="102"/>
                    <a:pt x="67" y="97"/>
                  </a:cubicBezTo>
                  <a:cubicBezTo>
                    <a:pt x="45" y="75"/>
                    <a:pt x="22" y="78"/>
                    <a:pt x="0" y="55"/>
                  </a:cubicBezTo>
                  <a:cubicBezTo>
                    <a:pt x="0" y="42"/>
                    <a:pt x="0" y="42"/>
                    <a:pt x="0" y="42"/>
                  </a:cubicBezTo>
                  <a:cubicBezTo>
                    <a:pt x="10" y="42"/>
                    <a:pt x="21" y="51"/>
                    <a:pt x="34" y="51"/>
                  </a:cubicBezTo>
                  <a:cubicBezTo>
                    <a:pt x="42" y="51"/>
                    <a:pt x="39" y="51"/>
                    <a:pt x="45" y="51"/>
                  </a:cubicBezTo>
                  <a:cubicBezTo>
                    <a:pt x="45" y="30"/>
                    <a:pt x="45" y="30"/>
                    <a:pt x="45" y="30"/>
                  </a:cubicBezTo>
                  <a:cubicBezTo>
                    <a:pt x="36" y="28"/>
                    <a:pt x="21" y="30"/>
                    <a:pt x="21" y="19"/>
                  </a:cubicBezTo>
                  <a:cubicBezTo>
                    <a:pt x="21" y="17"/>
                    <a:pt x="26" y="15"/>
                    <a:pt x="27" y="13"/>
                  </a:cubicBezTo>
                  <a:cubicBezTo>
                    <a:pt x="39" y="0"/>
                    <a:pt x="55" y="4"/>
                    <a:pt x="72" y="4"/>
                  </a:cubicBezTo>
                  <a:cubicBezTo>
                    <a:pt x="86" y="4"/>
                    <a:pt x="102" y="4"/>
                    <a:pt x="102" y="4"/>
                  </a:cubicBezTo>
                  <a:cubicBezTo>
                    <a:pt x="105" y="4"/>
                    <a:pt x="110" y="8"/>
                    <a:pt x="110" y="11"/>
                  </a:cubicBezTo>
                  <a:cubicBezTo>
                    <a:pt x="110" y="27"/>
                    <a:pt x="91" y="34"/>
                    <a:pt x="86" y="41"/>
                  </a:cubicBezTo>
                  <a:cubicBezTo>
                    <a:pt x="92" y="40"/>
                    <a:pt x="114" y="33"/>
                    <a:pt x="114" y="42"/>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299" name="Freeform 129"/>
            <p:cNvSpPr>
              <a:spLocks/>
            </p:cNvSpPr>
            <p:nvPr/>
          </p:nvSpPr>
          <p:spPr bwMode="auto">
            <a:xfrm>
              <a:off x="3237905" y="1686183"/>
              <a:ext cx="165287" cy="91825"/>
            </a:xfrm>
            <a:custGeom>
              <a:avLst/>
              <a:gdLst>
                <a:gd name="T0" fmla="*/ 8 w 144"/>
                <a:gd name="T1" fmla="*/ 19 h 80"/>
                <a:gd name="T2" fmla="*/ 0 w 144"/>
                <a:gd name="T3" fmla="*/ 3 h 80"/>
                <a:gd name="T4" fmla="*/ 9 w 144"/>
                <a:gd name="T5" fmla="*/ 3 h 80"/>
                <a:gd name="T6" fmla="*/ 66 w 144"/>
                <a:gd name="T7" fmla="*/ 37 h 80"/>
                <a:gd name="T8" fmla="*/ 51 w 144"/>
                <a:gd name="T9" fmla="*/ 23 h 80"/>
                <a:gd name="T10" fmla="*/ 51 w 144"/>
                <a:gd name="T11" fmla="*/ 14 h 80"/>
                <a:gd name="T12" fmla="*/ 92 w 144"/>
                <a:gd name="T13" fmla="*/ 31 h 80"/>
                <a:gd name="T14" fmla="*/ 92 w 144"/>
                <a:gd name="T15" fmla="*/ 14 h 80"/>
                <a:gd name="T16" fmla="*/ 66 w 144"/>
                <a:gd name="T17" fmla="*/ 3 h 80"/>
                <a:gd name="T18" fmla="*/ 80 w 144"/>
                <a:gd name="T19" fmla="*/ 2 h 80"/>
                <a:gd name="T20" fmla="*/ 114 w 144"/>
                <a:gd name="T21" fmla="*/ 10 h 80"/>
                <a:gd name="T22" fmla="*/ 129 w 144"/>
                <a:gd name="T23" fmla="*/ 3 h 80"/>
                <a:gd name="T24" fmla="*/ 144 w 144"/>
                <a:gd name="T25" fmla="*/ 23 h 80"/>
                <a:gd name="T26" fmla="*/ 138 w 144"/>
                <a:gd name="T27" fmla="*/ 73 h 80"/>
                <a:gd name="T28" fmla="*/ 108 w 144"/>
                <a:gd name="T29" fmla="*/ 77 h 80"/>
                <a:gd name="T30" fmla="*/ 83 w 144"/>
                <a:gd name="T31" fmla="*/ 73 h 80"/>
                <a:gd name="T32" fmla="*/ 89 w 144"/>
                <a:gd name="T33" fmla="*/ 65 h 80"/>
                <a:gd name="T34" fmla="*/ 89 w 144"/>
                <a:gd name="T35" fmla="*/ 57 h 80"/>
                <a:gd name="T36" fmla="*/ 108 w 144"/>
                <a:gd name="T37" fmla="*/ 46 h 80"/>
                <a:gd name="T38" fmla="*/ 98 w 144"/>
                <a:gd name="T39" fmla="*/ 43 h 80"/>
                <a:gd name="T40" fmla="*/ 43 w 144"/>
                <a:gd name="T41" fmla="*/ 51 h 80"/>
                <a:gd name="T42" fmla="*/ 34 w 144"/>
                <a:gd name="T43" fmla="*/ 41 h 80"/>
                <a:gd name="T44" fmla="*/ 23 w 144"/>
                <a:gd name="T45" fmla="*/ 41 h 80"/>
                <a:gd name="T46" fmla="*/ 20 w 144"/>
                <a:gd name="T47" fmla="*/ 34 h 80"/>
                <a:gd name="T48" fmla="*/ 2 w 144"/>
                <a:gd name="T49" fmla="*/ 26 h 80"/>
                <a:gd name="T50" fmla="*/ 2 w 144"/>
                <a:gd name="T51" fmla="*/ 11 h 80"/>
                <a:gd name="T52" fmla="*/ 8 w 144"/>
                <a:gd name="T5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80">
                  <a:moveTo>
                    <a:pt x="8" y="19"/>
                  </a:moveTo>
                  <a:cubicBezTo>
                    <a:pt x="5" y="15"/>
                    <a:pt x="0" y="11"/>
                    <a:pt x="0" y="3"/>
                  </a:cubicBezTo>
                  <a:cubicBezTo>
                    <a:pt x="3" y="3"/>
                    <a:pt x="6" y="3"/>
                    <a:pt x="9" y="3"/>
                  </a:cubicBezTo>
                  <a:cubicBezTo>
                    <a:pt x="31" y="3"/>
                    <a:pt x="42" y="44"/>
                    <a:pt x="66" y="37"/>
                  </a:cubicBezTo>
                  <a:cubicBezTo>
                    <a:pt x="60" y="33"/>
                    <a:pt x="54" y="27"/>
                    <a:pt x="51" y="23"/>
                  </a:cubicBezTo>
                  <a:cubicBezTo>
                    <a:pt x="51" y="14"/>
                    <a:pt x="51" y="14"/>
                    <a:pt x="51" y="14"/>
                  </a:cubicBezTo>
                  <a:cubicBezTo>
                    <a:pt x="67" y="14"/>
                    <a:pt x="74" y="31"/>
                    <a:pt x="92" y="31"/>
                  </a:cubicBezTo>
                  <a:cubicBezTo>
                    <a:pt x="92" y="14"/>
                    <a:pt x="92" y="14"/>
                    <a:pt x="92" y="14"/>
                  </a:cubicBezTo>
                  <a:cubicBezTo>
                    <a:pt x="80" y="14"/>
                    <a:pt x="69" y="14"/>
                    <a:pt x="66" y="3"/>
                  </a:cubicBezTo>
                  <a:cubicBezTo>
                    <a:pt x="71" y="0"/>
                    <a:pt x="74" y="2"/>
                    <a:pt x="80" y="2"/>
                  </a:cubicBezTo>
                  <a:cubicBezTo>
                    <a:pt x="92" y="2"/>
                    <a:pt x="99" y="10"/>
                    <a:pt x="114" y="10"/>
                  </a:cubicBezTo>
                  <a:cubicBezTo>
                    <a:pt x="120" y="10"/>
                    <a:pt x="123" y="3"/>
                    <a:pt x="129" y="3"/>
                  </a:cubicBezTo>
                  <a:cubicBezTo>
                    <a:pt x="142" y="3"/>
                    <a:pt x="144" y="11"/>
                    <a:pt x="144" y="23"/>
                  </a:cubicBezTo>
                  <a:cubicBezTo>
                    <a:pt x="144" y="41"/>
                    <a:pt x="135" y="51"/>
                    <a:pt x="138" y="73"/>
                  </a:cubicBezTo>
                  <a:cubicBezTo>
                    <a:pt x="127" y="77"/>
                    <a:pt x="110" y="77"/>
                    <a:pt x="108" y="77"/>
                  </a:cubicBezTo>
                  <a:cubicBezTo>
                    <a:pt x="103" y="77"/>
                    <a:pt x="83" y="80"/>
                    <a:pt x="83" y="73"/>
                  </a:cubicBezTo>
                  <a:cubicBezTo>
                    <a:pt x="83" y="70"/>
                    <a:pt x="86" y="67"/>
                    <a:pt x="89" y="65"/>
                  </a:cubicBezTo>
                  <a:cubicBezTo>
                    <a:pt x="88" y="63"/>
                    <a:pt x="88" y="60"/>
                    <a:pt x="89" y="57"/>
                  </a:cubicBezTo>
                  <a:cubicBezTo>
                    <a:pt x="89" y="50"/>
                    <a:pt x="103" y="50"/>
                    <a:pt x="108" y="46"/>
                  </a:cubicBezTo>
                  <a:cubicBezTo>
                    <a:pt x="105" y="44"/>
                    <a:pt x="102" y="43"/>
                    <a:pt x="98" y="43"/>
                  </a:cubicBezTo>
                  <a:cubicBezTo>
                    <a:pt x="85" y="43"/>
                    <a:pt x="58" y="51"/>
                    <a:pt x="43" y="51"/>
                  </a:cubicBezTo>
                  <a:cubicBezTo>
                    <a:pt x="38" y="51"/>
                    <a:pt x="34" y="46"/>
                    <a:pt x="34" y="41"/>
                  </a:cubicBezTo>
                  <a:cubicBezTo>
                    <a:pt x="23" y="41"/>
                    <a:pt x="23" y="41"/>
                    <a:pt x="23" y="41"/>
                  </a:cubicBezTo>
                  <a:cubicBezTo>
                    <a:pt x="20" y="34"/>
                    <a:pt x="20" y="34"/>
                    <a:pt x="20" y="34"/>
                  </a:cubicBezTo>
                  <a:cubicBezTo>
                    <a:pt x="13" y="36"/>
                    <a:pt x="8" y="30"/>
                    <a:pt x="2" y="26"/>
                  </a:cubicBezTo>
                  <a:cubicBezTo>
                    <a:pt x="2" y="11"/>
                    <a:pt x="2" y="11"/>
                    <a:pt x="2" y="11"/>
                  </a:cubicBezTo>
                  <a:lnTo>
                    <a:pt x="8" y="19"/>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0" name="Freeform 130"/>
            <p:cNvSpPr>
              <a:spLocks/>
            </p:cNvSpPr>
            <p:nvPr/>
          </p:nvSpPr>
          <p:spPr bwMode="auto">
            <a:xfrm>
              <a:off x="3363401" y="2033589"/>
              <a:ext cx="97948" cy="61217"/>
            </a:xfrm>
            <a:custGeom>
              <a:avLst/>
              <a:gdLst>
                <a:gd name="T0" fmla="*/ 66 w 85"/>
                <a:gd name="T1" fmla="*/ 53 h 53"/>
                <a:gd name="T2" fmla="*/ 0 w 85"/>
                <a:gd name="T3" fmla="*/ 29 h 53"/>
                <a:gd name="T4" fmla="*/ 17 w 85"/>
                <a:gd name="T5" fmla="*/ 25 h 53"/>
                <a:gd name="T6" fmla="*/ 38 w 85"/>
                <a:gd name="T7" fmla="*/ 0 h 53"/>
                <a:gd name="T8" fmla="*/ 85 w 85"/>
                <a:gd name="T9" fmla="*/ 40 h 53"/>
                <a:gd name="T10" fmla="*/ 66 w 85"/>
                <a:gd name="T11" fmla="*/ 53 h 53"/>
              </a:gdLst>
              <a:ahLst/>
              <a:cxnLst>
                <a:cxn ang="0">
                  <a:pos x="T0" y="T1"/>
                </a:cxn>
                <a:cxn ang="0">
                  <a:pos x="T2" y="T3"/>
                </a:cxn>
                <a:cxn ang="0">
                  <a:pos x="T4" y="T5"/>
                </a:cxn>
                <a:cxn ang="0">
                  <a:pos x="T6" y="T7"/>
                </a:cxn>
                <a:cxn ang="0">
                  <a:pos x="T8" y="T9"/>
                </a:cxn>
                <a:cxn ang="0">
                  <a:pos x="T10" y="T11"/>
                </a:cxn>
              </a:cxnLst>
              <a:rect l="0" t="0" r="r" b="b"/>
              <a:pathLst>
                <a:path w="85" h="53">
                  <a:moveTo>
                    <a:pt x="66" y="53"/>
                  </a:moveTo>
                  <a:cubicBezTo>
                    <a:pt x="56" y="53"/>
                    <a:pt x="0" y="32"/>
                    <a:pt x="0" y="29"/>
                  </a:cubicBezTo>
                  <a:cubicBezTo>
                    <a:pt x="0" y="23"/>
                    <a:pt x="13" y="26"/>
                    <a:pt x="17" y="25"/>
                  </a:cubicBezTo>
                  <a:cubicBezTo>
                    <a:pt x="26" y="22"/>
                    <a:pt x="23" y="0"/>
                    <a:pt x="38" y="0"/>
                  </a:cubicBezTo>
                  <a:cubicBezTo>
                    <a:pt x="49" y="0"/>
                    <a:pt x="80" y="29"/>
                    <a:pt x="85" y="40"/>
                  </a:cubicBezTo>
                  <a:cubicBezTo>
                    <a:pt x="77" y="45"/>
                    <a:pt x="74" y="53"/>
                    <a:pt x="66" y="53"/>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1" name="Freeform 131"/>
            <p:cNvSpPr>
              <a:spLocks/>
            </p:cNvSpPr>
            <p:nvPr/>
          </p:nvSpPr>
          <p:spPr bwMode="auto">
            <a:xfrm>
              <a:off x="3456757" y="1819330"/>
              <a:ext cx="127026" cy="108660"/>
            </a:xfrm>
            <a:custGeom>
              <a:avLst/>
              <a:gdLst>
                <a:gd name="T0" fmla="*/ 112 w 112"/>
                <a:gd name="T1" fmla="*/ 20 h 95"/>
                <a:gd name="T2" fmla="*/ 98 w 112"/>
                <a:gd name="T3" fmla="*/ 32 h 95"/>
                <a:gd name="T4" fmla="*/ 55 w 112"/>
                <a:gd name="T5" fmla="*/ 64 h 95"/>
                <a:gd name="T6" fmla="*/ 34 w 112"/>
                <a:gd name="T7" fmla="*/ 69 h 95"/>
                <a:gd name="T8" fmla="*/ 44 w 112"/>
                <a:gd name="T9" fmla="*/ 69 h 95"/>
                <a:gd name="T10" fmla="*/ 26 w 112"/>
                <a:gd name="T11" fmla="*/ 95 h 95"/>
                <a:gd name="T12" fmla="*/ 11 w 112"/>
                <a:gd name="T13" fmla="*/ 95 h 95"/>
                <a:gd name="T14" fmla="*/ 12 w 112"/>
                <a:gd name="T15" fmla="*/ 72 h 95"/>
                <a:gd name="T16" fmla="*/ 0 w 112"/>
                <a:gd name="T17" fmla="*/ 33 h 95"/>
                <a:gd name="T18" fmla="*/ 0 w 112"/>
                <a:gd name="T19" fmla="*/ 20 h 95"/>
                <a:gd name="T20" fmla="*/ 17 w 112"/>
                <a:gd name="T21" fmla="*/ 20 h 95"/>
                <a:gd name="T22" fmla="*/ 17 w 112"/>
                <a:gd name="T23" fmla="*/ 12 h 95"/>
                <a:gd name="T24" fmla="*/ 38 w 112"/>
                <a:gd name="T25" fmla="*/ 0 h 95"/>
                <a:gd name="T26" fmla="*/ 112 w 112"/>
                <a:gd name="T27" fmla="*/ 10 h 95"/>
                <a:gd name="T28" fmla="*/ 112 w 112"/>
                <a:gd name="T29"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95">
                  <a:moveTo>
                    <a:pt x="112" y="20"/>
                  </a:moveTo>
                  <a:cubicBezTo>
                    <a:pt x="112" y="22"/>
                    <a:pt x="98" y="32"/>
                    <a:pt x="98" y="32"/>
                  </a:cubicBezTo>
                  <a:cubicBezTo>
                    <a:pt x="88" y="46"/>
                    <a:pt x="78" y="64"/>
                    <a:pt x="55" y="64"/>
                  </a:cubicBezTo>
                  <a:cubicBezTo>
                    <a:pt x="39" y="64"/>
                    <a:pt x="39" y="53"/>
                    <a:pt x="34" y="69"/>
                  </a:cubicBezTo>
                  <a:cubicBezTo>
                    <a:pt x="44" y="69"/>
                    <a:pt x="44" y="69"/>
                    <a:pt x="44" y="69"/>
                  </a:cubicBezTo>
                  <a:cubicBezTo>
                    <a:pt x="42" y="84"/>
                    <a:pt x="35" y="86"/>
                    <a:pt x="26" y="95"/>
                  </a:cubicBezTo>
                  <a:cubicBezTo>
                    <a:pt x="11" y="95"/>
                    <a:pt x="11" y="95"/>
                    <a:pt x="11" y="95"/>
                  </a:cubicBezTo>
                  <a:cubicBezTo>
                    <a:pt x="11" y="85"/>
                    <a:pt x="11" y="76"/>
                    <a:pt x="12" y="72"/>
                  </a:cubicBezTo>
                  <a:cubicBezTo>
                    <a:pt x="0" y="59"/>
                    <a:pt x="5" y="49"/>
                    <a:pt x="0" y="33"/>
                  </a:cubicBezTo>
                  <a:cubicBezTo>
                    <a:pt x="0" y="20"/>
                    <a:pt x="0" y="20"/>
                    <a:pt x="0" y="20"/>
                  </a:cubicBezTo>
                  <a:cubicBezTo>
                    <a:pt x="6" y="20"/>
                    <a:pt x="14" y="20"/>
                    <a:pt x="17" y="20"/>
                  </a:cubicBezTo>
                  <a:cubicBezTo>
                    <a:pt x="16" y="19"/>
                    <a:pt x="17" y="14"/>
                    <a:pt x="17" y="12"/>
                  </a:cubicBezTo>
                  <a:cubicBezTo>
                    <a:pt x="17" y="11"/>
                    <a:pt x="22" y="0"/>
                    <a:pt x="38" y="0"/>
                  </a:cubicBezTo>
                  <a:cubicBezTo>
                    <a:pt x="64" y="0"/>
                    <a:pt x="85" y="10"/>
                    <a:pt x="112" y="10"/>
                  </a:cubicBezTo>
                  <a:cubicBezTo>
                    <a:pt x="111" y="14"/>
                    <a:pt x="112" y="16"/>
                    <a:pt x="112" y="2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2" name="Freeform 132"/>
            <p:cNvSpPr>
              <a:spLocks/>
            </p:cNvSpPr>
            <p:nvPr/>
          </p:nvSpPr>
          <p:spPr bwMode="auto">
            <a:xfrm>
              <a:off x="3196583" y="1626496"/>
              <a:ext cx="42852" cy="35200"/>
            </a:xfrm>
            <a:custGeom>
              <a:avLst/>
              <a:gdLst>
                <a:gd name="T0" fmla="*/ 37 w 37"/>
                <a:gd name="T1" fmla="*/ 22 h 31"/>
                <a:gd name="T2" fmla="*/ 26 w 37"/>
                <a:gd name="T3" fmla="*/ 31 h 31"/>
                <a:gd name="T4" fmla="*/ 0 w 37"/>
                <a:gd name="T5" fmla="*/ 0 h 31"/>
                <a:gd name="T6" fmla="*/ 37 w 37"/>
                <a:gd name="T7" fmla="*/ 22 h 31"/>
              </a:gdLst>
              <a:ahLst/>
              <a:cxnLst>
                <a:cxn ang="0">
                  <a:pos x="T0" y="T1"/>
                </a:cxn>
                <a:cxn ang="0">
                  <a:pos x="T2" y="T3"/>
                </a:cxn>
                <a:cxn ang="0">
                  <a:pos x="T4" y="T5"/>
                </a:cxn>
                <a:cxn ang="0">
                  <a:pos x="T6" y="T7"/>
                </a:cxn>
              </a:cxnLst>
              <a:rect l="0" t="0" r="r" b="b"/>
              <a:pathLst>
                <a:path w="37" h="31">
                  <a:moveTo>
                    <a:pt x="37" y="22"/>
                  </a:moveTo>
                  <a:cubicBezTo>
                    <a:pt x="36" y="28"/>
                    <a:pt x="32" y="31"/>
                    <a:pt x="26" y="31"/>
                  </a:cubicBezTo>
                  <a:cubicBezTo>
                    <a:pt x="18" y="31"/>
                    <a:pt x="0" y="10"/>
                    <a:pt x="0" y="0"/>
                  </a:cubicBezTo>
                  <a:cubicBezTo>
                    <a:pt x="19" y="0"/>
                    <a:pt x="21" y="16"/>
                    <a:pt x="37" y="22"/>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3" name="Freeform 133"/>
            <p:cNvSpPr>
              <a:spLocks/>
            </p:cNvSpPr>
            <p:nvPr/>
          </p:nvSpPr>
          <p:spPr bwMode="auto">
            <a:xfrm>
              <a:off x="3221070" y="1748930"/>
              <a:ext cx="32139" cy="24487"/>
            </a:xfrm>
            <a:custGeom>
              <a:avLst/>
              <a:gdLst>
                <a:gd name="T0" fmla="*/ 22 w 27"/>
                <a:gd name="T1" fmla="*/ 0 h 22"/>
                <a:gd name="T2" fmla="*/ 27 w 27"/>
                <a:gd name="T3" fmla="*/ 12 h 22"/>
                <a:gd name="T4" fmla="*/ 16 w 27"/>
                <a:gd name="T5" fmla="*/ 22 h 22"/>
                <a:gd name="T6" fmla="*/ 0 w 27"/>
                <a:gd name="T7" fmla="*/ 21 h 22"/>
                <a:gd name="T8" fmla="*/ 22 w 27"/>
                <a:gd name="T9" fmla="*/ 0 h 22"/>
              </a:gdLst>
              <a:ahLst/>
              <a:cxnLst>
                <a:cxn ang="0">
                  <a:pos x="T0" y="T1"/>
                </a:cxn>
                <a:cxn ang="0">
                  <a:pos x="T2" y="T3"/>
                </a:cxn>
                <a:cxn ang="0">
                  <a:pos x="T4" y="T5"/>
                </a:cxn>
                <a:cxn ang="0">
                  <a:pos x="T6" y="T7"/>
                </a:cxn>
                <a:cxn ang="0">
                  <a:pos x="T8" y="T9"/>
                </a:cxn>
              </a:cxnLst>
              <a:rect l="0" t="0" r="r" b="b"/>
              <a:pathLst>
                <a:path w="27" h="22">
                  <a:moveTo>
                    <a:pt x="22" y="0"/>
                  </a:moveTo>
                  <a:cubicBezTo>
                    <a:pt x="23" y="4"/>
                    <a:pt x="27" y="6"/>
                    <a:pt x="27" y="12"/>
                  </a:cubicBezTo>
                  <a:cubicBezTo>
                    <a:pt x="27" y="21"/>
                    <a:pt x="20" y="22"/>
                    <a:pt x="16" y="22"/>
                  </a:cubicBezTo>
                  <a:cubicBezTo>
                    <a:pt x="8" y="22"/>
                    <a:pt x="6" y="21"/>
                    <a:pt x="0" y="21"/>
                  </a:cubicBezTo>
                  <a:cubicBezTo>
                    <a:pt x="3" y="8"/>
                    <a:pt x="11" y="4"/>
                    <a:pt x="22" y="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4" name="Freeform 134"/>
            <p:cNvSpPr>
              <a:spLocks/>
            </p:cNvSpPr>
            <p:nvPr/>
          </p:nvSpPr>
          <p:spPr bwMode="auto">
            <a:xfrm>
              <a:off x="3208826" y="1534671"/>
              <a:ext cx="159166" cy="90295"/>
            </a:xfrm>
            <a:custGeom>
              <a:avLst/>
              <a:gdLst>
                <a:gd name="T0" fmla="*/ 92 w 140"/>
                <a:gd name="T1" fmla="*/ 58 h 78"/>
                <a:gd name="T2" fmla="*/ 56 w 140"/>
                <a:gd name="T3" fmla="*/ 55 h 78"/>
                <a:gd name="T4" fmla="*/ 31 w 140"/>
                <a:gd name="T5" fmla="*/ 52 h 78"/>
                <a:gd name="T6" fmla="*/ 11 w 140"/>
                <a:gd name="T7" fmla="*/ 46 h 78"/>
                <a:gd name="T8" fmla="*/ 34 w 140"/>
                <a:gd name="T9" fmla="*/ 36 h 78"/>
                <a:gd name="T10" fmla="*/ 34 w 140"/>
                <a:gd name="T11" fmla="*/ 26 h 78"/>
                <a:gd name="T12" fmla="*/ 7 w 140"/>
                <a:gd name="T13" fmla="*/ 26 h 78"/>
                <a:gd name="T14" fmla="*/ 12 w 140"/>
                <a:gd name="T15" fmla="*/ 19 h 78"/>
                <a:gd name="T16" fmla="*/ 0 w 140"/>
                <a:gd name="T17" fmla="*/ 7 h 78"/>
                <a:gd name="T18" fmla="*/ 24 w 140"/>
                <a:gd name="T19" fmla="*/ 0 h 78"/>
                <a:gd name="T20" fmla="*/ 53 w 140"/>
                <a:gd name="T21" fmla="*/ 15 h 78"/>
                <a:gd name="T22" fmla="*/ 68 w 140"/>
                <a:gd name="T23" fmla="*/ 8 h 78"/>
                <a:gd name="T24" fmla="*/ 90 w 140"/>
                <a:gd name="T25" fmla="*/ 26 h 78"/>
                <a:gd name="T26" fmla="*/ 102 w 140"/>
                <a:gd name="T27" fmla="*/ 20 h 78"/>
                <a:gd name="T28" fmla="*/ 124 w 140"/>
                <a:gd name="T29" fmla="*/ 38 h 78"/>
                <a:gd name="T30" fmla="*/ 118 w 140"/>
                <a:gd name="T31" fmla="*/ 46 h 78"/>
                <a:gd name="T32" fmla="*/ 140 w 140"/>
                <a:gd name="T33" fmla="*/ 68 h 78"/>
                <a:gd name="T34" fmla="*/ 126 w 140"/>
                <a:gd name="T35" fmla="*/ 78 h 78"/>
                <a:gd name="T36" fmla="*/ 92 w 140"/>
                <a:gd name="T37"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78">
                  <a:moveTo>
                    <a:pt x="92" y="58"/>
                  </a:moveTo>
                  <a:cubicBezTo>
                    <a:pt x="78" y="58"/>
                    <a:pt x="70" y="53"/>
                    <a:pt x="56" y="55"/>
                  </a:cubicBezTo>
                  <a:cubicBezTo>
                    <a:pt x="53" y="48"/>
                    <a:pt x="43" y="52"/>
                    <a:pt x="31" y="52"/>
                  </a:cubicBezTo>
                  <a:cubicBezTo>
                    <a:pt x="21" y="52"/>
                    <a:pt x="18" y="53"/>
                    <a:pt x="11" y="46"/>
                  </a:cubicBezTo>
                  <a:cubicBezTo>
                    <a:pt x="18" y="38"/>
                    <a:pt x="25" y="39"/>
                    <a:pt x="34" y="36"/>
                  </a:cubicBezTo>
                  <a:cubicBezTo>
                    <a:pt x="32" y="34"/>
                    <a:pt x="32" y="29"/>
                    <a:pt x="34" y="26"/>
                  </a:cubicBezTo>
                  <a:cubicBezTo>
                    <a:pt x="17" y="26"/>
                    <a:pt x="13" y="31"/>
                    <a:pt x="7" y="26"/>
                  </a:cubicBezTo>
                  <a:cubicBezTo>
                    <a:pt x="9" y="25"/>
                    <a:pt x="12" y="22"/>
                    <a:pt x="12" y="19"/>
                  </a:cubicBezTo>
                  <a:cubicBezTo>
                    <a:pt x="2" y="19"/>
                    <a:pt x="0" y="16"/>
                    <a:pt x="0" y="7"/>
                  </a:cubicBezTo>
                  <a:cubicBezTo>
                    <a:pt x="9" y="5"/>
                    <a:pt x="15" y="0"/>
                    <a:pt x="24" y="0"/>
                  </a:cubicBezTo>
                  <a:cubicBezTo>
                    <a:pt x="40" y="0"/>
                    <a:pt x="43" y="15"/>
                    <a:pt x="53" y="15"/>
                  </a:cubicBezTo>
                  <a:cubicBezTo>
                    <a:pt x="59" y="15"/>
                    <a:pt x="62" y="8"/>
                    <a:pt x="68" y="8"/>
                  </a:cubicBezTo>
                  <a:cubicBezTo>
                    <a:pt x="83" y="8"/>
                    <a:pt x="82" y="26"/>
                    <a:pt x="90" y="26"/>
                  </a:cubicBezTo>
                  <a:cubicBezTo>
                    <a:pt x="95" y="26"/>
                    <a:pt x="97" y="20"/>
                    <a:pt x="102" y="20"/>
                  </a:cubicBezTo>
                  <a:cubicBezTo>
                    <a:pt x="112" y="20"/>
                    <a:pt x="121" y="34"/>
                    <a:pt x="124" y="38"/>
                  </a:cubicBezTo>
                  <a:cubicBezTo>
                    <a:pt x="123" y="41"/>
                    <a:pt x="120" y="44"/>
                    <a:pt x="118" y="46"/>
                  </a:cubicBezTo>
                  <a:cubicBezTo>
                    <a:pt x="124" y="53"/>
                    <a:pt x="140" y="59"/>
                    <a:pt x="140" y="68"/>
                  </a:cubicBezTo>
                  <a:cubicBezTo>
                    <a:pt x="140" y="76"/>
                    <a:pt x="132" y="78"/>
                    <a:pt x="126" y="78"/>
                  </a:cubicBezTo>
                  <a:cubicBezTo>
                    <a:pt x="108" y="78"/>
                    <a:pt x="109" y="58"/>
                    <a:pt x="92" y="5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5" name="Freeform 135"/>
            <p:cNvSpPr>
              <a:spLocks/>
            </p:cNvSpPr>
            <p:nvPr/>
          </p:nvSpPr>
          <p:spPr bwMode="auto">
            <a:xfrm>
              <a:off x="3271574" y="1612723"/>
              <a:ext cx="42852" cy="13774"/>
            </a:xfrm>
            <a:custGeom>
              <a:avLst/>
              <a:gdLst>
                <a:gd name="T0" fmla="*/ 13 w 38"/>
                <a:gd name="T1" fmla="*/ 12 h 12"/>
                <a:gd name="T2" fmla="*/ 20 w 38"/>
                <a:gd name="T3" fmla="*/ 0 h 12"/>
                <a:gd name="T4" fmla="*/ 38 w 38"/>
                <a:gd name="T5" fmla="*/ 6 h 12"/>
                <a:gd name="T6" fmla="*/ 13 w 38"/>
                <a:gd name="T7" fmla="*/ 12 h 12"/>
              </a:gdLst>
              <a:ahLst/>
              <a:cxnLst>
                <a:cxn ang="0">
                  <a:pos x="T0" y="T1"/>
                </a:cxn>
                <a:cxn ang="0">
                  <a:pos x="T2" y="T3"/>
                </a:cxn>
                <a:cxn ang="0">
                  <a:pos x="T4" y="T5"/>
                </a:cxn>
                <a:cxn ang="0">
                  <a:pos x="T6" y="T7"/>
                </a:cxn>
              </a:cxnLst>
              <a:rect l="0" t="0" r="r" b="b"/>
              <a:pathLst>
                <a:path w="38" h="12">
                  <a:moveTo>
                    <a:pt x="13" y="12"/>
                  </a:moveTo>
                  <a:cubicBezTo>
                    <a:pt x="0" y="12"/>
                    <a:pt x="17" y="0"/>
                    <a:pt x="20" y="0"/>
                  </a:cubicBezTo>
                  <a:cubicBezTo>
                    <a:pt x="29" y="0"/>
                    <a:pt x="31" y="4"/>
                    <a:pt x="38" y="6"/>
                  </a:cubicBezTo>
                  <a:cubicBezTo>
                    <a:pt x="34" y="12"/>
                    <a:pt x="25" y="12"/>
                    <a:pt x="13" y="12"/>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6" name="Freeform 136"/>
            <p:cNvSpPr>
              <a:spLocks/>
            </p:cNvSpPr>
            <p:nvPr/>
          </p:nvSpPr>
          <p:spPr bwMode="auto">
            <a:xfrm>
              <a:off x="3429209" y="1664757"/>
              <a:ext cx="423932" cy="140799"/>
            </a:xfrm>
            <a:custGeom>
              <a:avLst/>
              <a:gdLst>
                <a:gd name="T0" fmla="*/ 369 w 371"/>
                <a:gd name="T1" fmla="*/ 81 h 123"/>
                <a:gd name="T2" fmla="*/ 361 w 371"/>
                <a:gd name="T3" fmla="*/ 92 h 123"/>
                <a:gd name="T4" fmla="*/ 371 w 371"/>
                <a:gd name="T5" fmla="*/ 93 h 123"/>
                <a:gd name="T6" fmla="*/ 308 w 371"/>
                <a:gd name="T7" fmla="*/ 121 h 123"/>
                <a:gd name="T8" fmla="*/ 293 w 371"/>
                <a:gd name="T9" fmla="*/ 109 h 123"/>
                <a:gd name="T10" fmla="*/ 274 w 371"/>
                <a:gd name="T11" fmla="*/ 119 h 123"/>
                <a:gd name="T12" fmla="*/ 213 w 371"/>
                <a:gd name="T13" fmla="*/ 119 h 123"/>
                <a:gd name="T14" fmla="*/ 175 w 371"/>
                <a:gd name="T15" fmla="*/ 107 h 123"/>
                <a:gd name="T16" fmla="*/ 166 w 371"/>
                <a:gd name="T17" fmla="*/ 107 h 123"/>
                <a:gd name="T18" fmla="*/ 145 w 371"/>
                <a:gd name="T19" fmla="*/ 121 h 123"/>
                <a:gd name="T20" fmla="*/ 91 w 371"/>
                <a:gd name="T21" fmla="*/ 85 h 123"/>
                <a:gd name="T22" fmla="*/ 100 w 371"/>
                <a:gd name="T23" fmla="*/ 72 h 123"/>
                <a:gd name="T24" fmla="*/ 69 w 371"/>
                <a:gd name="T25" fmla="*/ 32 h 123"/>
                <a:gd name="T26" fmla="*/ 54 w 371"/>
                <a:gd name="T27" fmla="*/ 40 h 123"/>
                <a:gd name="T28" fmla="*/ 0 w 371"/>
                <a:gd name="T29" fmla="*/ 12 h 123"/>
                <a:gd name="T30" fmla="*/ 22 w 371"/>
                <a:gd name="T31" fmla="*/ 0 h 123"/>
                <a:gd name="T32" fmla="*/ 88 w 371"/>
                <a:gd name="T33" fmla="*/ 28 h 123"/>
                <a:gd name="T34" fmla="*/ 103 w 371"/>
                <a:gd name="T35" fmla="*/ 21 h 123"/>
                <a:gd name="T36" fmla="*/ 117 w 371"/>
                <a:gd name="T37" fmla="*/ 21 h 123"/>
                <a:gd name="T38" fmla="*/ 153 w 371"/>
                <a:gd name="T39" fmla="*/ 45 h 123"/>
                <a:gd name="T40" fmla="*/ 122 w 371"/>
                <a:gd name="T41" fmla="*/ 45 h 123"/>
                <a:gd name="T42" fmla="*/ 156 w 371"/>
                <a:gd name="T43" fmla="*/ 64 h 123"/>
                <a:gd name="T44" fmla="*/ 151 w 371"/>
                <a:gd name="T45" fmla="*/ 67 h 123"/>
                <a:gd name="T46" fmla="*/ 163 w 371"/>
                <a:gd name="T47" fmla="*/ 71 h 123"/>
                <a:gd name="T48" fmla="*/ 216 w 371"/>
                <a:gd name="T49" fmla="*/ 81 h 123"/>
                <a:gd name="T50" fmla="*/ 310 w 371"/>
                <a:gd name="T51" fmla="*/ 61 h 123"/>
                <a:gd name="T52" fmla="*/ 371 w 371"/>
                <a:gd name="T53" fmla="*/ 83 h 123"/>
                <a:gd name="T54" fmla="*/ 363 w 371"/>
                <a:gd name="T55" fmla="*/ 85 h 123"/>
                <a:gd name="T56" fmla="*/ 369 w 371"/>
                <a:gd name="T57"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1" h="123">
                  <a:moveTo>
                    <a:pt x="369" y="81"/>
                  </a:moveTo>
                  <a:cubicBezTo>
                    <a:pt x="365" y="83"/>
                    <a:pt x="362" y="87"/>
                    <a:pt x="361" y="92"/>
                  </a:cubicBezTo>
                  <a:cubicBezTo>
                    <a:pt x="366" y="94"/>
                    <a:pt x="371" y="93"/>
                    <a:pt x="371" y="93"/>
                  </a:cubicBezTo>
                  <a:cubicBezTo>
                    <a:pt x="369" y="121"/>
                    <a:pt x="334" y="121"/>
                    <a:pt x="308" y="121"/>
                  </a:cubicBezTo>
                  <a:cubicBezTo>
                    <a:pt x="298" y="121"/>
                    <a:pt x="294" y="114"/>
                    <a:pt x="293" y="109"/>
                  </a:cubicBezTo>
                  <a:cubicBezTo>
                    <a:pt x="282" y="110"/>
                    <a:pt x="281" y="114"/>
                    <a:pt x="274" y="119"/>
                  </a:cubicBezTo>
                  <a:cubicBezTo>
                    <a:pt x="213" y="119"/>
                    <a:pt x="213" y="119"/>
                    <a:pt x="213" y="119"/>
                  </a:cubicBezTo>
                  <a:cubicBezTo>
                    <a:pt x="197" y="123"/>
                    <a:pt x="174" y="121"/>
                    <a:pt x="175" y="107"/>
                  </a:cubicBezTo>
                  <a:cubicBezTo>
                    <a:pt x="166" y="107"/>
                    <a:pt x="166" y="107"/>
                    <a:pt x="166" y="107"/>
                  </a:cubicBezTo>
                  <a:cubicBezTo>
                    <a:pt x="163" y="111"/>
                    <a:pt x="152" y="121"/>
                    <a:pt x="145" y="121"/>
                  </a:cubicBezTo>
                  <a:cubicBezTo>
                    <a:pt x="128" y="121"/>
                    <a:pt x="91" y="101"/>
                    <a:pt x="91" y="85"/>
                  </a:cubicBezTo>
                  <a:cubicBezTo>
                    <a:pt x="91" y="79"/>
                    <a:pt x="97" y="74"/>
                    <a:pt x="100" y="72"/>
                  </a:cubicBezTo>
                  <a:cubicBezTo>
                    <a:pt x="86" y="58"/>
                    <a:pt x="82" y="45"/>
                    <a:pt x="69" y="32"/>
                  </a:cubicBezTo>
                  <a:cubicBezTo>
                    <a:pt x="65" y="36"/>
                    <a:pt x="60" y="40"/>
                    <a:pt x="54" y="40"/>
                  </a:cubicBezTo>
                  <a:cubicBezTo>
                    <a:pt x="46" y="40"/>
                    <a:pt x="0" y="19"/>
                    <a:pt x="0" y="12"/>
                  </a:cubicBezTo>
                  <a:cubicBezTo>
                    <a:pt x="0" y="0"/>
                    <a:pt x="13" y="0"/>
                    <a:pt x="22" y="0"/>
                  </a:cubicBezTo>
                  <a:cubicBezTo>
                    <a:pt x="56" y="0"/>
                    <a:pt x="63" y="28"/>
                    <a:pt x="88" y="28"/>
                  </a:cubicBezTo>
                  <a:cubicBezTo>
                    <a:pt x="96" y="28"/>
                    <a:pt x="100" y="26"/>
                    <a:pt x="103" y="21"/>
                  </a:cubicBezTo>
                  <a:cubicBezTo>
                    <a:pt x="109" y="21"/>
                    <a:pt x="117" y="21"/>
                    <a:pt x="117" y="21"/>
                  </a:cubicBezTo>
                  <a:cubicBezTo>
                    <a:pt x="111" y="40"/>
                    <a:pt x="146" y="35"/>
                    <a:pt x="153" y="45"/>
                  </a:cubicBezTo>
                  <a:cubicBezTo>
                    <a:pt x="122" y="45"/>
                    <a:pt x="122" y="45"/>
                    <a:pt x="122" y="45"/>
                  </a:cubicBezTo>
                  <a:cubicBezTo>
                    <a:pt x="127" y="67"/>
                    <a:pt x="146" y="55"/>
                    <a:pt x="156" y="64"/>
                  </a:cubicBezTo>
                  <a:cubicBezTo>
                    <a:pt x="155" y="65"/>
                    <a:pt x="151" y="65"/>
                    <a:pt x="151" y="67"/>
                  </a:cubicBezTo>
                  <a:cubicBezTo>
                    <a:pt x="151" y="79"/>
                    <a:pt x="160" y="74"/>
                    <a:pt x="163" y="71"/>
                  </a:cubicBezTo>
                  <a:cubicBezTo>
                    <a:pt x="181" y="76"/>
                    <a:pt x="197" y="81"/>
                    <a:pt x="216" y="81"/>
                  </a:cubicBezTo>
                  <a:cubicBezTo>
                    <a:pt x="257" y="81"/>
                    <a:pt x="271" y="61"/>
                    <a:pt x="310" y="61"/>
                  </a:cubicBezTo>
                  <a:cubicBezTo>
                    <a:pt x="340" y="61"/>
                    <a:pt x="360" y="63"/>
                    <a:pt x="371" y="83"/>
                  </a:cubicBezTo>
                  <a:cubicBezTo>
                    <a:pt x="369" y="84"/>
                    <a:pt x="365" y="85"/>
                    <a:pt x="363" y="85"/>
                  </a:cubicBezTo>
                  <a:lnTo>
                    <a:pt x="369" y="81"/>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7" name="Freeform 137"/>
            <p:cNvSpPr>
              <a:spLocks/>
            </p:cNvSpPr>
            <p:nvPr/>
          </p:nvSpPr>
          <p:spPr bwMode="auto">
            <a:xfrm>
              <a:off x="3433801" y="1739748"/>
              <a:ext cx="73461" cy="59687"/>
            </a:xfrm>
            <a:custGeom>
              <a:avLst/>
              <a:gdLst>
                <a:gd name="T0" fmla="*/ 10 w 64"/>
                <a:gd name="T1" fmla="*/ 18 h 52"/>
                <a:gd name="T2" fmla="*/ 33 w 64"/>
                <a:gd name="T3" fmla="*/ 0 h 52"/>
                <a:gd name="T4" fmla="*/ 64 w 64"/>
                <a:gd name="T5" fmla="*/ 26 h 52"/>
                <a:gd name="T6" fmla="*/ 49 w 64"/>
                <a:gd name="T7" fmla="*/ 52 h 52"/>
                <a:gd name="T8" fmla="*/ 0 w 64"/>
                <a:gd name="T9" fmla="*/ 30 h 52"/>
                <a:gd name="T10" fmla="*/ 10 w 64"/>
                <a:gd name="T11" fmla="*/ 18 h 52"/>
              </a:gdLst>
              <a:ahLst/>
              <a:cxnLst>
                <a:cxn ang="0">
                  <a:pos x="T0" y="T1"/>
                </a:cxn>
                <a:cxn ang="0">
                  <a:pos x="T2" y="T3"/>
                </a:cxn>
                <a:cxn ang="0">
                  <a:pos x="T4" y="T5"/>
                </a:cxn>
                <a:cxn ang="0">
                  <a:pos x="T6" y="T7"/>
                </a:cxn>
                <a:cxn ang="0">
                  <a:pos x="T8" y="T9"/>
                </a:cxn>
                <a:cxn ang="0">
                  <a:pos x="T10" y="T11"/>
                </a:cxn>
              </a:cxnLst>
              <a:rect l="0" t="0" r="r" b="b"/>
              <a:pathLst>
                <a:path w="64" h="52">
                  <a:moveTo>
                    <a:pt x="10" y="18"/>
                  </a:moveTo>
                  <a:cubicBezTo>
                    <a:pt x="18" y="18"/>
                    <a:pt x="15" y="0"/>
                    <a:pt x="33" y="0"/>
                  </a:cubicBezTo>
                  <a:cubicBezTo>
                    <a:pt x="46" y="0"/>
                    <a:pt x="64" y="16"/>
                    <a:pt x="64" y="26"/>
                  </a:cubicBezTo>
                  <a:cubicBezTo>
                    <a:pt x="64" y="40"/>
                    <a:pt x="60" y="52"/>
                    <a:pt x="49" y="52"/>
                  </a:cubicBezTo>
                  <a:cubicBezTo>
                    <a:pt x="44" y="52"/>
                    <a:pt x="0" y="30"/>
                    <a:pt x="0" y="30"/>
                  </a:cubicBezTo>
                  <a:cubicBezTo>
                    <a:pt x="0" y="22"/>
                    <a:pt x="8" y="18"/>
                    <a:pt x="10" y="1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8" name="Freeform 138"/>
            <p:cNvSpPr>
              <a:spLocks/>
            </p:cNvSpPr>
            <p:nvPr/>
          </p:nvSpPr>
          <p:spPr bwMode="auto">
            <a:xfrm>
              <a:off x="3442983" y="1626496"/>
              <a:ext cx="68870" cy="19896"/>
            </a:xfrm>
            <a:custGeom>
              <a:avLst/>
              <a:gdLst>
                <a:gd name="T0" fmla="*/ 49 w 59"/>
                <a:gd name="T1" fmla="*/ 0 h 18"/>
                <a:gd name="T2" fmla="*/ 59 w 59"/>
                <a:gd name="T3" fmla="*/ 0 h 18"/>
                <a:gd name="T4" fmla="*/ 59 w 59"/>
                <a:gd name="T5" fmla="*/ 10 h 18"/>
                <a:gd name="T6" fmla="*/ 47 w 59"/>
                <a:gd name="T7" fmla="*/ 18 h 18"/>
                <a:gd name="T8" fmla="*/ 0 w 59"/>
                <a:gd name="T9" fmla="*/ 9 h 18"/>
                <a:gd name="T10" fmla="*/ 49 w 59"/>
                <a:gd name="T11" fmla="*/ 0 h 18"/>
              </a:gdLst>
              <a:ahLst/>
              <a:cxnLst>
                <a:cxn ang="0">
                  <a:pos x="T0" y="T1"/>
                </a:cxn>
                <a:cxn ang="0">
                  <a:pos x="T2" y="T3"/>
                </a:cxn>
                <a:cxn ang="0">
                  <a:pos x="T4" y="T5"/>
                </a:cxn>
                <a:cxn ang="0">
                  <a:pos x="T6" y="T7"/>
                </a:cxn>
                <a:cxn ang="0">
                  <a:pos x="T8" y="T9"/>
                </a:cxn>
                <a:cxn ang="0">
                  <a:pos x="T10" y="T11"/>
                </a:cxn>
              </a:cxnLst>
              <a:rect l="0" t="0" r="r" b="b"/>
              <a:pathLst>
                <a:path w="59" h="18">
                  <a:moveTo>
                    <a:pt x="49" y="0"/>
                  </a:moveTo>
                  <a:cubicBezTo>
                    <a:pt x="57" y="0"/>
                    <a:pt x="51" y="1"/>
                    <a:pt x="59" y="0"/>
                  </a:cubicBezTo>
                  <a:cubicBezTo>
                    <a:pt x="59" y="5"/>
                    <a:pt x="59" y="8"/>
                    <a:pt x="59" y="10"/>
                  </a:cubicBezTo>
                  <a:cubicBezTo>
                    <a:pt x="59" y="14"/>
                    <a:pt x="54" y="18"/>
                    <a:pt x="47" y="18"/>
                  </a:cubicBezTo>
                  <a:cubicBezTo>
                    <a:pt x="43" y="18"/>
                    <a:pt x="0" y="9"/>
                    <a:pt x="0" y="9"/>
                  </a:cubicBezTo>
                  <a:cubicBezTo>
                    <a:pt x="7" y="1"/>
                    <a:pt x="34" y="0"/>
                    <a:pt x="49" y="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09" name="Freeform 139"/>
            <p:cNvSpPr>
              <a:spLocks/>
            </p:cNvSpPr>
            <p:nvPr/>
          </p:nvSpPr>
          <p:spPr bwMode="auto">
            <a:xfrm>
              <a:off x="3390949" y="1557627"/>
              <a:ext cx="81113" cy="68869"/>
            </a:xfrm>
            <a:custGeom>
              <a:avLst/>
              <a:gdLst>
                <a:gd name="T0" fmla="*/ 18 w 71"/>
                <a:gd name="T1" fmla="*/ 50 h 60"/>
                <a:gd name="T2" fmla="*/ 25 w 71"/>
                <a:gd name="T3" fmla="*/ 42 h 60"/>
                <a:gd name="T4" fmla="*/ 0 w 71"/>
                <a:gd name="T5" fmla="*/ 12 h 60"/>
                <a:gd name="T6" fmla="*/ 18 w 71"/>
                <a:gd name="T7" fmla="*/ 0 h 60"/>
                <a:gd name="T8" fmla="*/ 44 w 71"/>
                <a:gd name="T9" fmla="*/ 12 h 60"/>
                <a:gd name="T10" fmla="*/ 71 w 71"/>
                <a:gd name="T11" fmla="*/ 30 h 60"/>
                <a:gd name="T12" fmla="*/ 71 w 71"/>
                <a:gd name="T13" fmla="*/ 50 h 60"/>
                <a:gd name="T14" fmla="*/ 18 w 71"/>
                <a:gd name="T15" fmla="*/ 5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18" y="50"/>
                  </a:moveTo>
                  <a:cubicBezTo>
                    <a:pt x="18" y="46"/>
                    <a:pt x="23" y="43"/>
                    <a:pt x="25" y="42"/>
                  </a:cubicBezTo>
                  <a:cubicBezTo>
                    <a:pt x="16" y="33"/>
                    <a:pt x="0" y="28"/>
                    <a:pt x="0" y="12"/>
                  </a:cubicBezTo>
                  <a:cubicBezTo>
                    <a:pt x="0" y="4"/>
                    <a:pt x="10" y="1"/>
                    <a:pt x="18" y="0"/>
                  </a:cubicBezTo>
                  <a:cubicBezTo>
                    <a:pt x="20" y="6"/>
                    <a:pt x="36" y="12"/>
                    <a:pt x="44" y="12"/>
                  </a:cubicBezTo>
                  <a:cubicBezTo>
                    <a:pt x="44" y="31"/>
                    <a:pt x="71" y="14"/>
                    <a:pt x="71" y="30"/>
                  </a:cubicBezTo>
                  <a:cubicBezTo>
                    <a:pt x="71" y="36"/>
                    <a:pt x="68" y="41"/>
                    <a:pt x="71" y="50"/>
                  </a:cubicBezTo>
                  <a:cubicBezTo>
                    <a:pt x="44" y="57"/>
                    <a:pt x="18" y="60"/>
                    <a:pt x="18" y="5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0" name="Freeform 140"/>
            <p:cNvSpPr>
              <a:spLocks/>
            </p:cNvSpPr>
            <p:nvPr/>
          </p:nvSpPr>
          <p:spPr bwMode="auto">
            <a:xfrm>
              <a:off x="3361870" y="1496410"/>
              <a:ext cx="29078" cy="18365"/>
            </a:xfrm>
            <a:custGeom>
              <a:avLst/>
              <a:gdLst>
                <a:gd name="T0" fmla="*/ 26 w 26"/>
                <a:gd name="T1" fmla="*/ 1 h 17"/>
                <a:gd name="T2" fmla="*/ 26 w 26"/>
                <a:gd name="T3" fmla="*/ 17 h 17"/>
                <a:gd name="T4" fmla="*/ 13 w 26"/>
                <a:gd name="T5" fmla="*/ 17 h 17"/>
                <a:gd name="T6" fmla="*/ 0 w 26"/>
                <a:gd name="T7" fmla="*/ 1 h 17"/>
                <a:gd name="T8" fmla="*/ 26 w 26"/>
                <a:gd name="T9" fmla="*/ 1 h 17"/>
              </a:gdLst>
              <a:ahLst/>
              <a:cxnLst>
                <a:cxn ang="0">
                  <a:pos x="T0" y="T1"/>
                </a:cxn>
                <a:cxn ang="0">
                  <a:pos x="T2" y="T3"/>
                </a:cxn>
                <a:cxn ang="0">
                  <a:pos x="T4" y="T5"/>
                </a:cxn>
                <a:cxn ang="0">
                  <a:pos x="T6" y="T7"/>
                </a:cxn>
                <a:cxn ang="0">
                  <a:pos x="T8" y="T9"/>
                </a:cxn>
              </a:cxnLst>
              <a:rect l="0" t="0" r="r" b="b"/>
              <a:pathLst>
                <a:path w="26" h="17">
                  <a:moveTo>
                    <a:pt x="26" y="1"/>
                  </a:moveTo>
                  <a:cubicBezTo>
                    <a:pt x="26" y="17"/>
                    <a:pt x="26" y="17"/>
                    <a:pt x="26" y="17"/>
                  </a:cubicBezTo>
                  <a:cubicBezTo>
                    <a:pt x="13" y="17"/>
                    <a:pt x="13" y="17"/>
                    <a:pt x="13" y="17"/>
                  </a:cubicBezTo>
                  <a:cubicBezTo>
                    <a:pt x="9" y="12"/>
                    <a:pt x="0" y="10"/>
                    <a:pt x="0" y="1"/>
                  </a:cubicBezTo>
                  <a:cubicBezTo>
                    <a:pt x="9" y="0"/>
                    <a:pt x="21" y="1"/>
                    <a:pt x="26" y="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1" name="Freeform 141"/>
            <p:cNvSpPr>
              <a:spLocks/>
            </p:cNvSpPr>
            <p:nvPr/>
          </p:nvSpPr>
          <p:spPr bwMode="auto">
            <a:xfrm>
              <a:off x="3447575" y="1415298"/>
              <a:ext cx="269357" cy="191303"/>
            </a:xfrm>
            <a:custGeom>
              <a:avLst/>
              <a:gdLst>
                <a:gd name="T0" fmla="*/ 158 w 236"/>
                <a:gd name="T1" fmla="*/ 67 h 166"/>
                <a:gd name="T2" fmla="*/ 167 w 236"/>
                <a:gd name="T3" fmla="*/ 67 h 166"/>
                <a:gd name="T4" fmla="*/ 167 w 236"/>
                <a:gd name="T5" fmla="*/ 57 h 166"/>
                <a:gd name="T6" fmla="*/ 163 w 236"/>
                <a:gd name="T7" fmla="*/ 51 h 166"/>
                <a:gd name="T8" fmla="*/ 171 w 236"/>
                <a:gd name="T9" fmla="*/ 51 h 166"/>
                <a:gd name="T10" fmla="*/ 181 w 236"/>
                <a:gd name="T11" fmla="*/ 64 h 166"/>
                <a:gd name="T12" fmla="*/ 190 w 236"/>
                <a:gd name="T13" fmla="*/ 76 h 166"/>
                <a:gd name="T14" fmla="*/ 184 w 236"/>
                <a:gd name="T15" fmla="*/ 88 h 166"/>
                <a:gd name="T16" fmla="*/ 197 w 236"/>
                <a:gd name="T17" fmla="*/ 88 h 166"/>
                <a:gd name="T18" fmla="*/ 234 w 236"/>
                <a:gd name="T19" fmla="*/ 99 h 166"/>
                <a:gd name="T20" fmla="*/ 234 w 236"/>
                <a:gd name="T21" fmla="*/ 111 h 166"/>
                <a:gd name="T22" fmla="*/ 216 w 236"/>
                <a:gd name="T23" fmla="*/ 115 h 166"/>
                <a:gd name="T24" fmla="*/ 181 w 236"/>
                <a:gd name="T25" fmla="*/ 140 h 166"/>
                <a:gd name="T26" fmla="*/ 168 w 236"/>
                <a:gd name="T27" fmla="*/ 124 h 166"/>
                <a:gd name="T28" fmla="*/ 159 w 236"/>
                <a:gd name="T29" fmla="*/ 136 h 166"/>
                <a:gd name="T30" fmla="*/ 169 w 236"/>
                <a:gd name="T31" fmla="*/ 152 h 166"/>
                <a:gd name="T32" fmla="*/ 156 w 236"/>
                <a:gd name="T33" fmla="*/ 152 h 166"/>
                <a:gd name="T34" fmla="*/ 156 w 236"/>
                <a:gd name="T35" fmla="*/ 162 h 166"/>
                <a:gd name="T36" fmla="*/ 128 w 236"/>
                <a:gd name="T37" fmla="*/ 148 h 166"/>
                <a:gd name="T38" fmla="*/ 110 w 236"/>
                <a:gd name="T39" fmla="*/ 166 h 166"/>
                <a:gd name="T40" fmla="*/ 80 w 236"/>
                <a:gd name="T41" fmla="*/ 152 h 166"/>
                <a:gd name="T42" fmla="*/ 90 w 236"/>
                <a:gd name="T43" fmla="*/ 146 h 166"/>
                <a:gd name="T44" fmla="*/ 56 w 236"/>
                <a:gd name="T45" fmla="*/ 126 h 166"/>
                <a:gd name="T46" fmla="*/ 113 w 236"/>
                <a:gd name="T47" fmla="*/ 111 h 166"/>
                <a:gd name="T48" fmla="*/ 82 w 236"/>
                <a:gd name="T49" fmla="*/ 104 h 166"/>
                <a:gd name="T50" fmla="*/ 59 w 236"/>
                <a:gd name="T51" fmla="*/ 111 h 166"/>
                <a:gd name="T52" fmla="*/ 49 w 236"/>
                <a:gd name="T53" fmla="*/ 100 h 166"/>
                <a:gd name="T54" fmla="*/ 33 w 236"/>
                <a:gd name="T55" fmla="*/ 107 h 166"/>
                <a:gd name="T56" fmla="*/ 27 w 236"/>
                <a:gd name="T57" fmla="*/ 99 h 166"/>
                <a:gd name="T58" fmla="*/ 44 w 236"/>
                <a:gd name="T59" fmla="*/ 88 h 166"/>
                <a:gd name="T60" fmla="*/ 0 w 236"/>
                <a:gd name="T61" fmla="*/ 63 h 166"/>
                <a:gd name="T62" fmla="*/ 12 w 236"/>
                <a:gd name="T63" fmla="*/ 63 h 166"/>
                <a:gd name="T64" fmla="*/ 34 w 236"/>
                <a:gd name="T65" fmla="*/ 71 h 166"/>
                <a:gd name="T66" fmla="*/ 41 w 236"/>
                <a:gd name="T67" fmla="*/ 64 h 166"/>
                <a:gd name="T68" fmla="*/ 8 w 236"/>
                <a:gd name="T69" fmla="*/ 47 h 166"/>
                <a:gd name="T70" fmla="*/ 25 w 236"/>
                <a:gd name="T71" fmla="*/ 39 h 166"/>
                <a:gd name="T72" fmla="*/ 46 w 236"/>
                <a:gd name="T73" fmla="*/ 45 h 166"/>
                <a:gd name="T74" fmla="*/ 54 w 236"/>
                <a:gd name="T75" fmla="*/ 37 h 166"/>
                <a:gd name="T76" fmla="*/ 33 w 236"/>
                <a:gd name="T77" fmla="*/ 37 h 166"/>
                <a:gd name="T78" fmla="*/ 23 w 236"/>
                <a:gd name="T79" fmla="*/ 24 h 166"/>
                <a:gd name="T80" fmla="*/ 52 w 236"/>
                <a:gd name="T81" fmla="*/ 17 h 166"/>
                <a:gd name="T82" fmla="*/ 65 w 236"/>
                <a:gd name="T83" fmla="*/ 17 h 166"/>
                <a:gd name="T84" fmla="*/ 42 w 236"/>
                <a:gd name="T85" fmla="*/ 0 h 166"/>
                <a:gd name="T86" fmla="*/ 90 w 236"/>
                <a:gd name="T87" fmla="*/ 9 h 166"/>
                <a:gd name="T88" fmla="*/ 114 w 236"/>
                <a:gd name="T89" fmla="*/ 43 h 166"/>
                <a:gd name="T90" fmla="*/ 144 w 236"/>
                <a:gd name="T91" fmla="*/ 45 h 166"/>
                <a:gd name="T92" fmla="*/ 158 w 236"/>
                <a:gd name="T93" fmla="*/ 6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166">
                  <a:moveTo>
                    <a:pt x="158" y="67"/>
                  </a:moveTo>
                  <a:cubicBezTo>
                    <a:pt x="167" y="67"/>
                    <a:pt x="167" y="67"/>
                    <a:pt x="167" y="67"/>
                  </a:cubicBezTo>
                  <a:cubicBezTo>
                    <a:pt x="167" y="57"/>
                    <a:pt x="167" y="57"/>
                    <a:pt x="167" y="57"/>
                  </a:cubicBezTo>
                  <a:cubicBezTo>
                    <a:pt x="163" y="51"/>
                    <a:pt x="163" y="51"/>
                    <a:pt x="163" y="51"/>
                  </a:cubicBezTo>
                  <a:cubicBezTo>
                    <a:pt x="165" y="51"/>
                    <a:pt x="168" y="51"/>
                    <a:pt x="171" y="51"/>
                  </a:cubicBezTo>
                  <a:cubicBezTo>
                    <a:pt x="181" y="51"/>
                    <a:pt x="181" y="55"/>
                    <a:pt x="181" y="64"/>
                  </a:cubicBezTo>
                  <a:cubicBezTo>
                    <a:pt x="181" y="70"/>
                    <a:pt x="190" y="71"/>
                    <a:pt x="190" y="76"/>
                  </a:cubicBezTo>
                  <a:cubicBezTo>
                    <a:pt x="190" y="82"/>
                    <a:pt x="184" y="84"/>
                    <a:pt x="184" y="88"/>
                  </a:cubicBezTo>
                  <a:cubicBezTo>
                    <a:pt x="184" y="95"/>
                    <a:pt x="196" y="88"/>
                    <a:pt x="197" y="88"/>
                  </a:cubicBezTo>
                  <a:cubicBezTo>
                    <a:pt x="205" y="88"/>
                    <a:pt x="224" y="98"/>
                    <a:pt x="234" y="99"/>
                  </a:cubicBezTo>
                  <a:cubicBezTo>
                    <a:pt x="234" y="104"/>
                    <a:pt x="236" y="107"/>
                    <a:pt x="234" y="111"/>
                  </a:cubicBezTo>
                  <a:cubicBezTo>
                    <a:pt x="231" y="115"/>
                    <a:pt x="222" y="114"/>
                    <a:pt x="216" y="115"/>
                  </a:cubicBezTo>
                  <a:cubicBezTo>
                    <a:pt x="201" y="116"/>
                    <a:pt x="190" y="140"/>
                    <a:pt x="181" y="140"/>
                  </a:cubicBezTo>
                  <a:cubicBezTo>
                    <a:pt x="171" y="140"/>
                    <a:pt x="171" y="133"/>
                    <a:pt x="168" y="124"/>
                  </a:cubicBezTo>
                  <a:cubicBezTo>
                    <a:pt x="165" y="128"/>
                    <a:pt x="163" y="132"/>
                    <a:pt x="159" y="136"/>
                  </a:cubicBezTo>
                  <a:cubicBezTo>
                    <a:pt x="164" y="144"/>
                    <a:pt x="167" y="146"/>
                    <a:pt x="169" y="152"/>
                  </a:cubicBezTo>
                  <a:cubicBezTo>
                    <a:pt x="156" y="152"/>
                    <a:pt x="156" y="152"/>
                    <a:pt x="156" y="152"/>
                  </a:cubicBezTo>
                  <a:cubicBezTo>
                    <a:pt x="156" y="162"/>
                    <a:pt x="156" y="162"/>
                    <a:pt x="156" y="162"/>
                  </a:cubicBezTo>
                  <a:cubicBezTo>
                    <a:pt x="149" y="163"/>
                    <a:pt x="135" y="153"/>
                    <a:pt x="128" y="148"/>
                  </a:cubicBezTo>
                  <a:cubicBezTo>
                    <a:pt x="128" y="162"/>
                    <a:pt x="122" y="166"/>
                    <a:pt x="110" y="166"/>
                  </a:cubicBezTo>
                  <a:cubicBezTo>
                    <a:pt x="98" y="166"/>
                    <a:pt x="81" y="163"/>
                    <a:pt x="80" y="152"/>
                  </a:cubicBezTo>
                  <a:cubicBezTo>
                    <a:pt x="85" y="151"/>
                    <a:pt x="87" y="149"/>
                    <a:pt x="90" y="146"/>
                  </a:cubicBezTo>
                  <a:cubicBezTo>
                    <a:pt x="77" y="146"/>
                    <a:pt x="56" y="138"/>
                    <a:pt x="56" y="126"/>
                  </a:cubicBezTo>
                  <a:cubicBezTo>
                    <a:pt x="56" y="111"/>
                    <a:pt x="103" y="113"/>
                    <a:pt x="113" y="111"/>
                  </a:cubicBezTo>
                  <a:cubicBezTo>
                    <a:pt x="102" y="107"/>
                    <a:pt x="93" y="104"/>
                    <a:pt x="82" y="104"/>
                  </a:cubicBezTo>
                  <a:cubicBezTo>
                    <a:pt x="71" y="104"/>
                    <a:pt x="68" y="111"/>
                    <a:pt x="59" y="111"/>
                  </a:cubicBezTo>
                  <a:cubicBezTo>
                    <a:pt x="52" y="111"/>
                    <a:pt x="51" y="105"/>
                    <a:pt x="49" y="100"/>
                  </a:cubicBezTo>
                  <a:cubicBezTo>
                    <a:pt x="41" y="103"/>
                    <a:pt x="39" y="107"/>
                    <a:pt x="33" y="107"/>
                  </a:cubicBezTo>
                  <a:cubicBezTo>
                    <a:pt x="28" y="107"/>
                    <a:pt x="27" y="103"/>
                    <a:pt x="27" y="99"/>
                  </a:cubicBezTo>
                  <a:cubicBezTo>
                    <a:pt x="34" y="95"/>
                    <a:pt x="40" y="95"/>
                    <a:pt x="44" y="88"/>
                  </a:cubicBezTo>
                  <a:cubicBezTo>
                    <a:pt x="18" y="88"/>
                    <a:pt x="3" y="86"/>
                    <a:pt x="0" y="63"/>
                  </a:cubicBezTo>
                  <a:cubicBezTo>
                    <a:pt x="12" y="63"/>
                    <a:pt x="12" y="63"/>
                    <a:pt x="12" y="63"/>
                  </a:cubicBezTo>
                  <a:cubicBezTo>
                    <a:pt x="15" y="66"/>
                    <a:pt x="28" y="71"/>
                    <a:pt x="34" y="71"/>
                  </a:cubicBezTo>
                  <a:cubicBezTo>
                    <a:pt x="37" y="71"/>
                    <a:pt x="41" y="64"/>
                    <a:pt x="41" y="64"/>
                  </a:cubicBezTo>
                  <a:cubicBezTo>
                    <a:pt x="31" y="61"/>
                    <a:pt x="8" y="56"/>
                    <a:pt x="8" y="47"/>
                  </a:cubicBezTo>
                  <a:cubicBezTo>
                    <a:pt x="8" y="38"/>
                    <a:pt x="18" y="39"/>
                    <a:pt x="25" y="39"/>
                  </a:cubicBezTo>
                  <a:cubicBezTo>
                    <a:pt x="36" y="39"/>
                    <a:pt x="40" y="45"/>
                    <a:pt x="46" y="45"/>
                  </a:cubicBezTo>
                  <a:cubicBezTo>
                    <a:pt x="50" y="45"/>
                    <a:pt x="52" y="39"/>
                    <a:pt x="54" y="37"/>
                  </a:cubicBezTo>
                  <a:cubicBezTo>
                    <a:pt x="47" y="32"/>
                    <a:pt x="37" y="37"/>
                    <a:pt x="33" y="37"/>
                  </a:cubicBezTo>
                  <a:cubicBezTo>
                    <a:pt x="30" y="37"/>
                    <a:pt x="23" y="25"/>
                    <a:pt x="23" y="24"/>
                  </a:cubicBezTo>
                  <a:cubicBezTo>
                    <a:pt x="32" y="18"/>
                    <a:pt x="38" y="14"/>
                    <a:pt x="52" y="17"/>
                  </a:cubicBezTo>
                  <a:cubicBezTo>
                    <a:pt x="65" y="17"/>
                    <a:pt x="65" y="17"/>
                    <a:pt x="65" y="17"/>
                  </a:cubicBezTo>
                  <a:cubicBezTo>
                    <a:pt x="56" y="12"/>
                    <a:pt x="43" y="11"/>
                    <a:pt x="42" y="0"/>
                  </a:cubicBezTo>
                  <a:cubicBezTo>
                    <a:pt x="61" y="2"/>
                    <a:pt x="76" y="3"/>
                    <a:pt x="90" y="9"/>
                  </a:cubicBezTo>
                  <a:cubicBezTo>
                    <a:pt x="105" y="15"/>
                    <a:pt x="102" y="38"/>
                    <a:pt x="114" y="43"/>
                  </a:cubicBezTo>
                  <a:cubicBezTo>
                    <a:pt x="125" y="48"/>
                    <a:pt x="133" y="40"/>
                    <a:pt x="144" y="45"/>
                  </a:cubicBezTo>
                  <a:cubicBezTo>
                    <a:pt x="156" y="49"/>
                    <a:pt x="151" y="60"/>
                    <a:pt x="158" y="67"/>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2" name="Freeform 142"/>
            <p:cNvSpPr>
              <a:spLocks/>
            </p:cNvSpPr>
            <p:nvPr/>
          </p:nvSpPr>
          <p:spPr bwMode="auto">
            <a:xfrm>
              <a:off x="3664897" y="2208058"/>
              <a:ext cx="174470" cy="116312"/>
            </a:xfrm>
            <a:custGeom>
              <a:avLst/>
              <a:gdLst>
                <a:gd name="T0" fmla="*/ 11 w 153"/>
                <a:gd name="T1" fmla="*/ 70 h 102"/>
                <a:gd name="T2" fmla="*/ 19 w 153"/>
                <a:gd name="T3" fmla="*/ 60 h 102"/>
                <a:gd name="T4" fmla="*/ 19 w 153"/>
                <a:gd name="T5" fmla="*/ 48 h 102"/>
                <a:gd name="T6" fmla="*/ 44 w 153"/>
                <a:gd name="T7" fmla="*/ 0 h 102"/>
                <a:gd name="T8" fmla="*/ 55 w 153"/>
                <a:gd name="T9" fmla="*/ 23 h 102"/>
                <a:gd name="T10" fmla="*/ 62 w 153"/>
                <a:gd name="T11" fmla="*/ 16 h 102"/>
                <a:gd name="T12" fmla="*/ 116 w 153"/>
                <a:gd name="T13" fmla="*/ 48 h 102"/>
                <a:gd name="T14" fmla="*/ 121 w 153"/>
                <a:gd name="T15" fmla="*/ 63 h 102"/>
                <a:gd name="T16" fmla="*/ 153 w 153"/>
                <a:gd name="T17" fmla="*/ 78 h 102"/>
                <a:gd name="T18" fmla="*/ 128 w 153"/>
                <a:gd name="T19" fmla="*/ 86 h 102"/>
                <a:gd name="T20" fmla="*/ 108 w 153"/>
                <a:gd name="T21" fmla="*/ 86 h 102"/>
                <a:gd name="T22" fmla="*/ 79 w 153"/>
                <a:gd name="T23" fmla="*/ 66 h 102"/>
                <a:gd name="T24" fmla="*/ 44 w 153"/>
                <a:gd name="T25" fmla="*/ 96 h 102"/>
                <a:gd name="T26" fmla="*/ 38 w 153"/>
                <a:gd name="T27" fmla="*/ 102 h 102"/>
                <a:gd name="T28" fmla="*/ 32 w 153"/>
                <a:gd name="T29" fmla="*/ 86 h 102"/>
                <a:gd name="T30" fmla="*/ 0 w 153"/>
                <a:gd name="T31" fmla="*/ 86 h 102"/>
                <a:gd name="T32" fmla="*/ 11 w 153"/>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102">
                  <a:moveTo>
                    <a:pt x="11" y="70"/>
                  </a:moveTo>
                  <a:cubicBezTo>
                    <a:pt x="15" y="67"/>
                    <a:pt x="19" y="65"/>
                    <a:pt x="19" y="60"/>
                  </a:cubicBezTo>
                  <a:cubicBezTo>
                    <a:pt x="19" y="53"/>
                    <a:pt x="19" y="55"/>
                    <a:pt x="19" y="48"/>
                  </a:cubicBezTo>
                  <a:cubicBezTo>
                    <a:pt x="19" y="35"/>
                    <a:pt x="22" y="3"/>
                    <a:pt x="44" y="0"/>
                  </a:cubicBezTo>
                  <a:cubicBezTo>
                    <a:pt x="47" y="12"/>
                    <a:pt x="51" y="15"/>
                    <a:pt x="55" y="23"/>
                  </a:cubicBezTo>
                  <a:cubicBezTo>
                    <a:pt x="57" y="20"/>
                    <a:pt x="59" y="18"/>
                    <a:pt x="62" y="16"/>
                  </a:cubicBezTo>
                  <a:cubicBezTo>
                    <a:pt x="78" y="37"/>
                    <a:pt x="102" y="29"/>
                    <a:pt x="116" y="48"/>
                  </a:cubicBezTo>
                  <a:cubicBezTo>
                    <a:pt x="119" y="54"/>
                    <a:pt x="117" y="59"/>
                    <a:pt x="121" y="63"/>
                  </a:cubicBezTo>
                  <a:cubicBezTo>
                    <a:pt x="133" y="72"/>
                    <a:pt x="147" y="68"/>
                    <a:pt x="153" y="78"/>
                  </a:cubicBezTo>
                  <a:cubicBezTo>
                    <a:pt x="145" y="83"/>
                    <a:pt x="138" y="86"/>
                    <a:pt x="128" y="86"/>
                  </a:cubicBezTo>
                  <a:cubicBezTo>
                    <a:pt x="119" y="86"/>
                    <a:pt x="116" y="86"/>
                    <a:pt x="108" y="86"/>
                  </a:cubicBezTo>
                  <a:cubicBezTo>
                    <a:pt x="108" y="86"/>
                    <a:pt x="84" y="68"/>
                    <a:pt x="79" y="66"/>
                  </a:cubicBezTo>
                  <a:cubicBezTo>
                    <a:pt x="79" y="84"/>
                    <a:pt x="54" y="101"/>
                    <a:pt x="44" y="96"/>
                  </a:cubicBezTo>
                  <a:cubicBezTo>
                    <a:pt x="41" y="100"/>
                    <a:pt x="41" y="102"/>
                    <a:pt x="38" y="102"/>
                  </a:cubicBezTo>
                  <a:cubicBezTo>
                    <a:pt x="28" y="102"/>
                    <a:pt x="31" y="94"/>
                    <a:pt x="32" y="86"/>
                  </a:cubicBezTo>
                  <a:cubicBezTo>
                    <a:pt x="20" y="83"/>
                    <a:pt x="6" y="86"/>
                    <a:pt x="0" y="86"/>
                  </a:cubicBezTo>
                  <a:cubicBezTo>
                    <a:pt x="0" y="73"/>
                    <a:pt x="10" y="74"/>
                    <a:pt x="11" y="7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3" name="Freeform 143"/>
            <p:cNvSpPr>
              <a:spLocks/>
            </p:cNvSpPr>
            <p:nvPr/>
          </p:nvSpPr>
          <p:spPr bwMode="auto">
            <a:xfrm>
              <a:off x="3914359" y="2093276"/>
              <a:ext cx="53565" cy="56626"/>
            </a:xfrm>
            <a:custGeom>
              <a:avLst/>
              <a:gdLst>
                <a:gd name="T0" fmla="*/ 47 w 47"/>
                <a:gd name="T1" fmla="*/ 31 h 49"/>
                <a:gd name="T2" fmla="*/ 19 w 47"/>
                <a:gd name="T3" fmla="*/ 49 h 49"/>
                <a:gd name="T4" fmla="*/ 0 w 47"/>
                <a:gd name="T5" fmla="*/ 31 h 49"/>
                <a:gd name="T6" fmla="*/ 47 w 47"/>
                <a:gd name="T7" fmla="*/ 31 h 49"/>
              </a:gdLst>
              <a:ahLst/>
              <a:cxnLst>
                <a:cxn ang="0">
                  <a:pos x="T0" y="T1"/>
                </a:cxn>
                <a:cxn ang="0">
                  <a:pos x="T2" y="T3"/>
                </a:cxn>
                <a:cxn ang="0">
                  <a:pos x="T4" y="T5"/>
                </a:cxn>
                <a:cxn ang="0">
                  <a:pos x="T6" y="T7"/>
                </a:cxn>
              </a:cxnLst>
              <a:rect l="0" t="0" r="r" b="b"/>
              <a:pathLst>
                <a:path w="47" h="49">
                  <a:moveTo>
                    <a:pt x="47" y="31"/>
                  </a:moveTo>
                  <a:cubicBezTo>
                    <a:pt x="47" y="42"/>
                    <a:pt x="28" y="49"/>
                    <a:pt x="19" y="49"/>
                  </a:cubicBezTo>
                  <a:cubicBezTo>
                    <a:pt x="7" y="49"/>
                    <a:pt x="0" y="41"/>
                    <a:pt x="0" y="31"/>
                  </a:cubicBezTo>
                  <a:cubicBezTo>
                    <a:pt x="0" y="0"/>
                    <a:pt x="47" y="5"/>
                    <a:pt x="47" y="3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4" name="Freeform 144"/>
            <p:cNvSpPr>
              <a:spLocks/>
            </p:cNvSpPr>
            <p:nvPr/>
          </p:nvSpPr>
          <p:spPr bwMode="auto">
            <a:xfrm>
              <a:off x="3753663" y="2330492"/>
              <a:ext cx="42852" cy="35200"/>
            </a:xfrm>
            <a:custGeom>
              <a:avLst/>
              <a:gdLst>
                <a:gd name="T0" fmla="*/ 16 w 38"/>
                <a:gd name="T1" fmla="*/ 1 h 31"/>
                <a:gd name="T2" fmla="*/ 38 w 38"/>
                <a:gd name="T3" fmla="*/ 4 h 31"/>
                <a:gd name="T4" fmla="*/ 0 w 38"/>
                <a:gd name="T5" fmla="*/ 31 h 31"/>
                <a:gd name="T6" fmla="*/ 0 w 38"/>
                <a:gd name="T7" fmla="*/ 21 h 31"/>
                <a:gd name="T8" fmla="*/ 16 w 38"/>
                <a:gd name="T9" fmla="*/ 1 h 31"/>
              </a:gdLst>
              <a:ahLst/>
              <a:cxnLst>
                <a:cxn ang="0">
                  <a:pos x="T0" y="T1"/>
                </a:cxn>
                <a:cxn ang="0">
                  <a:pos x="T2" y="T3"/>
                </a:cxn>
                <a:cxn ang="0">
                  <a:pos x="T4" y="T5"/>
                </a:cxn>
                <a:cxn ang="0">
                  <a:pos x="T6" y="T7"/>
                </a:cxn>
                <a:cxn ang="0">
                  <a:pos x="T8" y="T9"/>
                </a:cxn>
              </a:cxnLst>
              <a:rect l="0" t="0" r="r" b="b"/>
              <a:pathLst>
                <a:path w="38" h="31">
                  <a:moveTo>
                    <a:pt x="16" y="1"/>
                  </a:moveTo>
                  <a:cubicBezTo>
                    <a:pt x="31" y="0"/>
                    <a:pt x="28" y="0"/>
                    <a:pt x="38" y="4"/>
                  </a:cubicBezTo>
                  <a:cubicBezTo>
                    <a:pt x="31" y="14"/>
                    <a:pt x="12" y="29"/>
                    <a:pt x="0" y="31"/>
                  </a:cubicBezTo>
                  <a:cubicBezTo>
                    <a:pt x="0" y="21"/>
                    <a:pt x="0" y="21"/>
                    <a:pt x="0" y="21"/>
                  </a:cubicBezTo>
                  <a:cubicBezTo>
                    <a:pt x="6" y="13"/>
                    <a:pt x="16" y="6"/>
                    <a:pt x="16" y="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5" name="Freeform 145"/>
            <p:cNvSpPr>
              <a:spLocks/>
            </p:cNvSpPr>
            <p:nvPr/>
          </p:nvSpPr>
          <p:spPr bwMode="auto">
            <a:xfrm>
              <a:off x="3822532" y="1840756"/>
              <a:ext cx="116313" cy="52034"/>
            </a:xfrm>
            <a:custGeom>
              <a:avLst/>
              <a:gdLst>
                <a:gd name="T0" fmla="*/ 38 w 102"/>
                <a:gd name="T1" fmla="*/ 46 h 46"/>
                <a:gd name="T2" fmla="*/ 15 w 102"/>
                <a:gd name="T3" fmla="*/ 28 h 46"/>
                <a:gd name="T4" fmla="*/ 0 w 102"/>
                <a:gd name="T5" fmla="*/ 11 h 46"/>
                <a:gd name="T6" fmla="*/ 13 w 102"/>
                <a:gd name="T7" fmla="*/ 0 h 46"/>
                <a:gd name="T8" fmla="*/ 51 w 102"/>
                <a:gd name="T9" fmla="*/ 6 h 46"/>
                <a:gd name="T10" fmla="*/ 102 w 102"/>
                <a:gd name="T11" fmla="*/ 31 h 46"/>
                <a:gd name="T12" fmla="*/ 89 w 102"/>
                <a:gd name="T13" fmla="*/ 43 h 46"/>
                <a:gd name="T14" fmla="*/ 66 w 102"/>
                <a:gd name="T15" fmla="*/ 38 h 46"/>
                <a:gd name="T16" fmla="*/ 38 w 102"/>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46">
                  <a:moveTo>
                    <a:pt x="38" y="46"/>
                  </a:moveTo>
                  <a:cubicBezTo>
                    <a:pt x="23" y="46"/>
                    <a:pt x="10" y="42"/>
                    <a:pt x="15" y="28"/>
                  </a:cubicBezTo>
                  <a:cubicBezTo>
                    <a:pt x="9" y="24"/>
                    <a:pt x="0" y="20"/>
                    <a:pt x="0" y="11"/>
                  </a:cubicBezTo>
                  <a:cubicBezTo>
                    <a:pt x="0" y="4"/>
                    <a:pt x="7" y="0"/>
                    <a:pt x="13" y="0"/>
                  </a:cubicBezTo>
                  <a:cubicBezTo>
                    <a:pt x="30" y="0"/>
                    <a:pt x="35" y="6"/>
                    <a:pt x="51" y="6"/>
                  </a:cubicBezTo>
                  <a:cubicBezTo>
                    <a:pt x="71" y="6"/>
                    <a:pt x="89" y="23"/>
                    <a:pt x="102" y="31"/>
                  </a:cubicBezTo>
                  <a:cubicBezTo>
                    <a:pt x="100" y="38"/>
                    <a:pt x="96" y="43"/>
                    <a:pt x="89" y="43"/>
                  </a:cubicBezTo>
                  <a:cubicBezTo>
                    <a:pt x="79" y="43"/>
                    <a:pt x="74" y="38"/>
                    <a:pt x="66" y="38"/>
                  </a:cubicBezTo>
                  <a:cubicBezTo>
                    <a:pt x="58" y="38"/>
                    <a:pt x="51" y="46"/>
                    <a:pt x="38" y="46"/>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6" name="Freeform 146"/>
            <p:cNvSpPr>
              <a:spLocks/>
            </p:cNvSpPr>
            <p:nvPr/>
          </p:nvSpPr>
          <p:spPr bwMode="auto">
            <a:xfrm>
              <a:off x="3833245" y="2353448"/>
              <a:ext cx="27548" cy="30608"/>
            </a:xfrm>
            <a:custGeom>
              <a:avLst/>
              <a:gdLst>
                <a:gd name="T0" fmla="*/ 25 w 25"/>
                <a:gd name="T1" fmla="*/ 9 h 27"/>
                <a:gd name="T2" fmla="*/ 12 w 25"/>
                <a:gd name="T3" fmla="*/ 27 h 27"/>
                <a:gd name="T4" fmla="*/ 0 w 25"/>
                <a:gd name="T5" fmla="*/ 15 h 27"/>
                <a:gd name="T6" fmla="*/ 25 w 25"/>
                <a:gd name="T7" fmla="*/ 9 h 27"/>
              </a:gdLst>
              <a:ahLst/>
              <a:cxnLst>
                <a:cxn ang="0">
                  <a:pos x="T0" y="T1"/>
                </a:cxn>
                <a:cxn ang="0">
                  <a:pos x="T2" y="T3"/>
                </a:cxn>
                <a:cxn ang="0">
                  <a:pos x="T4" y="T5"/>
                </a:cxn>
                <a:cxn ang="0">
                  <a:pos x="T6" y="T7"/>
                </a:cxn>
              </a:cxnLst>
              <a:rect l="0" t="0" r="r" b="b"/>
              <a:pathLst>
                <a:path w="25" h="27">
                  <a:moveTo>
                    <a:pt x="25" y="9"/>
                  </a:moveTo>
                  <a:cubicBezTo>
                    <a:pt x="21" y="16"/>
                    <a:pt x="19" y="27"/>
                    <a:pt x="12" y="27"/>
                  </a:cubicBezTo>
                  <a:cubicBezTo>
                    <a:pt x="10" y="27"/>
                    <a:pt x="0" y="15"/>
                    <a:pt x="0" y="15"/>
                  </a:cubicBezTo>
                  <a:cubicBezTo>
                    <a:pt x="0" y="1"/>
                    <a:pt x="18" y="0"/>
                    <a:pt x="25" y="9"/>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7" name="Freeform 147"/>
            <p:cNvSpPr>
              <a:spLocks/>
            </p:cNvSpPr>
            <p:nvPr/>
          </p:nvSpPr>
          <p:spPr bwMode="auto">
            <a:xfrm>
              <a:off x="3975576" y="2108580"/>
              <a:ext cx="29078" cy="16835"/>
            </a:xfrm>
            <a:custGeom>
              <a:avLst/>
              <a:gdLst>
                <a:gd name="T0" fmla="*/ 10 w 25"/>
                <a:gd name="T1" fmla="*/ 14 h 15"/>
                <a:gd name="T2" fmla="*/ 0 w 25"/>
                <a:gd name="T3" fmla="*/ 8 h 15"/>
                <a:gd name="T4" fmla="*/ 10 w 25"/>
                <a:gd name="T5" fmla="*/ 0 h 15"/>
                <a:gd name="T6" fmla="*/ 25 w 25"/>
                <a:gd name="T7" fmla="*/ 13 h 15"/>
                <a:gd name="T8" fmla="*/ 10 w 25"/>
                <a:gd name="T9" fmla="*/ 14 h 15"/>
              </a:gdLst>
              <a:ahLst/>
              <a:cxnLst>
                <a:cxn ang="0">
                  <a:pos x="T0" y="T1"/>
                </a:cxn>
                <a:cxn ang="0">
                  <a:pos x="T2" y="T3"/>
                </a:cxn>
                <a:cxn ang="0">
                  <a:pos x="T4" y="T5"/>
                </a:cxn>
                <a:cxn ang="0">
                  <a:pos x="T6" y="T7"/>
                </a:cxn>
                <a:cxn ang="0">
                  <a:pos x="T8" y="T9"/>
                </a:cxn>
              </a:cxnLst>
              <a:rect l="0" t="0" r="r" b="b"/>
              <a:pathLst>
                <a:path w="25" h="15">
                  <a:moveTo>
                    <a:pt x="10" y="14"/>
                  </a:moveTo>
                  <a:cubicBezTo>
                    <a:pt x="5" y="14"/>
                    <a:pt x="0" y="13"/>
                    <a:pt x="0" y="8"/>
                  </a:cubicBezTo>
                  <a:cubicBezTo>
                    <a:pt x="0" y="6"/>
                    <a:pt x="9" y="0"/>
                    <a:pt x="10" y="0"/>
                  </a:cubicBezTo>
                  <a:cubicBezTo>
                    <a:pt x="17" y="0"/>
                    <a:pt x="23" y="10"/>
                    <a:pt x="25" y="13"/>
                  </a:cubicBezTo>
                  <a:cubicBezTo>
                    <a:pt x="15" y="15"/>
                    <a:pt x="18" y="14"/>
                    <a:pt x="10" y="14"/>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8" name="Freeform 148"/>
            <p:cNvSpPr>
              <a:spLocks/>
            </p:cNvSpPr>
            <p:nvPr/>
          </p:nvSpPr>
          <p:spPr bwMode="auto">
            <a:xfrm>
              <a:off x="3853141" y="2055015"/>
              <a:ext cx="29078" cy="21426"/>
            </a:xfrm>
            <a:custGeom>
              <a:avLst/>
              <a:gdLst>
                <a:gd name="T0" fmla="*/ 9 w 26"/>
                <a:gd name="T1" fmla="*/ 18 h 18"/>
                <a:gd name="T2" fmla="*/ 26 w 26"/>
                <a:gd name="T3" fmla="*/ 0 h 18"/>
                <a:gd name="T4" fmla="*/ 9 w 26"/>
                <a:gd name="T5" fmla="*/ 18 h 18"/>
              </a:gdLst>
              <a:ahLst/>
              <a:cxnLst>
                <a:cxn ang="0">
                  <a:pos x="T0" y="T1"/>
                </a:cxn>
                <a:cxn ang="0">
                  <a:pos x="T2" y="T3"/>
                </a:cxn>
                <a:cxn ang="0">
                  <a:pos x="T4" y="T5"/>
                </a:cxn>
              </a:cxnLst>
              <a:rect l="0" t="0" r="r" b="b"/>
              <a:pathLst>
                <a:path w="26" h="18">
                  <a:moveTo>
                    <a:pt x="9" y="18"/>
                  </a:moveTo>
                  <a:cubicBezTo>
                    <a:pt x="0" y="18"/>
                    <a:pt x="17" y="0"/>
                    <a:pt x="26" y="0"/>
                  </a:cubicBezTo>
                  <a:cubicBezTo>
                    <a:pt x="24" y="9"/>
                    <a:pt x="18" y="18"/>
                    <a:pt x="9" y="1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19" name="Freeform 149"/>
            <p:cNvSpPr>
              <a:spLocks/>
            </p:cNvSpPr>
            <p:nvPr/>
          </p:nvSpPr>
          <p:spPr bwMode="auto">
            <a:xfrm>
              <a:off x="3592967" y="1837695"/>
              <a:ext cx="711654" cy="540240"/>
            </a:xfrm>
            <a:custGeom>
              <a:avLst/>
              <a:gdLst>
                <a:gd name="T0" fmla="*/ 573 w 622"/>
                <a:gd name="T1" fmla="*/ 354 h 471"/>
                <a:gd name="T2" fmla="*/ 482 w 622"/>
                <a:gd name="T3" fmla="*/ 308 h 471"/>
                <a:gd name="T4" fmla="*/ 497 w 622"/>
                <a:gd name="T5" fmla="*/ 320 h 471"/>
                <a:gd name="T6" fmla="*/ 486 w 622"/>
                <a:gd name="T7" fmla="*/ 331 h 471"/>
                <a:gd name="T8" fmla="*/ 512 w 622"/>
                <a:gd name="T9" fmla="*/ 362 h 471"/>
                <a:gd name="T10" fmla="*/ 546 w 622"/>
                <a:gd name="T11" fmla="*/ 371 h 471"/>
                <a:gd name="T12" fmla="*/ 560 w 622"/>
                <a:gd name="T13" fmla="*/ 405 h 471"/>
                <a:gd name="T14" fmla="*/ 478 w 622"/>
                <a:gd name="T15" fmla="*/ 405 h 471"/>
                <a:gd name="T16" fmla="*/ 522 w 622"/>
                <a:gd name="T17" fmla="*/ 461 h 471"/>
                <a:gd name="T18" fmla="*/ 507 w 622"/>
                <a:gd name="T19" fmla="*/ 461 h 471"/>
                <a:gd name="T20" fmla="*/ 401 w 622"/>
                <a:gd name="T21" fmla="*/ 407 h 471"/>
                <a:gd name="T22" fmla="*/ 327 w 622"/>
                <a:gd name="T23" fmla="*/ 379 h 471"/>
                <a:gd name="T24" fmla="*/ 291 w 622"/>
                <a:gd name="T25" fmla="*/ 386 h 471"/>
                <a:gd name="T26" fmla="*/ 289 w 622"/>
                <a:gd name="T27" fmla="*/ 342 h 471"/>
                <a:gd name="T28" fmla="*/ 355 w 622"/>
                <a:gd name="T29" fmla="*/ 331 h 471"/>
                <a:gd name="T30" fmla="*/ 361 w 622"/>
                <a:gd name="T31" fmla="*/ 302 h 471"/>
                <a:gd name="T32" fmla="*/ 319 w 622"/>
                <a:gd name="T33" fmla="*/ 207 h 471"/>
                <a:gd name="T34" fmla="*/ 289 w 622"/>
                <a:gd name="T35" fmla="*/ 207 h 471"/>
                <a:gd name="T36" fmla="*/ 251 w 622"/>
                <a:gd name="T37" fmla="*/ 153 h 471"/>
                <a:gd name="T38" fmla="*/ 209 w 622"/>
                <a:gd name="T39" fmla="*/ 165 h 471"/>
                <a:gd name="T40" fmla="*/ 72 w 622"/>
                <a:gd name="T41" fmla="*/ 149 h 471"/>
                <a:gd name="T42" fmla="*/ 18 w 622"/>
                <a:gd name="T43" fmla="*/ 125 h 471"/>
                <a:gd name="T44" fmla="*/ 53 w 622"/>
                <a:gd name="T45" fmla="*/ 117 h 471"/>
                <a:gd name="T46" fmla="*/ 0 w 622"/>
                <a:gd name="T47" fmla="*/ 87 h 471"/>
                <a:gd name="T48" fmla="*/ 20 w 622"/>
                <a:gd name="T49" fmla="*/ 29 h 471"/>
                <a:gd name="T50" fmla="*/ 106 w 622"/>
                <a:gd name="T51" fmla="*/ 8 h 471"/>
                <a:gd name="T52" fmla="*/ 79 w 622"/>
                <a:gd name="T53" fmla="*/ 57 h 471"/>
                <a:gd name="T54" fmla="*/ 87 w 622"/>
                <a:gd name="T55" fmla="*/ 85 h 471"/>
                <a:gd name="T56" fmla="*/ 94 w 622"/>
                <a:gd name="T57" fmla="*/ 48 h 471"/>
                <a:gd name="T58" fmla="*/ 206 w 622"/>
                <a:gd name="T59" fmla="*/ 53 h 471"/>
                <a:gd name="T60" fmla="*/ 221 w 622"/>
                <a:gd name="T61" fmla="*/ 61 h 471"/>
                <a:gd name="T62" fmla="*/ 268 w 622"/>
                <a:gd name="T63" fmla="*/ 49 h 471"/>
                <a:gd name="T64" fmla="*/ 372 w 622"/>
                <a:gd name="T65" fmla="*/ 101 h 471"/>
                <a:gd name="T66" fmla="*/ 416 w 622"/>
                <a:gd name="T67" fmla="*/ 117 h 471"/>
                <a:gd name="T68" fmla="*/ 469 w 622"/>
                <a:gd name="T69" fmla="*/ 153 h 471"/>
                <a:gd name="T70" fmla="*/ 503 w 622"/>
                <a:gd name="T71" fmla="*/ 172 h 471"/>
                <a:gd name="T72" fmla="*/ 499 w 622"/>
                <a:gd name="T73" fmla="*/ 184 h 471"/>
                <a:gd name="T74" fmla="*/ 486 w 622"/>
                <a:gd name="T75" fmla="*/ 210 h 471"/>
                <a:gd name="T76" fmla="*/ 545 w 622"/>
                <a:gd name="T77" fmla="*/ 244 h 471"/>
                <a:gd name="T78" fmla="*/ 588 w 622"/>
                <a:gd name="T79" fmla="*/ 276 h 471"/>
                <a:gd name="T80" fmla="*/ 622 w 622"/>
                <a:gd name="T81" fmla="*/ 298 h 471"/>
                <a:gd name="T82" fmla="*/ 599 w 622"/>
                <a:gd name="T83" fmla="*/ 32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2" h="471">
                  <a:moveTo>
                    <a:pt x="583" y="331"/>
                  </a:moveTo>
                  <a:cubicBezTo>
                    <a:pt x="583" y="340"/>
                    <a:pt x="581" y="354"/>
                    <a:pt x="573" y="354"/>
                  </a:cubicBezTo>
                  <a:cubicBezTo>
                    <a:pt x="535" y="354"/>
                    <a:pt x="533" y="300"/>
                    <a:pt x="497" y="300"/>
                  </a:cubicBezTo>
                  <a:cubicBezTo>
                    <a:pt x="493" y="300"/>
                    <a:pt x="483" y="308"/>
                    <a:pt x="482" y="308"/>
                  </a:cubicBezTo>
                  <a:cubicBezTo>
                    <a:pt x="489" y="312"/>
                    <a:pt x="490" y="312"/>
                    <a:pt x="497" y="310"/>
                  </a:cubicBezTo>
                  <a:cubicBezTo>
                    <a:pt x="497" y="320"/>
                    <a:pt x="497" y="320"/>
                    <a:pt x="497" y="320"/>
                  </a:cubicBezTo>
                  <a:cubicBezTo>
                    <a:pt x="493" y="321"/>
                    <a:pt x="489" y="322"/>
                    <a:pt x="486" y="320"/>
                  </a:cubicBezTo>
                  <a:cubicBezTo>
                    <a:pt x="486" y="331"/>
                    <a:pt x="486" y="331"/>
                    <a:pt x="486" y="331"/>
                  </a:cubicBezTo>
                  <a:cubicBezTo>
                    <a:pt x="496" y="331"/>
                    <a:pt x="496" y="331"/>
                    <a:pt x="496" y="331"/>
                  </a:cubicBezTo>
                  <a:cubicBezTo>
                    <a:pt x="497" y="342"/>
                    <a:pt x="506" y="359"/>
                    <a:pt x="512" y="362"/>
                  </a:cubicBezTo>
                  <a:cubicBezTo>
                    <a:pt x="527" y="367"/>
                    <a:pt x="532" y="358"/>
                    <a:pt x="533" y="371"/>
                  </a:cubicBezTo>
                  <a:cubicBezTo>
                    <a:pt x="541" y="371"/>
                    <a:pt x="541" y="371"/>
                    <a:pt x="546" y="371"/>
                  </a:cubicBezTo>
                  <a:cubicBezTo>
                    <a:pt x="546" y="384"/>
                    <a:pt x="546" y="384"/>
                    <a:pt x="546" y="387"/>
                  </a:cubicBezTo>
                  <a:cubicBezTo>
                    <a:pt x="546" y="393"/>
                    <a:pt x="560" y="397"/>
                    <a:pt x="560" y="405"/>
                  </a:cubicBezTo>
                  <a:cubicBezTo>
                    <a:pt x="560" y="413"/>
                    <a:pt x="552" y="428"/>
                    <a:pt x="549" y="437"/>
                  </a:cubicBezTo>
                  <a:cubicBezTo>
                    <a:pt x="535" y="436"/>
                    <a:pt x="487" y="417"/>
                    <a:pt x="478" y="405"/>
                  </a:cubicBezTo>
                  <a:cubicBezTo>
                    <a:pt x="467" y="405"/>
                    <a:pt x="467" y="405"/>
                    <a:pt x="467" y="405"/>
                  </a:cubicBezTo>
                  <a:cubicBezTo>
                    <a:pt x="480" y="422"/>
                    <a:pt x="522" y="439"/>
                    <a:pt x="522" y="461"/>
                  </a:cubicBezTo>
                  <a:cubicBezTo>
                    <a:pt x="522" y="467"/>
                    <a:pt x="518" y="471"/>
                    <a:pt x="515" y="471"/>
                  </a:cubicBezTo>
                  <a:cubicBezTo>
                    <a:pt x="511" y="471"/>
                    <a:pt x="509" y="462"/>
                    <a:pt x="507" y="461"/>
                  </a:cubicBezTo>
                  <a:cubicBezTo>
                    <a:pt x="485" y="450"/>
                    <a:pt x="471" y="455"/>
                    <a:pt x="452" y="443"/>
                  </a:cubicBezTo>
                  <a:cubicBezTo>
                    <a:pt x="434" y="432"/>
                    <a:pt x="388" y="432"/>
                    <a:pt x="401" y="407"/>
                  </a:cubicBezTo>
                  <a:cubicBezTo>
                    <a:pt x="376" y="396"/>
                    <a:pt x="364" y="381"/>
                    <a:pt x="342" y="367"/>
                  </a:cubicBezTo>
                  <a:cubicBezTo>
                    <a:pt x="338" y="373"/>
                    <a:pt x="334" y="379"/>
                    <a:pt x="327" y="379"/>
                  </a:cubicBezTo>
                  <a:cubicBezTo>
                    <a:pt x="319" y="379"/>
                    <a:pt x="321" y="374"/>
                    <a:pt x="314" y="374"/>
                  </a:cubicBezTo>
                  <a:cubicBezTo>
                    <a:pt x="305" y="374"/>
                    <a:pt x="300" y="386"/>
                    <a:pt x="291" y="386"/>
                  </a:cubicBezTo>
                  <a:cubicBezTo>
                    <a:pt x="283" y="386"/>
                    <a:pt x="259" y="374"/>
                    <a:pt x="259" y="363"/>
                  </a:cubicBezTo>
                  <a:cubicBezTo>
                    <a:pt x="259" y="355"/>
                    <a:pt x="278" y="342"/>
                    <a:pt x="289" y="342"/>
                  </a:cubicBezTo>
                  <a:cubicBezTo>
                    <a:pt x="302" y="342"/>
                    <a:pt x="315" y="342"/>
                    <a:pt x="321" y="342"/>
                  </a:cubicBezTo>
                  <a:cubicBezTo>
                    <a:pt x="328" y="342"/>
                    <a:pt x="346" y="337"/>
                    <a:pt x="355" y="331"/>
                  </a:cubicBezTo>
                  <a:cubicBezTo>
                    <a:pt x="352" y="328"/>
                    <a:pt x="342" y="320"/>
                    <a:pt x="342" y="314"/>
                  </a:cubicBezTo>
                  <a:cubicBezTo>
                    <a:pt x="342" y="300"/>
                    <a:pt x="355" y="308"/>
                    <a:pt x="361" y="302"/>
                  </a:cubicBezTo>
                  <a:cubicBezTo>
                    <a:pt x="368" y="295"/>
                    <a:pt x="384" y="277"/>
                    <a:pt x="384" y="266"/>
                  </a:cubicBezTo>
                  <a:cubicBezTo>
                    <a:pt x="384" y="246"/>
                    <a:pt x="335" y="207"/>
                    <a:pt x="319" y="207"/>
                  </a:cubicBezTo>
                  <a:cubicBezTo>
                    <a:pt x="309" y="207"/>
                    <a:pt x="305" y="216"/>
                    <a:pt x="295" y="216"/>
                  </a:cubicBezTo>
                  <a:cubicBezTo>
                    <a:pt x="292" y="216"/>
                    <a:pt x="289" y="208"/>
                    <a:pt x="289" y="207"/>
                  </a:cubicBezTo>
                  <a:cubicBezTo>
                    <a:pt x="289" y="199"/>
                    <a:pt x="302" y="197"/>
                    <a:pt x="307" y="196"/>
                  </a:cubicBezTo>
                  <a:cubicBezTo>
                    <a:pt x="300" y="189"/>
                    <a:pt x="259" y="153"/>
                    <a:pt x="251" y="153"/>
                  </a:cubicBezTo>
                  <a:cubicBezTo>
                    <a:pt x="241" y="153"/>
                    <a:pt x="229" y="183"/>
                    <a:pt x="215" y="183"/>
                  </a:cubicBezTo>
                  <a:cubicBezTo>
                    <a:pt x="206" y="183"/>
                    <a:pt x="209" y="170"/>
                    <a:pt x="209" y="165"/>
                  </a:cubicBezTo>
                  <a:cubicBezTo>
                    <a:pt x="186" y="162"/>
                    <a:pt x="128" y="165"/>
                    <a:pt x="94" y="165"/>
                  </a:cubicBezTo>
                  <a:cubicBezTo>
                    <a:pt x="88" y="165"/>
                    <a:pt x="76" y="155"/>
                    <a:pt x="72" y="149"/>
                  </a:cubicBezTo>
                  <a:cubicBezTo>
                    <a:pt x="35" y="149"/>
                    <a:pt x="35" y="149"/>
                    <a:pt x="35" y="149"/>
                  </a:cubicBezTo>
                  <a:cubicBezTo>
                    <a:pt x="31" y="137"/>
                    <a:pt x="20" y="136"/>
                    <a:pt x="18" y="125"/>
                  </a:cubicBezTo>
                  <a:cubicBezTo>
                    <a:pt x="28" y="121"/>
                    <a:pt x="40" y="126"/>
                    <a:pt x="53" y="127"/>
                  </a:cubicBezTo>
                  <a:cubicBezTo>
                    <a:pt x="53" y="117"/>
                    <a:pt x="53" y="117"/>
                    <a:pt x="53" y="117"/>
                  </a:cubicBezTo>
                  <a:cubicBezTo>
                    <a:pt x="46" y="112"/>
                    <a:pt x="11" y="109"/>
                    <a:pt x="11" y="109"/>
                  </a:cubicBezTo>
                  <a:cubicBezTo>
                    <a:pt x="11" y="109"/>
                    <a:pt x="0" y="95"/>
                    <a:pt x="0" y="87"/>
                  </a:cubicBezTo>
                  <a:cubicBezTo>
                    <a:pt x="0" y="65"/>
                    <a:pt x="3" y="60"/>
                    <a:pt x="15" y="52"/>
                  </a:cubicBezTo>
                  <a:cubicBezTo>
                    <a:pt x="21" y="47"/>
                    <a:pt x="17" y="33"/>
                    <a:pt x="20" y="29"/>
                  </a:cubicBezTo>
                  <a:cubicBezTo>
                    <a:pt x="35" y="13"/>
                    <a:pt x="55" y="0"/>
                    <a:pt x="81" y="0"/>
                  </a:cubicBezTo>
                  <a:cubicBezTo>
                    <a:pt x="81" y="0"/>
                    <a:pt x="105" y="8"/>
                    <a:pt x="106" y="8"/>
                  </a:cubicBezTo>
                  <a:cubicBezTo>
                    <a:pt x="98" y="25"/>
                    <a:pt x="73" y="26"/>
                    <a:pt x="73" y="49"/>
                  </a:cubicBezTo>
                  <a:cubicBezTo>
                    <a:pt x="73" y="54"/>
                    <a:pt x="75" y="57"/>
                    <a:pt x="79" y="57"/>
                  </a:cubicBezTo>
                  <a:cubicBezTo>
                    <a:pt x="78" y="63"/>
                    <a:pt x="79" y="71"/>
                    <a:pt x="79" y="71"/>
                  </a:cubicBezTo>
                  <a:cubicBezTo>
                    <a:pt x="79" y="78"/>
                    <a:pt x="78" y="85"/>
                    <a:pt x="87" y="85"/>
                  </a:cubicBezTo>
                  <a:cubicBezTo>
                    <a:pt x="91" y="85"/>
                    <a:pt x="102" y="75"/>
                    <a:pt x="102" y="69"/>
                  </a:cubicBezTo>
                  <a:cubicBezTo>
                    <a:pt x="102" y="61"/>
                    <a:pt x="94" y="56"/>
                    <a:pt x="94" y="48"/>
                  </a:cubicBezTo>
                  <a:cubicBezTo>
                    <a:pt x="94" y="17"/>
                    <a:pt x="145" y="8"/>
                    <a:pt x="175" y="8"/>
                  </a:cubicBezTo>
                  <a:cubicBezTo>
                    <a:pt x="195" y="8"/>
                    <a:pt x="206" y="36"/>
                    <a:pt x="206" y="53"/>
                  </a:cubicBezTo>
                  <a:cubicBezTo>
                    <a:pt x="206" y="56"/>
                    <a:pt x="202" y="69"/>
                    <a:pt x="206" y="69"/>
                  </a:cubicBezTo>
                  <a:cubicBezTo>
                    <a:pt x="210" y="69"/>
                    <a:pt x="213" y="61"/>
                    <a:pt x="221" y="61"/>
                  </a:cubicBezTo>
                  <a:cubicBezTo>
                    <a:pt x="229" y="61"/>
                    <a:pt x="231" y="69"/>
                    <a:pt x="238" y="69"/>
                  </a:cubicBezTo>
                  <a:cubicBezTo>
                    <a:pt x="251" y="69"/>
                    <a:pt x="255" y="49"/>
                    <a:pt x="268" y="49"/>
                  </a:cubicBezTo>
                  <a:cubicBezTo>
                    <a:pt x="283" y="49"/>
                    <a:pt x="315" y="54"/>
                    <a:pt x="325" y="61"/>
                  </a:cubicBezTo>
                  <a:cubicBezTo>
                    <a:pt x="342" y="74"/>
                    <a:pt x="347" y="101"/>
                    <a:pt x="372" y="101"/>
                  </a:cubicBezTo>
                  <a:cubicBezTo>
                    <a:pt x="384" y="101"/>
                    <a:pt x="386" y="101"/>
                    <a:pt x="391" y="101"/>
                  </a:cubicBezTo>
                  <a:cubicBezTo>
                    <a:pt x="399" y="101"/>
                    <a:pt x="418" y="103"/>
                    <a:pt x="416" y="117"/>
                  </a:cubicBezTo>
                  <a:cubicBezTo>
                    <a:pt x="437" y="124"/>
                    <a:pt x="448" y="137"/>
                    <a:pt x="469" y="139"/>
                  </a:cubicBezTo>
                  <a:cubicBezTo>
                    <a:pt x="469" y="153"/>
                    <a:pt x="469" y="153"/>
                    <a:pt x="469" y="153"/>
                  </a:cubicBezTo>
                  <a:cubicBezTo>
                    <a:pt x="474" y="153"/>
                    <a:pt x="482" y="153"/>
                    <a:pt x="482" y="153"/>
                  </a:cubicBezTo>
                  <a:cubicBezTo>
                    <a:pt x="493" y="153"/>
                    <a:pt x="499" y="161"/>
                    <a:pt x="503" y="172"/>
                  </a:cubicBezTo>
                  <a:cubicBezTo>
                    <a:pt x="493" y="174"/>
                    <a:pt x="483" y="173"/>
                    <a:pt x="477" y="183"/>
                  </a:cubicBezTo>
                  <a:cubicBezTo>
                    <a:pt x="490" y="184"/>
                    <a:pt x="493" y="184"/>
                    <a:pt x="499" y="184"/>
                  </a:cubicBezTo>
                  <a:cubicBezTo>
                    <a:pt x="503" y="184"/>
                    <a:pt x="509" y="187"/>
                    <a:pt x="511" y="192"/>
                  </a:cubicBezTo>
                  <a:cubicBezTo>
                    <a:pt x="499" y="198"/>
                    <a:pt x="493" y="198"/>
                    <a:pt x="486" y="210"/>
                  </a:cubicBezTo>
                  <a:cubicBezTo>
                    <a:pt x="493" y="214"/>
                    <a:pt x="497" y="216"/>
                    <a:pt x="507" y="216"/>
                  </a:cubicBezTo>
                  <a:cubicBezTo>
                    <a:pt x="509" y="234"/>
                    <a:pt x="529" y="242"/>
                    <a:pt x="545" y="244"/>
                  </a:cubicBezTo>
                  <a:cubicBezTo>
                    <a:pt x="546" y="258"/>
                    <a:pt x="550" y="272"/>
                    <a:pt x="562" y="272"/>
                  </a:cubicBezTo>
                  <a:cubicBezTo>
                    <a:pt x="578" y="272"/>
                    <a:pt x="582" y="261"/>
                    <a:pt x="588" y="276"/>
                  </a:cubicBezTo>
                  <a:cubicBezTo>
                    <a:pt x="592" y="280"/>
                    <a:pt x="598" y="280"/>
                    <a:pt x="602" y="280"/>
                  </a:cubicBezTo>
                  <a:cubicBezTo>
                    <a:pt x="616" y="280"/>
                    <a:pt x="622" y="285"/>
                    <a:pt x="622" y="298"/>
                  </a:cubicBezTo>
                  <a:cubicBezTo>
                    <a:pt x="622" y="308"/>
                    <a:pt x="609" y="312"/>
                    <a:pt x="599" y="312"/>
                  </a:cubicBezTo>
                  <a:cubicBezTo>
                    <a:pt x="600" y="320"/>
                    <a:pt x="599" y="318"/>
                    <a:pt x="599" y="322"/>
                  </a:cubicBezTo>
                  <a:cubicBezTo>
                    <a:pt x="599" y="324"/>
                    <a:pt x="597" y="331"/>
                    <a:pt x="583" y="33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0" name="Freeform 150"/>
            <p:cNvSpPr>
              <a:spLocks/>
            </p:cNvSpPr>
            <p:nvPr/>
          </p:nvSpPr>
          <p:spPr bwMode="auto">
            <a:xfrm>
              <a:off x="3885280" y="2302944"/>
              <a:ext cx="19896" cy="19896"/>
            </a:xfrm>
            <a:custGeom>
              <a:avLst/>
              <a:gdLst>
                <a:gd name="T0" fmla="*/ 17 w 17"/>
                <a:gd name="T1" fmla="*/ 11 h 17"/>
                <a:gd name="T2" fmla="*/ 0 w 17"/>
                <a:gd name="T3" fmla="*/ 11 h 17"/>
                <a:gd name="T4" fmla="*/ 17 w 17"/>
                <a:gd name="T5" fmla="*/ 11 h 17"/>
              </a:gdLst>
              <a:ahLst/>
              <a:cxnLst>
                <a:cxn ang="0">
                  <a:pos x="T0" y="T1"/>
                </a:cxn>
                <a:cxn ang="0">
                  <a:pos x="T2" y="T3"/>
                </a:cxn>
                <a:cxn ang="0">
                  <a:pos x="T4" y="T5"/>
                </a:cxn>
              </a:cxnLst>
              <a:rect l="0" t="0" r="r" b="b"/>
              <a:pathLst>
                <a:path w="17" h="17">
                  <a:moveTo>
                    <a:pt x="17" y="11"/>
                  </a:moveTo>
                  <a:cubicBezTo>
                    <a:pt x="10" y="17"/>
                    <a:pt x="7" y="17"/>
                    <a:pt x="0" y="11"/>
                  </a:cubicBezTo>
                  <a:cubicBezTo>
                    <a:pt x="7" y="0"/>
                    <a:pt x="8" y="6"/>
                    <a:pt x="17" y="1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1" name="Freeform 151"/>
            <p:cNvSpPr>
              <a:spLocks/>
            </p:cNvSpPr>
            <p:nvPr/>
          </p:nvSpPr>
          <p:spPr bwMode="auto">
            <a:xfrm>
              <a:off x="3739889" y="2198875"/>
              <a:ext cx="16835" cy="19896"/>
            </a:xfrm>
            <a:custGeom>
              <a:avLst/>
              <a:gdLst>
                <a:gd name="T0" fmla="*/ 0 w 15"/>
                <a:gd name="T1" fmla="*/ 5 h 17"/>
                <a:gd name="T2" fmla="*/ 15 w 15"/>
                <a:gd name="T3" fmla="*/ 17 h 17"/>
                <a:gd name="T4" fmla="*/ 0 w 15"/>
                <a:gd name="T5" fmla="*/ 5 h 17"/>
              </a:gdLst>
              <a:ahLst/>
              <a:cxnLst>
                <a:cxn ang="0">
                  <a:pos x="T0" y="T1"/>
                </a:cxn>
                <a:cxn ang="0">
                  <a:pos x="T2" y="T3"/>
                </a:cxn>
                <a:cxn ang="0">
                  <a:pos x="T4" y="T5"/>
                </a:cxn>
              </a:cxnLst>
              <a:rect l="0" t="0" r="r" b="b"/>
              <a:pathLst>
                <a:path w="15" h="17">
                  <a:moveTo>
                    <a:pt x="0" y="5"/>
                  </a:moveTo>
                  <a:cubicBezTo>
                    <a:pt x="10" y="0"/>
                    <a:pt x="10" y="10"/>
                    <a:pt x="15" y="17"/>
                  </a:cubicBezTo>
                  <a:cubicBezTo>
                    <a:pt x="6" y="16"/>
                    <a:pt x="0" y="10"/>
                    <a:pt x="0" y="5"/>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2" name="Freeform 152"/>
            <p:cNvSpPr>
              <a:spLocks/>
            </p:cNvSpPr>
            <p:nvPr/>
          </p:nvSpPr>
          <p:spPr bwMode="auto">
            <a:xfrm>
              <a:off x="3550114" y="1297455"/>
              <a:ext cx="759098" cy="417806"/>
            </a:xfrm>
            <a:custGeom>
              <a:avLst/>
              <a:gdLst>
                <a:gd name="T0" fmla="*/ 528 w 664"/>
                <a:gd name="T1" fmla="*/ 28 h 366"/>
                <a:gd name="T2" fmla="*/ 602 w 664"/>
                <a:gd name="T3" fmla="*/ 16 h 366"/>
                <a:gd name="T4" fmla="*/ 664 w 664"/>
                <a:gd name="T5" fmla="*/ 49 h 366"/>
                <a:gd name="T6" fmla="*/ 537 w 664"/>
                <a:gd name="T7" fmla="*/ 91 h 366"/>
                <a:gd name="T8" fmla="*/ 507 w 664"/>
                <a:gd name="T9" fmla="*/ 133 h 366"/>
                <a:gd name="T10" fmla="*/ 397 w 664"/>
                <a:gd name="T11" fmla="*/ 195 h 366"/>
                <a:gd name="T12" fmla="*/ 371 w 664"/>
                <a:gd name="T13" fmla="*/ 212 h 366"/>
                <a:gd name="T14" fmla="*/ 371 w 664"/>
                <a:gd name="T15" fmla="*/ 246 h 366"/>
                <a:gd name="T16" fmla="*/ 299 w 664"/>
                <a:gd name="T17" fmla="*/ 282 h 366"/>
                <a:gd name="T18" fmla="*/ 272 w 664"/>
                <a:gd name="T19" fmla="*/ 331 h 366"/>
                <a:gd name="T20" fmla="*/ 303 w 664"/>
                <a:gd name="T21" fmla="*/ 338 h 366"/>
                <a:gd name="T22" fmla="*/ 217 w 664"/>
                <a:gd name="T23" fmla="*/ 354 h 366"/>
                <a:gd name="T24" fmla="*/ 138 w 664"/>
                <a:gd name="T25" fmla="*/ 362 h 366"/>
                <a:gd name="T26" fmla="*/ 56 w 664"/>
                <a:gd name="T27" fmla="*/ 354 h 366"/>
                <a:gd name="T28" fmla="*/ 104 w 664"/>
                <a:gd name="T29" fmla="*/ 316 h 366"/>
                <a:gd name="T30" fmla="*/ 98 w 664"/>
                <a:gd name="T31" fmla="*/ 284 h 366"/>
                <a:gd name="T32" fmla="*/ 159 w 664"/>
                <a:gd name="T33" fmla="*/ 306 h 366"/>
                <a:gd name="T34" fmla="*/ 113 w 664"/>
                <a:gd name="T35" fmla="*/ 266 h 366"/>
                <a:gd name="T36" fmla="*/ 94 w 664"/>
                <a:gd name="T37" fmla="*/ 272 h 366"/>
                <a:gd name="T38" fmla="*/ 117 w 664"/>
                <a:gd name="T39" fmla="*/ 236 h 366"/>
                <a:gd name="T40" fmla="*/ 107 w 664"/>
                <a:gd name="T41" fmla="*/ 175 h 366"/>
                <a:gd name="T42" fmla="*/ 115 w 664"/>
                <a:gd name="T43" fmla="*/ 159 h 366"/>
                <a:gd name="T44" fmla="*/ 166 w 664"/>
                <a:gd name="T45" fmla="*/ 161 h 366"/>
                <a:gd name="T46" fmla="*/ 185 w 664"/>
                <a:gd name="T47" fmla="*/ 163 h 366"/>
                <a:gd name="T48" fmla="*/ 228 w 664"/>
                <a:gd name="T49" fmla="*/ 155 h 366"/>
                <a:gd name="T50" fmla="*/ 253 w 664"/>
                <a:gd name="T51" fmla="*/ 133 h 366"/>
                <a:gd name="T52" fmla="*/ 170 w 664"/>
                <a:gd name="T53" fmla="*/ 145 h 366"/>
                <a:gd name="T54" fmla="*/ 125 w 664"/>
                <a:gd name="T55" fmla="*/ 137 h 366"/>
                <a:gd name="T56" fmla="*/ 98 w 664"/>
                <a:gd name="T57" fmla="*/ 145 h 366"/>
                <a:gd name="T58" fmla="*/ 77 w 664"/>
                <a:gd name="T59" fmla="*/ 119 h 366"/>
                <a:gd name="T60" fmla="*/ 88 w 664"/>
                <a:gd name="T61" fmla="*/ 95 h 366"/>
                <a:gd name="T62" fmla="*/ 43 w 664"/>
                <a:gd name="T63" fmla="*/ 107 h 366"/>
                <a:gd name="T64" fmla="*/ 50 w 664"/>
                <a:gd name="T65" fmla="*/ 87 h 366"/>
                <a:gd name="T66" fmla="*/ 16 w 664"/>
                <a:gd name="T67" fmla="*/ 93 h 366"/>
                <a:gd name="T68" fmla="*/ 75 w 664"/>
                <a:gd name="T69" fmla="*/ 64 h 366"/>
                <a:gd name="T70" fmla="*/ 98 w 664"/>
                <a:gd name="T71" fmla="*/ 57 h 366"/>
                <a:gd name="T72" fmla="*/ 179 w 664"/>
                <a:gd name="T73" fmla="*/ 57 h 366"/>
                <a:gd name="T74" fmla="*/ 232 w 664"/>
                <a:gd name="T75" fmla="*/ 20 h 366"/>
                <a:gd name="T76" fmla="*/ 337 w 664"/>
                <a:gd name="T77" fmla="*/ 9 h 366"/>
                <a:gd name="T78" fmla="*/ 375 w 664"/>
                <a:gd name="T79" fmla="*/ 13 h 366"/>
                <a:gd name="T80" fmla="*/ 422 w 664"/>
                <a:gd name="T81" fmla="*/ 5 h 366"/>
                <a:gd name="T82" fmla="*/ 541 w 664"/>
                <a:gd name="T83" fmla="*/ 1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4" h="366">
                  <a:moveTo>
                    <a:pt x="541" y="19"/>
                  </a:moveTo>
                  <a:cubicBezTo>
                    <a:pt x="536" y="25"/>
                    <a:pt x="534" y="26"/>
                    <a:pt x="528" y="28"/>
                  </a:cubicBezTo>
                  <a:cubicBezTo>
                    <a:pt x="588" y="9"/>
                    <a:pt x="588" y="9"/>
                    <a:pt x="588" y="9"/>
                  </a:cubicBezTo>
                  <a:cubicBezTo>
                    <a:pt x="593" y="13"/>
                    <a:pt x="596" y="14"/>
                    <a:pt x="602" y="16"/>
                  </a:cubicBezTo>
                  <a:cubicBezTo>
                    <a:pt x="610" y="18"/>
                    <a:pt x="610" y="25"/>
                    <a:pt x="615" y="29"/>
                  </a:cubicBezTo>
                  <a:cubicBezTo>
                    <a:pt x="624" y="39"/>
                    <a:pt x="664" y="35"/>
                    <a:pt x="664" y="49"/>
                  </a:cubicBezTo>
                  <a:cubicBezTo>
                    <a:pt x="664" y="60"/>
                    <a:pt x="650" y="57"/>
                    <a:pt x="645" y="61"/>
                  </a:cubicBezTo>
                  <a:cubicBezTo>
                    <a:pt x="615" y="85"/>
                    <a:pt x="578" y="71"/>
                    <a:pt x="537" y="91"/>
                  </a:cubicBezTo>
                  <a:cubicBezTo>
                    <a:pt x="545" y="99"/>
                    <a:pt x="575" y="93"/>
                    <a:pt x="594" y="94"/>
                  </a:cubicBezTo>
                  <a:cubicBezTo>
                    <a:pt x="577" y="112"/>
                    <a:pt x="534" y="123"/>
                    <a:pt x="507" y="133"/>
                  </a:cubicBezTo>
                  <a:cubicBezTo>
                    <a:pt x="477" y="143"/>
                    <a:pt x="459" y="175"/>
                    <a:pt x="437" y="192"/>
                  </a:cubicBezTo>
                  <a:cubicBezTo>
                    <a:pt x="426" y="200"/>
                    <a:pt x="409" y="191"/>
                    <a:pt x="397" y="195"/>
                  </a:cubicBezTo>
                  <a:cubicBezTo>
                    <a:pt x="381" y="200"/>
                    <a:pt x="362" y="202"/>
                    <a:pt x="350" y="212"/>
                  </a:cubicBezTo>
                  <a:cubicBezTo>
                    <a:pt x="371" y="212"/>
                    <a:pt x="371" y="212"/>
                    <a:pt x="371" y="212"/>
                  </a:cubicBezTo>
                  <a:cubicBezTo>
                    <a:pt x="372" y="230"/>
                    <a:pt x="363" y="228"/>
                    <a:pt x="349" y="227"/>
                  </a:cubicBezTo>
                  <a:cubicBezTo>
                    <a:pt x="358" y="231"/>
                    <a:pt x="366" y="234"/>
                    <a:pt x="371" y="246"/>
                  </a:cubicBezTo>
                  <a:cubicBezTo>
                    <a:pt x="355" y="254"/>
                    <a:pt x="350" y="273"/>
                    <a:pt x="337" y="282"/>
                  </a:cubicBezTo>
                  <a:cubicBezTo>
                    <a:pt x="304" y="282"/>
                    <a:pt x="305" y="282"/>
                    <a:pt x="299" y="282"/>
                  </a:cubicBezTo>
                  <a:cubicBezTo>
                    <a:pt x="300" y="288"/>
                    <a:pt x="304" y="289"/>
                    <a:pt x="304" y="294"/>
                  </a:cubicBezTo>
                  <a:cubicBezTo>
                    <a:pt x="304" y="319"/>
                    <a:pt x="272" y="304"/>
                    <a:pt x="272" y="331"/>
                  </a:cubicBezTo>
                  <a:cubicBezTo>
                    <a:pt x="284" y="331"/>
                    <a:pt x="286" y="331"/>
                    <a:pt x="291" y="331"/>
                  </a:cubicBezTo>
                  <a:cubicBezTo>
                    <a:pt x="294" y="331"/>
                    <a:pt x="303" y="331"/>
                    <a:pt x="303" y="338"/>
                  </a:cubicBezTo>
                  <a:cubicBezTo>
                    <a:pt x="303" y="351"/>
                    <a:pt x="259" y="366"/>
                    <a:pt x="242" y="366"/>
                  </a:cubicBezTo>
                  <a:cubicBezTo>
                    <a:pt x="225" y="366"/>
                    <a:pt x="232" y="354"/>
                    <a:pt x="217" y="354"/>
                  </a:cubicBezTo>
                  <a:cubicBezTo>
                    <a:pt x="195" y="354"/>
                    <a:pt x="179" y="354"/>
                    <a:pt x="160" y="354"/>
                  </a:cubicBezTo>
                  <a:cubicBezTo>
                    <a:pt x="153" y="354"/>
                    <a:pt x="149" y="362"/>
                    <a:pt x="138" y="362"/>
                  </a:cubicBezTo>
                  <a:cubicBezTo>
                    <a:pt x="113" y="362"/>
                    <a:pt x="92" y="355"/>
                    <a:pt x="66" y="346"/>
                  </a:cubicBezTo>
                  <a:cubicBezTo>
                    <a:pt x="63" y="350"/>
                    <a:pt x="60" y="354"/>
                    <a:pt x="56" y="354"/>
                  </a:cubicBezTo>
                  <a:cubicBezTo>
                    <a:pt x="51" y="354"/>
                    <a:pt x="49" y="350"/>
                    <a:pt x="49" y="347"/>
                  </a:cubicBezTo>
                  <a:cubicBezTo>
                    <a:pt x="49" y="316"/>
                    <a:pt x="88" y="327"/>
                    <a:pt x="104" y="316"/>
                  </a:cubicBezTo>
                  <a:cubicBezTo>
                    <a:pt x="95" y="308"/>
                    <a:pt x="79" y="306"/>
                    <a:pt x="79" y="292"/>
                  </a:cubicBezTo>
                  <a:cubicBezTo>
                    <a:pt x="79" y="281"/>
                    <a:pt x="91" y="284"/>
                    <a:pt x="98" y="284"/>
                  </a:cubicBezTo>
                  <a:cubicBezTo>
                    <a:pt x="122" y="284"/>
                    <a:pt x="131" y="297"/>
                    <a:pt x="145" y="306"/>
                  </a:cubicBezTo>
                  <a:cubicBezTo>
                    <a:pt x="159" y="306"/>
                    <a:pt x="159" y="306"/>
                    <a:pt x="159" y="306"/>
                  </a:cubicBezTo>
                  <a:cubicBezTo>
                    <a:pt x="148" y="295"/>
                    <a:pt x="125" y="285"/>
                    <a:pt x="125" y="266"/>
                  </a:cubicBezTo>
                  <a:cubicBezTo>
                    <a:pt x="113" y="266"/>
                    <a:pt x="113" y="266"/>
                    <a:pt x="113" y="266"/>
                  </a:cubicBezTo>
                  <a:cubicBezTo>
                    <a:pt x="109" y="269"/>
                    <a:pt x="109" y="269"/>
                    <a:pt x="106" y="272"/>
                  </a:cubicBezTo>
                  <a:cubicBezTo>
                    <a:pt x="94" y="272"/>
                    <a:pt x="94" y="272"/>
                    <a:pt x="94" y="272"/>
                  </a:cubicBezTo>
                  <a:cubicBezTo>
                    <a:pt x="94" y="262"/>
                    <a:pt x="94" y="262"/>
                    <a:pt x="94" y="262"/>
                  </a:cubicBezTo>
                  <a:cubicBezTo>
                    <a:pt x="100" y="249"/>
                    <a:pt x="106" y="240"/>
                    <a:pt x="117" y="236"/>
                  </a:cubicBezTo>
                  <a:cubicBezTo>
                    <a:pt x="136" y="230"/>
                    <a:pt x="159" y="237"/>
                    <a:pt x="159" y="215"/>
                  </a:cubicBezTo>
                  <a:cubicBezTo>
                    <a:pt x="159" y="189"/>
                    <a:pt x="107" y="189"/>
                    <a:pt x="107" y="175"/>
                  </a:cubicBezTo>
                  <a:cubicBezTo>
                    <a:pt x="107" y="167"/>
                    <a:pt x="119" y="168"/>
                    <a:pt x="126" y="168"/>
                  </a:cubicBezTo>
                  <a:cubicBezTo>
                    <a:pt x="118" y="168"/>
                    <a:pt x="116" y="165"/>
                    <a:pt x="115" y="159"/>
                  </a:cubicBezTo>
                  <a:cubicBezTo>
                    <a:pt x="119" y="157"/>
                    <a:pt x="122" y="159"/>
                    <a:pt x="126" y="159"/>
                  </a:cubicBezTo>
                  <a:cubicBezTo>
                    <a:pt x="134" y="159"/>
                    <a:pt x="151" y="156"/>
                    <a:pt x="166" y="161"/>
                  </a:cubicBezTo>
                  <a:cubicBezTo>
                    <a:pt x="185" y="167"/>
                    <a:pt x="192" y="190"/>
                    <a:pt x="213" y="188"/>
                  </a:cubicBezTo>
                  <a:cubicBezTo>
                    <a:pt x="209" y="184"/>
                    <a:pt x="185" y="168"/>
                    <a:pt x="185" y="163"/>
                  </a:cubicBezTo>
                  <a:cubicBezTo>
                    <a:pt x="185" y="160"/>
                    <a:pt x="189" y="157"/>
                    <a:pt x="191" y="155"/>
                  </a:cubicBezTo>
                  <a:cubicBezTo>
                    <a:pt x="228" y="155"/>
                    <a:pt x="228" y="155"/>
                    <a:pt x="228" y="155"/>
                  </a:cubicBezTo>
                  <a:cubicBezTo>
                    <a:pt x="243" y="149"/>
                    <a:pt x="256" y="145"/>
                    <a:pt x="265" y="133"/>
                  </a:cubicBezTo>
                  <a:cubicBezTo>
                    <a:pt x="253" y="133"/>
                    <a:pt x="253" y="133"/>
                    <a:pt x="253" y="133"/>
                  </a:cubicBezTo>
                  <a:cubicBezTo>
                    <a:pt x="238" y="145"/>
                    <a:pt x="221" y="151"/>
                    <a:pt x="197" y="151"/>
                  </a:cubicBezTo>
                  <a:cubicBezTo>
                    <a:pt x="182" y="151"/>
                    <a:pt x="178" y="145"/>
                    <a:pt x="170" y="145"/>
                  </a:cubicBezTo>
                  <a:cubicBezTo>
                    <a:pt x="164" y="145"/>
                    <a:pt x="161" y="153"/>
                    <a:pt x="155" y="153"/>
                  </a:cubicBezTo>
                  <a:cubicBezTo>
                    <a:pt x="140" y="153"/>
                    <a:pt x="120" y="147"/>
                    <a:pt x="125" y="137"/>
                  </a:cubicBezTo>
                  <a:cubicBezTo>
                    <a:pt x="115" y="137"/>
                    <a:pt x="115" y="137"/>
                    <a:pt x="115" y="137"/>
                  </a:cubicBezTo>
                  <a:cubicBezTo>
                    <a:pt x="110" y="141"/>
                    <a:pt x="105" y="145"/>
                    <a:pt x="98" y="145"/>
                  </a:cubicBezTo>
                  <a:cubicBezTo>
                    <a:pt x="83" y="145"/>
                    <a:pt x="62" y="135"/>
                    <a:pt x="56" y="128"/>
                  </a:cubicBezTo>
                  <a:cubicBezTo>
                    <a:pt x="62" y="124"/>
                    <a:pt x="67" y="120"/>
                    <a:pt x="77" y="119"/>
                  </a:cubicBezTo>
                  <a:cubicBezTo>
                    <a:pt x="63" y="119"/>
                    <a:pt x="47" y="118"/>
                    <a:pt x="41" y="119"/>
                  </a:cubicBezTo>
                  <a:cubicBezTo>
                    <a:pt x="50" y="99"/>
                    <a:pt x="69" y="101"/>
                    <a:pt x="88" y="95"/>
                  </a:cubicBezTo>
                  <a:cubicBezTo>
                    <a:pt x="81" y="93"/>
                    <a:pt x="79" y="93"/>
                    <a:pt x="73" y="93"/>
                  </a:cubicBezTo>
                  <a:cubicBezTo>
                    <a:pt x="58" y="93"/>
                    <a:pt x="57" y="107"/>
                    <a:pt x="43" y="107"/>
                  </a:cubicBezTo>
                  <a:cubicBezTo>
                    <a:pt x="39" y="107"/>
                    <a:pt x="31" y="102"/>
                    <a:pt x="29" y="101"/>
                  </a:cubicBezTo>
                  <a:cubicBezTo>
                    <a:pt x="37" y="93"/>
                    <a:pt x="41" y="91"/>
                    <a:pt x="50" y="87"/>
                  </a:cubicBezTo>
                  <a:cubicBezTo>
                    <a:pt x="28" y="87"/>
                    <a:pt x="28" y="87"/>
                    <a:pt x="28" y="87"/>
                  </a:cubicBezTo>
                  <a:cubicBezTo>
                    <a:pt x="23" y="89"/>
                    <a:pt x="19" y="91"/>
                    <a:pt x="16" y="93"/>
                  </a:cubicBezTo>
                  <a:cubicBezTo>
                    <a:pt x="13" y="93"/>
                    <a:pt x="4" y="93"/>
                    <a:pt x="0" y="93"/>
                  </a:cubicBezTo>
                  <a:cubicBezTo>
                    <a:pt x="4" y="73"/>
                    <a:pt x="53" y="64"/>
                    <a:pt x="75" y="64"/>
                  </a:cubicBezTo>
                  <a:cubicBezTo>
                    <a:pt x="85" y="64"/>
                    <a:pt x="91" y="64"/>
                    <a:pt x="92" y="64"/>
                  </a:cubicBezTo>
                  <a:cubicBezTo>
                    <a:pt x="95" y="64"/>
                    <a:pt x="98" y="60"/>
                    <a:pt x="98" y="57"/>
                  </a:cubicBezTo>
                  <a:cubicBezTo>
                    <a:pt x="122" y="57"/>
                    <a:pt x="113" y="40"/>
                    <a:pt x="128" y="40"/>
                  </a:cubicBezTo>
                  <a:cubicBezTo>
                    <a:pt x="143" y="40"/>
                    <a:pt x="172" y="55"/>
                    <a:pt x="179" y="57"/>
                  </a:cubicBezTo>
                  <a:cubicBezTo>
                    <a:pt x="186" y="38"/>
                    <a:pt x="195" y="21"/>
                    <a:pt x="217" y="21"/>
                  </a:cubicBezTo>
                  <a:cubicBezTo>
                    <a:pt x="230" y="21"/>
                    <a:pt x="222" y="29"/>
                    <a:pt x="232" y="20"/>
                  </a:cubicBezTo>
                  <a:cubicBezTo>
                    <a:pt x="236" y="12"/>
                    <a:pt x="242" y="9"/>
                    <a:pt x="250" y="9"/>
                  </a:cubicBezTo>
                  <a:cubicBezTo>
                    <a:pt x="289" y="9"/>
                    <a:pt x="297" y="9"/>
                    <a:pt x="337" y="9"/>
                  </a:cubicBezTo>
                  <a:cubicBezTo>
                    <a:pt x="338" y="6"/>
                    <a:pt x="342" y="4"/>
                    <a:pt x="346" y="4"/>
                  </a:cubicBezTo>
                  <a:cubicBezTo>
                    <a:pt x="359" y="4"/>
                    <a:pt x="363" y="13"/>
                    <a:pt x="375" y="13"/>
                  </a:cubicBezTo>
                  <a:cubicBezTo>
                    <a:pt x="385" y="13"/>
                    <a:pt x="388" y="0"/>
                    <a:pt x="399" y="0"/>
                  </a:cubicBezTo>
                  <a:cubicBezTo>
                    <a:pt x="410" y="0"/>
                    <a:pt x="415" y="5"/>
                    <a:pt x="422" y="5"/>
                  </a:cubicBezTo>
                  <a:cubicBezTo>
                    <a:pt x="431" y="5"/>
                    <a:pt x="435" y="5"/>
                    <a:pt x="443" y="5"/>
                  </a:cubicBezTo>
                  <a:cubicBezTo>
                    <a:pt x="461" y="5"/>
                    <a:pt x="526" y="3"/>
                    <a:pt x="541" y="19"/>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3" name="Freeform 153"/>
            <p:cNvSpPr>
              <a:spLocks/>
            </p:cNvSpPr>
            <p:nvPr/>
          </p:nvSpPr>
          <p:spPr bwMode="auto">
            <a:xfrm>
              <a:off x="4026081" y="1257664"/>
              <a:ext cx="1486057" cy="1186079"/>
            </a:xfrm>
            <a:custGeom>
              <a:avLst/>
              <a:gdLst>
                <a:gd name="T0" fmla="*/ 481 w 1299"/>
                <a:gd name="T1" fmla="*/ 670 h 1036"/>
                <a:gd name="T2" fmla="*/ 458 w 1299"/>
                <a:gd name="T3" fmla="*/ 648 h 1036"/>
                <a:gd name="T4" fmla="*/ 392 w 1299"/>
                <a:gd name="T5" fmla="*/ 604 h 1036"/>
                <a:gd name="T6" fmla="*/ 369 w 1299"/>
                <a:gd name="T7" fmla="*/ 543 h 1036"/>
                <a:gd name="T8" fmla="*/ 187 w 1299"/>
                <a:gd name="T9" fmla="*/ 393 h 1036"/>
                <a:gd name="T10" fmla="*/ 125 w 1299"/>
                <a:gd name="T11" fmla="*/ 400 h 1036"/>
                <a:gd name="T12" fmla="*/ 74 w 1299"/>
                <a:gd name="T13" fmla="*/ 390 h 1036"/>
                <a:gd name="T14" fmla="*/ 32 w 1299"/>
                <a:gd name="T15" fmla="*/ 364 h 1036"/>
                <a:gd name="T16" fmla="*/ 87 w 1299"/>
                <a:gd name="T17" fmla="*/ 342 h 1036"/>
                <a:gd name="T18" fmla="*/ 110 w 1299"/>
                <a:gd name="T19" fmla="*/ 324 h 1036"/>
                <a:gd name="T20" fmla="*/ 0 w 1299"/>
                <a:gd name="T21" fmla="*/ 298 h 1036"/>
                <a:gd name="T22" fmla="*/ 144 w 1299"/>
                <a:gd name="T23" fmla="*/ 253 h 1036"/>
                <a:gd name="T24" fmla="*/ 123 w 1299"/>
                <a:gd name="T25" fmla="*/ 183 h 1036"/>
                <a:gd name="T26" fmla="*/ 248 w 1299"/>
                <a:gd name="T27" fmla="*/ 105 h 1036"/>
                <a:gd name="T28" fmla="*/ 407 w 1299"/>
                <a:gd name="T29" fmla="*/ 99 h 1036"/>
                <a:gd name="T30" fmla="*/ 447 w 1299"/>
                <a:gd name="T31" fmla="*/ 95 h 1036"/>
                <a:gd name="T32" fmla="*/ 471 w 1299"/>
                <a:gd name="T33" fmla="*/ 67 h 1036"/>
                <a:gd name="T34" fmla="*/ 530 w 1299"/>
                <a:gd name="T35" fmla="*/ 63 h 1036"/>
                <a:gd name="T36" fmla="*/ 610 w 1299"/>
                <a:gd name="T37" fmla="*/ 26 h 1036"/>
                <a:gd name="T38" fmla="*/ 672 w 1299"/>
                <a:gd name="T39" fmla="*/ 22 h 1036"/>
                <a:gd name="T40" fmla="*/ 917 w 1299"/>
                <a:gd name="T41" fmla="*/ 0 h 1036"/>
                <a:gd name="T42" fmla="*/ 1020 w 1299"/>
                <a:gd name="T43" fmla="*/ 86 h 1036"/>
                <a:gd name="T44" fmla="*/ 979 w 1299"/>
                <a:gd name="T45" fmla="*/ 135 h 1036"/>
                <a:gd name="T46" fmla="*/ 1036 w 1299"/>
                <a:gd name="T47" fmla="*/ 183 h 1036"/>
                <a:gd name="T48" fmla="*/ 1174 w 1299"/>
                <a:gd name="T49" fmla="*/ 117 h 1036"/>
                <a:gd name="T50" fmla="*/ 1254 w 1299"/>
                <a:gd name="T51" fmla="*/ 91 h 1036"/>
                <a:gd name="T52" fmla="*/ 1205 w 1299"/>
                <a:gd name="T53" fmla="*/ 169 h 1036"/>
                <a:gd name="T54" fmla="*/ 1187 w 1299"/>
                <a:gd name="T55" fmla="*/ 205 h 1036"/>
                <a:gd name="T56" fmla="*/ 1123 w 1299"/>
                <a:gd name="T57" fmla="*/ 270 h 1036"/>
                <a:gd name="T58" fmla="*/ 1163 w 1299"/>
                <a:gd name="T59" fmla="*/ 319 h 1036"/>
                <a:gd name="T60" fmla="*/ 1129 w 1299"/>
                <a:gd name="T61" fmla="*/ 364 h 1036"/>
                <a:gd name="T62" fmla="*/ 1149 w 1299"/>
                <a:gd name="T63" fmla="*/ 423 h 1036"/>
                <a:gd name="T64" fmla="*/ 1155 w 1299"/>
                <a:gd name="T65" fmla="*/ 467 h 1036"/>
                <a:gd name="T66" fmla="*/ 1087 w 1299"/>
                <a:gd name="T67" fmla="*/ 531 h 1036"/>
                <a:gd name="T68" fmla="*/ 1095 w 1299"/>
                <a:gd name="T69" fmla="*/ 548 h 1036"/>
                <a:gd name="T70" fmla="*/ 1032 w 1299"/>
                <a:gd name="T71" fmla="*/ 535 h 1036"/>
                <a:gd name="T72" fmla="*/ 1087 w 1299"/>
                <a:gd name="T73" fmla="*/ 644 h 1036"/>
                <a:gd name="T74" fmla="*/ 1024 w 1299"/>
                <a:gd name="T75" fmla="*/ 624 h 1036"/>
                <a:gd name="T76" fmla="*/ 1058 w 1299"/>
                <a:gd name="T77" fmla="*/ 675 h 1036"/>
                <a:gd name="T78" fmla="*/ 890 w 1299"/>
                <a:gd name="T79" fmla="*/ 734 h 1036"/>
                <a:gd name="T80" fmla="*/ 830 w 1299"/>
                <a:gd name="T81" fmla="*/ 801 h 1036"/>
                <a:gd name="T82" fmla="*/ 761 w 1299"/>
                <a:gd name="T83" fmla="*/ 809 h 1036"/>
                <a:gd name="T84" fmla="*/ 691 w 1299"/>
                <a:gd name="T85" fmla="*/ 873 h 1036"/>
                <a:gd name="T86" fmla="*/ 659 w 1299"/>
                <a:gd name="T87" fmla="*/ 942 h 1036"/>
                <a:gd name="T88" fmla="*/ 621 w 1299"/>
                <a:gd name="T89" fmla="*/ 1028 h 1036"/>
                <a:gd name="T90" fmla="*/ 538 w 1299"/>
                <a:gd name="T91" fmla="*/ 1008 h 1036"/>
                <a:gd name="T92" fmla="*/ 464 w 1299"/>
                <a:gd name="T93" fmla="*/ 898 h 1036"/>
                <a:gd name="T94" fmla="*/ 439 w 1299"/>
                <a:gd name="T95" fmla="*/ 854 h 1036"/>
                <a:gd name="T96" fmla="*/ 407 w 1299"/>
                <a:gd name="T97" fmla="*/ 789 h 1036"/>
                <a:gd name="T98" fmla="*/ 437 w 1299"/>
                <a:gd name="T99" fmla="*/ 72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9" h="1036">
                  <a:moveTo>
                    <a:pt x="437" y="726"/>
                  </a:moveTo>
                  <a:cubicBezTo>
                    <a:pt x="448" y="720"/>
                    <a:pt x="448" y="719"/>
                    <a:pt x="458" y="724"/>
                  </a:cubicBezTo>
                  <a:cubicBezTo>
                    <a:pt x="463" y="700"/>
                    <a:pt x="474" y="692"/>
                    <a:pt x="481" y="670"/>
                  </a:cubicBezTo>
                  <a:cubicBezTo>
                    <a:pt x="458" y="662"/>
                    <a:pt x="402" y="658"/>
                    <a:pt x="399" y="636"/>
                  </a:cubicBezTo>
                  <a:cubicBezTo>
                    <a:pt x="407" y="633"/>
                    <a:pt x="406" y="636"/>
                    <a:pt x="413" y="636"/>
                  </a:cubicBezTo>
                  <a:cubicBezTo>
                    <a:pt x="429" y="636"/>
                    <a:pt x="440" y="648"/>
                    <a:pt x="458" y="648"/>
                  </a:cubicBezTo>
                  <a:cubicBezTo>
                    <a:pt x="466" y="648"/>
                    <a:pt x="465" y="641"/>
                    <a:pt x="466" y="636"/>
                  </a:cubicBezTo>
                  <a:cubicBezTo>
                    <a:pt x="443" y="628"/>
                    <a:pt x="436" y="590"/>
                    <a:pt x="411" y="590"/>
                  </a:cubicBezTo>
                  <a:cubicBezTo>
                    <a:pt x="404" y="590"/>
                    <a:pt x="402" y="604"/>
                    <a:pt x="392" y="604"/>
                  </a:cubicBezTo>
                  <a:cubicBezTo>
                    <a:pt x="378" y="604"/>
                    <a:pt x="371" y="602"/>
                    <a:pt x="371" y="590"/>
                  </a:cubicBezTo>
                  <a:cubicBezTo>
                    <a:pt x="371" y="573"/>
                    <a:pt x="388" y="575"/>
                    <a:pt x="388" y="556"/>
                  </a:cubicBezTo>
                  <a:cubicBezTo>
                    <a:pt x="388" y="544"/>
                    <a:pt x="376" y="544"/>
                    <a:pt x="369" y="543"/>
                  </a:cubicBezTo>
                  <a:cubicBezTo>
                    <a:pt x="369" y="531"/>
                    <a:pt x="369" y="531"/>
                    <a:pt x="369" y="531"/>
                  </a:cubicBezTo>
                  <a:cubicBezTo>
                    <a:pt x="348" y="462"/>
                    <a:pt x="295" y="393"/>
                    <a:pt x="210" y="393"/>
                  </a:cubicBezTo>
                  <a:cubicBezTo>
                    <a:pt x="197" y="393"/>
                    <a:pt x="194" y="393"/>
                    <a:pt x="187" y="393"/>
                  </a:cubicBezTo>
                  <a:cubicBezTo>
                    <a:pt x="177" y="393"/>
                    <a:pt x="173" y="404"/>
                    <a:pt x="163" y="404"/>
                  </a:cubicBezTo>
                  <a:cubicBezTo>
                    <a:pt x="156" y="404"/>
                    <a:pt x="149" y="397"/>
                    <a:pt x="140" y="397"/>
                  </a:cubicBezTo>
                  <a:cubicBezTo>
                    <a:pt x="132" y="397"/>
                    <a:pt x="129" y="399"/>
                    <a:pt x="125" y="400"/>
                  </a:cubicBezTo>
                  <a:cubicBezTo>
                    <a:pt x="127" y="403"/>
                    <a:pt x="131" y="406"/>
                    <a:pt x="133" y="407"/>
                  </a:cubicBezTo>
                  <a:cubicBezTo>
                    <a:pt x="128" y="412"/>
                    <a:pt x="129" y="409"/>
                    <a:pt x="123" y="409"/>
                  </a:cubicBezTo>
                  <a:cubicBezTo>
                    <a:pt x="107" y="409"/>
                    <a:pt x="83" y="402"/>
                    <a:pt x="74" y="390"/>
                  </a:cubicBezTo>
                  <a:cubicBezTo>
                    <a:pt x="81" y="385"/>
                    <a:pt x="86" y="384"/>
                    <a:pt x="89" y="377"/>
                  </a:cubicBezTo>
                  <a:cubicBezTo>
                    <a:pt x="77" y="373"/>
                    <a:pt x="68" y="364"/>
                    <a:pt x="59" y="364"/>
                  </a:cubicBezTo>
                  <a:cubicBezTo>
                    <a:pt x="42" y="364"/>
                    <a:pt x="46" y="369"/>
                    <a:pt x="32" y="364"/>
                  </a:cubicBezTo>
                  <a:cubicBezTo>
                    <a:pt x="34" y="353"/>
                    <a:pt x="49" y="348"/>
                    <a:pt x="55" y="348"/>
                  </a:cubicBezTo>
                  <a:cubicBezTo>
                    <a:pt x="63" y="348"/>
                    <a:pt x="68" y="348"/>
                    <a:pt x="74" y="348"/>
                  </a:cubicBezTo>
                  <a:cubicBezTo>
                    <a:pt x="81" y="348"/>
                    <a:pt x="84" y="347"/>
                    <a:pt x="87" y="342"/>
                  </a:cubicBezTo>
                  <a:cubicBezTo>
                    <a:pt x="131" y="342"/>
                    <a:pt x="131" y="342"/>
                    <a:pt x="131" y="342"/>
                  </a:cubicBezTo>
                  <a:cubicBezTo>
                    <a:pt x="138" y="336"/>
                    <a:pt x="138" y="333"/>
                    <a:pt x="140" y="324"/>
                  </a:cubicBezTo>
                  <a:cubicBezTo>
                    <a:pt x="110" y="324"/>
                    <a:pt x="110" y="324"/>
                    <a:pt x="110" y="324"/>
                  </a:cubicBezTo>
                  <a:cubicBezTo>
                    <a:pt x="109" y="328"/>
                    <a:pt x="106" y="332"/>
                    <a:pt x="102" y="332"/>
                  </a:cubicBezTo>
                  <a:cubicBezTo>
                    <a:pt x="90" y="332"/>
                    <a:pt x="86" y="332"/>
                    <a:pt x="76" y="332"/>
                  </a:cubicBezTo>
                  <a:cubicBezTo>
                    <a:pt x="73" y="332"/>
                    <a:pt x="0" y="311"/>
                    <a:pt x="0" y="298"/>
                  </a:cubicBezTo>
                  <a:cubicBezTo>
                    <a:pt x="0" y="273"/>
                    <a:pt x="27" y="282"/>
                    <a:pt x="43" y="276"/>
                  </a:cubicBezTo>
                  <a:cubicBezTo>
                    <a:pt x="57" y="272"/>
                    <a:pt x="65" y="263"/>
                    <a:pt x="80" y="258"/>
                  </a:cubicBezTo>
                  <a:cubicBezTo>
                    <a:pt x="100" y="251"/>
                    <a:pt x="127" y="263"/>
                    <a:pt x="144" y="253"/>
                  </a:cubicBezTo>
                  <a:cubicBezTo>
                    <a:pt x="156" y="245"/>
                    <a:pt x="165" y="230"/>
                    <a:pt x="165" y="210"/>
                  </a:cubicBezTo>
                  <a:cubicBezTo>
                    <a:pt x="151" y="209"/>
                    <a:pt x="108" y="210"/>
                    <a:pt x="108" y="195"/>
                  </a:cubicBezTo>
                  <a:cubicBezTo>
                    <a:pt x="108" y="187"/>
                    <a:pt x="119" y="183"/>
                    <a:pt x="123" y="183"/>
                  </a:cubicBezTo>
                  <a:cubicBezTo>
                    <a:pt x="149" y="174"/>
                    <a:pt x="183" y="155"/>
                    <a:pt x="198" y="139"/>
                  </a:cubicBezTo>
                  <a:cubicBezTo>
                    <a:pt x="204" y="144"/>
                    <a:pt x="210" y="145"/>
                    <a:pt x="218" y="145"/>
                  </a:cubicBezTo>
                  <a:cubicBezTo>
                    <a:pt x="244" y="145"/>
                    <a:pt x="224" y="109"/>
                    <a:pt x="248" y="105"/>
                  </a:cubicBezTo>
                  <a:cubicBezTo>
                    <a:pt x="278" y="102"/>
                    <a:pt x="290" y="94"/>
                    <a:pt x="318" y="94"/>
                  </a:cubicBezTo>
                  <a:cubicBezTo>
                    <a:pt x="339" y="88"/>
                    <a:pt x="355" y="75"/>
                    <a:pt x="375" y="75"/>
                  </a:cubicBezTo>
                  <a:cubicBezTo>
                    <a:pt x="389" y="75"/>
                    <a:pt x="393" y="99"/>
                    <a:pt x="407" y="99"/>
                  </a:cubicBezTo>
                  <a:cubicBezTo>
                    <a:pt x="407" y="94"/>
                    <a:pt x="403" y="89"/>
                    <a:pt x="403" y="83"/>
                  </a:cubicBezTo>
                  <a:cubicBezTo>
                    <a:pt x="411" y="75"/>
                    <a:pt x="411" y="75"/>
                    <a:pt x="411" y="75"/>
                  </a:cubicBezTo>
                  <a:cubicBezTo>
                    <a:pt x="419" y="90"/>
                    <a:pt x="432" y="89"/>
                    <a:pt x="447" y="95"/>
                  </a:cubicBezTo>
                  <a:cubicBezTo>
                    <a:pt x="451" y="95"/>
                    <a:pt x="458" y="95"/>
                    <a:pt x="458" y="95"/>
                  </a:cubicBezTo>
                  <a:cubicBezTo>
                    <a:pt x="456" y="89"/>
                    <a:pt x="452" y="84"/>
                    <a:pt x="452" y="78"/>
                  </a:cubicBezTo>
                  <a:cubicBezTo>
                    <a:pt x="452" y="68"/>
                    <a:pt x="464" y="67"/>
                    <a:pt x="471" y="67"/>
                  </a:cubicBezTo>
                  <a:cubicBezTo>
                    <a:pt x="502" y="67"/>
                    <a:pt x="521" y="86"/>
                    <a:pt x="539" y="95"/>
                  </a:cubicBezTo>
                  <a:cubicBezTo>
                    <a:pt x="574" y="95"/>
                    <a:pt x="574" y="95"/>
                    <a:pt x="574" y="95"/>
                  </a:cubicBezTo>
                  <a:cubicBezTo>
                    <a:pt x="561" y="89"/>
                    <a:pt x="530" y="78"/>
                    <a:pt x="530" y="63"/>
                  </a:cubicBezTo>
                  <a:cubicBezTo>
                    <a:pt x="530" y="51"/>
                    <a:pt x="554" y="55"/>
                    <a:pt x="561" y="54"/>
                  </a:cubicBezTo>
                  <a:cubicBezTo>
                    <a:pt x="555" y="48"/>
                    <a:pt x="549" y="47"/>
                    <a:pt x="546" y="42"/>
                  </a:cubicBezTo>
                  <a:cubicBezTo>
                    <a:pt x="566" y="32"/>
                    <a:pt x="585" y="26"/>
                    <a:pt x="610" y="26"/>
                  </a:cubicBezTo>
                  <a:cubicBezTo>
                    <a:pt x="628" y="26"/>
                    <a:pt x="640" y="25"/>
                    <a:pt x="657" y="32"/>
                  </a:cubicBezTo>
                  <a:cubicBezTo>
                    <a:pt x="672" y="32"/>
                    <a:pt x="672" y="32"/>
                    <a:pt x="672" y="32"/>
                  </a:cubicBezTo>
                  <a:cubicBezTo>
                    <a:pt x="672" y="22"/>
                    <a:pt x="672" y="22"/>
                    <a:pt x="672" y="22"/>
                  </a:cubicBezTo>
                  <a:cubicBezTo>
                    <a:pt x="683" y="20"/>
                    <a:pt x="691" y="22"/>
                    <a:pt x="702" y="22"/>
                  </a:cubicBezTo>
                  <a:cubicBezTo>
                    <a:pt x="739" y="22"/>
                    <a:pt x="768" y="0"/>
                    <a:pt x="807" y="0"/>
                  </a:cubicBezTo>
                  <a:cubicBezTo>
                    <a:pt x="849" y="0"/>
                    <a:pt x="879" y="0"/>
                    <a:pt x="917" y="0"/>
                  </a:cubicBezTo>
                  <a:cubicBezTo>
                    <a:pt x="961" y="0"/>
                    <a:pt x="995" y="30"/>
                    <a:pt x="1030" y="46"/>
                  </a:cubicBezTo>
                  <a:cubicBezTo>
                    <a:pt x="1051" y="55"/>
                    <a:pt x="1077" y="49"/>
                    <a:pt x="1096" y="54"/>
                  </a:cubicBezTo>
                  <a:cubicBezTo>
                    <a:pt x="1092" y="82"/>
                    <a:pt x="1041" y="78"/>
                    <a:pt x="1020" y="86"/>
                  </a:cubicBezTo>
                  <a:cubicBezTo>
                    <a:pt x="854" y="95"/>
                    <a:pt x="854" y="95"/>
                    <a:pt x="854" y="95"/>
                  </a:cubicBezTo>
                  <a:cubicBezTo>
                    <a:pt x="867" y="105"/>
                    <a:pt x="994" y="90"/>
                    <a:pt x="1007" y="95"/>
                  </a:cubicBezTo>
                  <a:cubicBezTo>
                    <a:pt x="1006" y="102"/>
                    <a:pt x="973" y="135"/>
                    <a:pt x="979" y="135"/>
                  </a:cubicBezTo>
                  <a:cubicBezTo>
                    <a:pt x="998" y="135"/>
                    <a:pt x="1043" y="90"/>
                    <a:pt x="1068" y="90"/>
                  </a:cubicBezTo>
                  <a:cubicBezTo>
                    <a:pt x="1082" y="90"/>
                    <a:pt x="1087" y="102"/>
                    <a:pt x="1087" y="113"/>
                  </a:cubicBezTo>
                  <a:cubicBezTo>
                    <a:pt x="1087" y="121"/>
                    <a:pt x="1038" y="175"/>
                    <a:pt x="1036" y="183"/>
                  </a:cubicBezTo>
                  <a:cubicBezTo>
                    <a:pt x="1056" y="177"/>
                    <a:pt x="1094" y="125"/>
                    <a:pt x="1106" y="115"/>
                  </a:cubicBezTo>
                  <a:cubicBezTo>
                    <a:pt x="1126" y="115"/>
                    <a:pt x="1157" y="115"/>
                    <a:pt x="1157" y="115"/>
                  </a:cubicBezTo>
                  <a:cubicBezTo>
                    <a:pt x="1157" y="115"/>
                    <a:pt x="1171" y="118"/>
                    <a:pt x="1174" y="117"/>
                  </a:cubicBezTo>
                  <a:cubicBezTo>
                    <a:pt x="1188" y="112"/>
                    <a:pt x="1190" y="108"/>
                    <a:pt x="1202" y="102"/>
                  </a:cubicBezTo>
                  <a:cubicBezTo>
                    <a:pt x="1239" y="102"/>
                    <a:pt x="1239" y="102"/>
                    <a:pt x="1239" y="102"/>
                  </a:cubicBezTo>
                  <a:cubicBezTo>
                    <a:pt x="1241" y="92"/>
                    <a:pt x="1246" y="91"/>
                    <a:pt x="1254" y="91"/>
                  </a:cubicBezTo>
                  <a:cubicBezTo>
                    <a:pt x="1263" y="91"/>
                    <a:pt x="1299" y="109"/>
                    <a:pt x="1299" y="119"/>
                  </a:cubicBezTo>
                  <a:cubicBezTo>
                    <a:pt x="1299" y="129"/>
                    <a:pt x="1285" y="136"/>
                    <a:pt x="1280" y="137"/>
                  </a:cubicBezTo>
                  <a:cubicBezTo>
                    <a:pt x="1255" y="146"/>
                    <a:pt x="1239" y="169"/>
                    <a:pt x="1205" y="169"/>
                  </a:cubicBezTo>
                  <a:cubicBezTo>
                    <a:pt x="1214" y="174"/>
                    <a:pt x="1215" y="174"/>
                    <a:pt x="1221" y="169"/>
                  </a:cubicBezTo>
                  <a:cubicBezTo>
                    <a:pt x="1221" y="191"/>
                    <a:pt x="1201" y="191"/>
                    <a:pt x="1187" y="195"/>
                  </a:cubicBezTo>
                  <a:cubicBezTo>
                    <a:pt x="1192" y="206"/>
                    <a:pt x="1187" y="197"/>
                    <a:pt x="1187" y="205"/>
                  </a:cubicBezTo>
                  <a:cubicBezTo>
                    <a:pt x="1187" y="218"/>
                    <a:pt x="1167" y="221"/>
                    <a:pt x="1153" y="225"/>
                  </a:cubicBezTo>
                  <a:cubicBezTo>
                    <a:pt x="1154" y="233"/>
                    <a:pt x="1153" y="233"/>
                    <a:pt x="1153" y="237"/>
                  </a:cubicBezTo>
                  <a:cubicBezTo>
                    <a:pt x="1153" y="253"/>
                    <a:pt x="1137" y="259"/>
                    <a:pt x="1123" y="270"/>
                  </a:cubicBezTo>
                  <a:cubicBezTo>
                    <a:pt x="1114" y="277"/>
                    <a:pt x="1114" y="296"/>
                    <a:pt x="1110" y="304"/>
                  </a:cubicBezTo>
                  <a:cubicBezTo>
                    <a:pt x="1118" y="308"/>
                    <a:pt x="1124" y="304"/>
                    <a:pt x="1132" y="304"/>
                  </a:cubicBezTo>
                  <a:cubicBezTo>
                    <a:pt x="1145" y="304"/>
                    <a:pt x="1155" y="313"/>
                    <a:pt x="1163" y="319"/>
                  </a:cubicBezTo>
                  <a:cubicBezTo>
                    <a:pt x="1159" y="322"/>
                    <a:pt x="1154" y="324"/>
                    <a:pt x="1149" y="324"/>
                  </a:cubicBezTo>
                  <a:cubicBezTo>
                    <a:pt x="1152" y="337"/>
                    <a:pt x="1182" y="333"/>
                    <a:pt x="1182" y="352"/>
                  </a:cubicBezTo>
                  <a:cubicBezTo>
                    <a:pt x="1182" y="371"/>
                    <a:pt x="1142" y="364"/>
                    <a:pt x="1129" y="364"/>
                  </a:cubicBezTo>
                  <a:cubicBezTo>
                    <a:pt x="1120" y="364"/>
                    <a:pt x="1114" y="370"/>
                    <a:pt x="1114" y="376"/>
                  </a:cubicBezTo>
                  <a:cubicBezTo>
                    <a:pt x="1114" y="389"/>
                    <a:pt x="1127" y="389"/>
                    <a:pt x="1138" y="389"/>
                  </a:cubicBezTo>
                  <a:cubicBezTo>
                    <a:pt x="1138" y="407"/>
                    <a:pt x="1149" y="412"/>
                    <a:pt x="1149" y="423"/>
                  </a:cubicBezTo>
                  <a:cubicBezTo>
                    <a:pt x="1149" y="430"/>
                    <a:pt x="1145" y="436"/>
                    <a:pt x="1149" y="441"/>
                  </a:cubicBezTo>
                  <a:cubicBezTo>
                    <a:pt x="1137" y="441"/>
                    <a:pt x="1125" y="441"/>
                    <a:pt x="1125" y="451"/>
                  </a:cubicBezTo>
                  <a:cubicBezTo>
                    <a:pt x="1125" y="465"/>
                    <a:pt x="1146" y="464"/>
                    <a:pt x="1155" y="467"/>
                  </a:cubicBezTo>
                  <a:cubicBezTo>
                    <a:pt x="1151" y="480"/>
                    <a:pt x="1136" y="487"/>
                    <a:pt x="1121" y="489"/>
                  </a:cubicBezTo>
                  <a:cubicBezTo>
                    <a:pt x="1121" y="494"/>
                    <a:pt x="1125" y="499"/>
                    <a:pt x="1129" y="501"/>
                  </a:cubicBezTo>
                  <a:cubicBezTo>
                    <a:pt x="1123" y="524"/>
                    <a:pt x="1093" y="514"/>
                    <a:pt x="1087" y="531"/>
                  </a:cubicBezTo>
                  <a:cubicBezTo>
                    <a:pt x="1079" y="525"/>
                    <a:pt x="1070" y="521"/>
                    <a:pt x="1064" y="513"/>
                  </a:cubicBezTo>
                  <a:cubicBezTo>
                    <a:pt x="1053" y="513"/>
                    <a:pt x="1053" y="513"/>
                    <a:pt x="1053" y="513"/>
                  </a:cubicBezTo>
                  <a:cubicBezTo>
                    <a:pt x="1061" y="534"/>
                    <a:pt x="1095" y="527"/>
                    <a:pt x="1095" y="548"/>
                  </a:cubicBezTo>
                  <a:cubicBezTo>
                    <a:pt x="1095" y="558"/>
                    <a:pt x="1092" y="571"/>
                    <a:pt x="1083" y="571"/>
                  </a:cubicBezTo>
                  <a:cubicBezTo>
                    <a:pt x="1070" y="571"/>
                    <a:pt x="1046" y="550"/>
                    <a:pt x="1042" y="535"/>
                  </a:cubicBezTo>
                  <a:cubicBezTo>
                    <a:pt x="1036" y="536"/>
                    <a:pt x="1033" y="535"/>
                    <a:pt x="1032" y="535"/>
                  </a:cubicBezTo>
                  <a:cubicBezTo>
                    <a:pt x="1032" y="547"/>
                    <a:pt x="1032" y="547"/>
                    <a:pt x="1032" y="547"/>
                  </a:cubicBezTo>
                  <a:cubicBezTo>
                    <a:pt x="1059" y="575"/>
                    <a:pt x="1107" y="589"/>
                    <a:pt x="1107" y="634"/>
                  </a:cubicBezTo>
                  <a:cubicBezTo>
                    <a:pt x="1107" y="643"/>
                    <a:pt x="1095" y="644"/>
                    <a:pt x="1087" y="644"/>
                  </a:cubicBezTo>
                  <a:cubicBezTo>
                    <a:pt x="1051" y="644"/>
                    <a:pt x="1059" y="604"/>
                    <a:pt x="1028" y="604"/>
                  </a:cubicBezTo>
                  <a:cubicBezTo>
                    <a:pt x="1024" y="604"/>
                    <a:pt x="1020" y="606"/>
                    <a:pt x="1017" y="604"/>
                  </a:cubicBezTo>
                  <a:cubicBezTo>
                    <a:pt x="1017" y="615"/>
                    <a:pt x="1024" y="617"/>
                    <a:pt x="1024" y="624"/>
                  </a:cubicBezTo>
                  <a:cubicBezTo>
                    <a:pt x="1024" y="631"/>
                    <a:pt x="1011" y="633"/>
                    <a:pt x="1007" y="634"/>
                  </a:cubicBezTo>
                  <a:cubicBezTo>
                    <a:pt x="1007" y="658"/>
                    <a:pt x="1075" y="655"/>
                    <a:pt x="1091" y="660"/>
                  </a:cubicBezTo>
                  <a:cubicBezTo>
                    <a:pt x="1079" y="670"/>
                    <a:pt x="1072" y="671"/>
                    <a:pt x="1058" y="675"/>
                  </a:cubicBezTo>
                  <a:cubicBezTo>
                    <a:pt x="1033" y="684"/>
                    <a:pt x="1026" y="706"/>
                    <a:pt x="1004" y="714"/>
                  </a:cubicBezTo>
                  <a:cubicBezTo>
                    <a:pt x="976" y="723"/>
                    <a:pt x="954" y="721"/>
                    <a:pt x="926" y="734"/>
                  </a:cubicBezTo>
                  <a:cubicBezTo>
                    <a:pt x="890" y="734"/>
                    <a:pt x="890" y="734"/>
                    <a:pt x="890" y="734"/>
                  </a:cubicBezTo>
                  <a:cubicBezTo>
                    <a:pt x="883" y="738"/>
                    <a:pt x="875" y="741"/>
                    <a:pt x="875" y="747"/>
                  </a:cubicBezTo>
                  <a:cubicBezTo>
                    <a:pt x="856" y="761"/>
                    <a:pt x="856" y="761"/>
                    <a:pt x="856" y="761"/>
                  </a:cubicBezTo>
                  <a:cubicBezTo>
                    <a:pt x="842" y="773"/>
                    <a:pt x="841" y="789"/>
                    <a:pt x="830" y="801"/>
                  </a:cubicBezTo>
                  <a:cubicBezTo>
                    <a:pt x="814" y="817"/>
                    <a:pt x="789" y="813"/>
                    <a:pt x="773" y="825"/>
                  </a:cubicBezTo>
                  <a:cubicBezTo>
                    <a:pt x="761" y="825"/>
                    <a:pt x="761" y="825"/>
                    <a:pt x="761" y="825"/>
                  </a:cubicBezTo>
                  <a:cubicBezTo>
                    <a:pt x="761" y="809"/>
                    <a:pt x="761" y="809"/>
                    <a:pt x="761" y="809"/>
                  </a:cubicBezTo>
                  <a:cubicBezTo>
                    <a:pt x="750" y="814"/>
                    <a:pt x="753" y="822"/>
                    <a:pt x="746" y="829"/>
                  </a:cubicBezTo>
                  <a:cubicBezTo>
                    <a:pt x="730" y="846"/>
                    <a:pt x="689" y="838"/>
                    <a:pt x="689" y="865"/>
                  </a:cubicBezTo>
                  <a:cubicBezTo>
                    <a:pt x="689" y="867"/>
                    <a:pt x="691" y="870"/>
                    <a:pt x="691" y="873"/>
                  </a:cubicBezTo>
                  <a:cubicBezTo>
                    <a:pt x="689" y="876"/>
                    <a:pt x="686" y="878"/>
                    <a:pt x="686" y="882"/>
                  </a:cubicBezTo>
                  <a:cubicBezTo>
                    <a:pt x="686" y="888"/>
                    <a:pt x="695" y="892"/>
                    <a:pt x="695" y="900"/>
                  </a:cubicBezTo>
                  <a:cubicBezTo>
                    <a:pt x="695" y="927"/>
                    <a:pt x="659" y="919"/>
                    <a:pt x="659" y="942"/>
                  </a:cubicBezTo>
                  <a:cubicBezTo>
                    <a:pt x="659" y="956"/>
                    <a:pt x="658" y="977"/>
                    <a:pt x="659" y="986"/>
                  </a:cubicBezTo>
                  <a:cubicBezTo>
                    <a:pt x="642" y="994"/>
                    <a:pt x="651" y="1036"/>
                    <a:pt x="630" y="1036"/>
                  </a:cubicBezTo>
                  <a:cubicBezTo>
                    <a:pt x="625" y="1036"/>
                    <a:pt x="623" y="1032"/>
                    <a:pt x="621" y="1028"/>
                  </a:cubicBezTo>
                  <a:cubicBezTo>
                    <a:pt x="612" y="1028"/>
                    <a:pt x="611" y="1033"/>
                    <a:pt x="606" y="1033"/>
                  </a:cubicBezTo>
                  <a:cubicBezTo>
                    <a:pt x="587" y="1033"/>
                    <a:pt x="589" y="997"/>
                    <a:pt x="570" y="997"/>
                  </a:cubicBezTo>
                  <a:cubicBezTo>
                    <a:pt x="559" y="997"/>
                    <a:pt x="547" y="1007"/>
                    <a:pt x="538" y="1008"/>
                  </a:cubicBezTo>
                  <a:cubicBezTo>
                    <a:pt x="533" y="989"/>
                    <a:pt x="525" y="995"/>
                    <a:pt x="513" y="986"/>
                  </a:cubicBezTo>
                  <a:cubicBezTo>
                    <a:pt x="508" y="982"/>
                    <a:pt x="510" y="971"/>
                    <a:pt x="508" y="970"/>
                  </a:cubicBezTo>
                  <a:cubicBezTo>
                    <a:pt x="493" y="957"/>
                    <a:pt x="464" y="921"/>
                    <a:pt x="464" y="898"/>
                  </a:cubicBezTo>
                  <a:cubicBezTo>
                    <a:pt x="464" y="888"/>
                    <a:pt x="470" y="889"/>
                    <a:pt x="475" y="883"/>
                  </a:cubicBezTo>
                  <a:cubicBezTo>
                    <a:pt x="464" y="868"/>
                    <a:pt x="460" y="888"/>
                    <a:pt x="447" y="881"/>
                  </a:cubicBezTo>
                  <a:cubicBezTo>
                    <a:pt x="444" y="877"/>
                    <a:pt x="442" y="862"/>
                    <a:pt x="439" y="854"/>
                  </a:cubicBezTo>
                  <a:cubicBezTo>
                    <a:pt x="435" y="839"/>
                    <a:pt x="415" y="830"/>
                    <a:pt x="415" y="809"/>
                  </a:cubicBezTo>
                  <a:cubicBezTo>
                    <a:pt x="415" y="801"/>
                    <a:pt x="420" y="797"/>
                    <a:pt x="422" y="789"/>
                  </a:cubicBezTo>
                  <a:cubicBezTo>
                    <a:pt x="417" y="786"/>
                    <a:pt x="411" y="785"/>
                    <a:pt x="407" y="789"/>
                  </a:cubicBezTo>
                  <a:cubicBezTo>
                    <a:pt x="407" y="771"/>
                    <a:pt x="407" y="771"/>
                    <a:pt x="407" y="771"/>
                  </a:cubicBezTo>
                  <a:cubicBezTo>
                    <a:pt x="418" y="756"/>
                    <a:pt x="422" y="740"/>
                    <a:pt x="437" y="727"/>
                  </a:cubicBezTo>
                  <a:lnTo>
                    <a:pt x="437" y="726"/>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4" name="Freeform 154"/>
            <p:cNvSpPr>
              <a:spLocks/>
            </p:cNvSpPr>
            <p:nvPr/>
          </p:nvSpPr>
          <p:spPr bwMode="auto">
            <a:xfrm>
              <a:off x="4466847" y="2004511"/>
              <a:ext cx="71931" cy="48974"/>
            </a:xfrm>
            <a:custGeom>
              <a:avLst/>
              <a:gdLst>
                <a:gd name="T0" fmla="*/ 16 w 63"/>
                <a:gd name="T1" fmla="*/ 43 h 43"/>
                <a:gd name="T2" fmla="*/ 0 w 63"/>
                <a:gd name="T3" fmla="*/ 16 h 43"/>
                <a:gd name="T4" fmla="*/ 17 w 63"/>
                <a:gd name="T5" fmla="*/ 0 h 43"/>
                <a:gd name="T6" fmla="*/ 63 w 63"/>
                <a:gd name="T7" fmla="*/ 27 h 43"/>
                <a:gd name="T8" fmla="*/ 32 w 63"/>
                <a:gd name="T9" fmla="*/ 43 h 43"/>
                <a:gd name="T10" fmla="*/ 16 w 63"/>
                <a:gd name="T11" fmla="*/ 43 h 43"/>
              </a:gdLst>
              <a:ahLst/>
              <a:cxnLst>
                <a:cxn ang="0">
                  <a:pos x="T0" y="T1"/>
                </a:cxn>
                <a:cxn ang="0">
                  <a:pos x="T2" y="T3"/>
                </a:cxn>
                <a:cxn ang="0">
                  <a:pos x="T4" y="T5"/>
                </a:cxn>
                <a:cxn ang="0">
                  <a:pos x="T6" y="T7"/>
                </a:cxn>
                <a:cxn ang="0">
                  <a:pos x="T8" y="T9"/>
                </a:cxn>
                <a:cxn ang="0">
                  <a:pos x="T10" y="T11"/>
                </a:cxn>
              </a:cxnLst>
              <a:rect l="0" t="0" r="r" b="b"/>
              <a:pathLst>
                <a:path w="63" h="43">
                  <a:moveTo>
                    <a:pt x="16" y="43"/>
                  </a:moveTo>
                  <a:cubicBezTo>
                    <a:pt x="9" y="43"/>
                    <a:pt x="0" y="25"/>
                    <a:pt x="0" y="16"/>
                  </a:cubicBezTo>
                  <a:cubicBezTo>
                    <a:pt x="0" y="4"/>
                    <a:pt x="10" y="0"/>
                    <a:pt x="17" y="0"/>
                  </a:cubicBezTo>
                  <a:cubicBezTo>
                    <a:pt x="37" y="0"/>
                    <a:pt x="43" y="21"/>
                    <a:pt x="63" y="27"/>
                  </a:cubicBezTo>
                  <a:cubicBezTo>
                    <a:pt x="61" y="41"/>
                    <a:pt x="45" y="43"/>
                    <a:pt x="32" y="43"/>
                  </a:cubicBezTo>
                  <a:lnTo>
                    <a:pt x="16" y="43"/>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5" name="Freeform 155"/>
            <p:cNvSpPr>
              <a:spLocks/>
            </p:cNvSpPr>
            <p:nvPr/>
          </p:nvSpPr>
          <p:spPr bwMode="auto">
            <a:xfrm>
              <a:off x="5352972" y="1748930"/>
              <a:ext cx="39791" cy="24487"/>
            </a:xfrm>
            <a:custGeom>
              <a:avLst/>
              <a:gdLst>
                <a:gd name="T0" fmla="*/ 10 w 35"/>
                <a:gd name="T1" fmla="*/ 22 h 22"/>
                <a:gd name="T2" fmla="*/ 0 w 35"/>
                <a:gd name="T3" fmla="*/ 10 h 22"/>
                <a:gd name="T4" fmla="*/ 8 w 35"/>
                <a:gd name="T5" fmla="*/ 0 h 22"/>
                <a:gd name="T6" fmla="*/ 22 w 35"/>
                <a:gd name="T7" fmla="*/ 0 h 22"/>
                <a:gd name="T8" fmla="*/ 22 w 35"/>
                <a:gd name="T9" fmla="*/ 10 h 22"/>
                <a:gd name="T10" fmla="*/ 35 w 35"/>
                <a:gd name="T11" fmla="*/ 10 h 22"/>
                <a:gd name="T12" fmla="*/ 10 w 3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35" h="22">
                  <a:moveTo>
                    <a:pt x="10" y="22"/>
                  </a:moveTo>
                  <a:cubicBezTo>
                    <a:pt x="5" y="22"/>
                    <a:pt x="0" y="14"/>
                    <a:pt x="0" y="10"/>
                  </a:cubicBezTo>
                  <a:cubicBezTo>
                    <a:pt x="0" y="6"/>
                    <a:pt x="6" y="2"/>
                    <a:pt x="8" y="0"/>
                  </a:cubicBezTo>
                  <a:cubicBezTo>
                    <a:pt x="22" y="0"/>
                    <a:pt x="22" y="0"/>
                    <a:pt x="22" y="0"/>
                  </a:cubicBezTo>
                  <a:cubicBezTo>
                    <a:pt x="22" y="6"/>
                    <a:pt x="22" y="7"/>
                    <a:pt x="22" y="10"/>
                  </a:cubicBezTo>
                  <a:cubicBezTo>
                    <a:pt x="35" y="10"/>
                    <a:pt x="35" y="10"/>
                    <a:pt x="35" y="10"/>
                  </a:cubicBezTo>
                  <a:cubicBezTo>
                    <a:pt x="31" y="13"/>
                    <a:pt x="18" y="22"/>
                    <a:pt x="10" y="22"/>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6" name="Freeform 156"/>
            <p:cNvSpPr>
              <a:spLocks/>
            </p:cNvSpPr>
            <p:nvPr/>
          </p:nvSpPr>
          <p:spPr bwMode="auto">
            <a:xfrm>
              <a:off x="4361247" y="2755950"/>
              <a:ext cx="160696" cy="165286"/>
            </a:xfrm>
            <a:custGeom>
              <a:avLst/>
              <a:gdLst>
                <a:gd name="T0" fmla="*/ 8 w 141"/>
                <a:gd name="T1" fmla="*/ 121 h 145"/>
                <a:gd name="T2" fmla="*/ 0 w 141"/>
                <a:gd name="T3" fmla="*/ 113 h 145"/>
                <a:gd name="T4" fmla="*/ 14 w 141"/>
                <a:gd name="T5" fmla="*/ 98 h 145"/>
                <a:gd name="T6" fmla="*/ 14 w 141"/>
                <a:gd name="T7" fmla="*/ 93 h 145"/>
                <a:gd name="T8" fmla="*/ 8 w 141"/>
                <a:gd name="T9" fmla="*/ 89 h 145"/>
                <a:gd name="T10" fmla="*/ 49 w 141"/>
                <a:gd name="T11" fmla="*/ 24 h 145"/>
                <a:gd name="T12" fmla="*/ 72 w 141"/>
                <a:gd name="T13" fmla="*/ 0 h 145"/>
                <a:gd name="T14" fmla="*/ 77 w 141"/>
                <a:gd name="T15" fmla="*/ 8 h 145"/>
                <a:gd name="T16" fmla="*/ 56 w 141"/>
                <a:gd name="T17" fmla="*/ 49 h 145"/>
                <a:gd name="T18" fmla="*/ 56 w 141"/>
                <a:gd name="T19" fmla="*/ 56 h 145"/>
                <a:gd name="T20" fmla="*/ 68 w 141"/>
                <a:gd name="T21" fmla="*/ 49 h 145"/>
                <a:gd name="T22" fmla="*/ 80 w 141"/>
                <a:gd name="T23" fmla="*/ 53 h 145"/>
                <a:gd name="T24" fmla="*/ 76 w 141"/>
                <a:gd name="T25" fmla="*/ 57 h 145"/>
                <a:gd name="T26" fmla="*/ 76 w 141"/>
                <a:gd name="T27" fmla="*/ 65 h 145"/>
                <a:gd name="T28" fmla="*/ 90 w 141"/>
                <a:gd name="T29" fmla="*/ 65 h 145"/>
                <a:gd name="T30" fmla="*/ 90 w 141"/>
                <a:gd name="T31" fmla="*/ 68 h 145"/>
                <a:gd name="T32" fmla="*/ 99 w 141"/>
                <a:gd name="T33" fmla="*/ 65 h 145"/>
                <a:gd name="T34" fmla="*/ 121 w 141"/>
                <a:gd name="T35" fmla="*/ 65 h 145"/>
                <a:gd name="T36" fmla="*/ 120 w 141"/>
                <a:gd name="T37" fmla="*/ 91 h 145"/>
                <a:gd name="T38" fmla="*/ 128 w 141"/>
                <a:gd name="T39" fmla="*/ 89 h 145"/>
                <a:gd name="T40" fmla="*/ 121 w 141"/>
                <a:gd name="T41" fmla="*/ 101 h 145"/>
                <a:gd name="T42" fmla="*/ 126 w 141"/>
                <a:gd name="T43" fmla="*/ 114 h 145"/>
                <a:gd name="T44" fmla="*/ 136 w 141"/>
                <a:gd name="T45" fmla="*/ 109 h 145"/>
                <a:gd name="T46" fmla="*/ 141 w 141"/>
                <a:gd name="T47" fmla="*/ 126 h 145"/>
                <a:gd name="T48" fmla="*/ 129 w 141"/>
                <a:gd name="T49" fmla="*/ 145 h 145"/>
                <a:gd name="T50" fmla="*/ 122 w 141"/>
                <a:gd name="T51" fmla="*/ 135 h 145"/>
                <a:gd name="T52" fmla="*/ 116 w 141"/>
                <a:gd name="T53" fmla="*/ 134 h 145"/>
                <a:gd name="T54" fmla="*/ 109 w 141"/>
                <a:gd name="T55" fmla="*/ 112 h 145"/>
                <a:gd name="T56" fmla="*/ 87 w 141"/>
                <a:gd name="T57" fmla="*/ 134 h 145"/>
                <a:gd name="T58" fmla="*/ 82 w 141"/>
                <a:gd name="T59" fmla="*/ 134 h 145"/>
                <a:gd name="T60" fmla="*/ 90 w 141"/>
                <a:gd name="T61" fmla="*/ 121 h 145"/>
                <a:gd name="T62" fmla="*/ 69 w 141"/>
                <a:gd name="T63" fmla="*/ 118 h 145"/>
                <a:gd name="T64" fmla="*/ 54 w 141"/>
                <a:gd name="T65" fmla="*/ 122 h 145"/>
                <a:gd name="T66" fmla="*/ 31 w 141"/>
                <a:gd name="T67" fmla="*/ 116 h 145"/>
                <a:gd name="T68" fmla="*/ 8 w 141"/>
                <a:gd name="T69"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45">
                  <a:moveTo>
                    <a:pt x="8" y="121"/>
                  </a:moveTo>
                  <a:cubicBezTo>
                    <a:pt x="4" y="121"/>
                    <a:pt x="0" y="115"/>
                    <a:pt x="0" y="113"/>
                  </a:cubicBezTo>
                  <a:cubicBezTo>
                    <a:pt x="0" y="110"/>
                    <a:pt x="14" y="99"/>
                    <a:pt x="14" y="98"/>
                  </a:cubicBezTo>
                  <a:cubicBezTo>
                    <a:pt x="14" y="93"/>
                    <a:pt x="14" y="93"/>
                    <a:pt x="14" y="93"/>
                  </a:cubicBezTo>
                  <a:cubicBezTo>
                    <a:pt x="12" y="93"/>
                    <a:pt x="9" y="91"/>
                    <a:pt x="8" y="89"/>
                  </a:cubicBezTo>
                  <a:cubicBezTo>
                    <a:pt x="29" y="78"/>
                    <a:pt x="37" y="42"/>
                    <a:pt x="49" y="24"/>
                  </a:cubicBezTo>
                  <a:cubicBezTo>
                    <a:pt x="55" y="14"/>
                    <a:pt x="59" y="0"/>
                    <a:pt x="72" y="0"/>
                  </a:cubicBezTo>
                  <a:cubicBezTo>
                    <a:pt x="75" y="0"/>
                    <a:pt x="77" y="5"/>
                    <a:pt x="77" y="8"/>
                  </a:cubicBezTo>
                  <a:cubicBezTo>
                    <a:pt x="77" y="26"/>
                    <a:pt x="61" y="34"/>
                    <a:pt x="56" y="49"/>
                  </a:cubicBezTo>
                  <a:cubicBezTo>
                    <a:pt x="56" y="56"/>
                    <a:pt x="56" y="56"/>
                    <a:pt x="56" y="56"/>
                  </a:cubicBezTo>
                  <a:cubicBezTo>
                    <a:pt x="62" y="54"/>
                    <a:pt x="62" y="49"/>
                    <a:pt x="68" y="49"/>
                  </a:cubicBezTo>
                  <a:cubicBezTo>
                    <a:pt x="72" y="49"/>
                    <a:pt x="77" y="50"/>
                    <a:pt x="80" y="53"/>
                  </a:cubicBezTo>
                  <a:cubicBezTo>
                    <a:pt x="76" y="57"/>
                    <a:pt x="76" y="57"/>
                    <a:pt x="76" y="57"/>
                  </a:cubicBezTo>
                  <a:cubicBezTo>
                    <a:pt x="76" y="65"/>
                    <a:pt x="76" y="65"/>
                    <a:pt x="76" y="65"/>
                  </a:cubicBezTo>
                  <a:cubicBezTo>
                    <a:pt x="90" y="65"/>
                    <a:pt x="90" y="65"/>
                    <a:pt x="90" y="65"/>
                  </a:cubicBezTo>
                  <a:cubicBezTo>
                    <a:pt x="90" y="65"/>
                    <a:pt x="90" y="68"/>
                    <a:pt x="90" y="68"/>
                  </a:cubicBezTo>
                  <a:cubicBezTo>
                    <a:pt x="99" y="65"/>
                    <a:pt x="99" y="65"/>
                    <a:pt x="99" y="65"/>
                  </a:cubicBezTo>
                  <a:cubicBezTo>
                    <a:pt x="107" y="68"/>
                    <a:pt x="117" y="68"/>
                    <a:pt x="121" y="65"/>
                  </a:cubicBezTo>
                  <a:cubicBezTo>
                    <a:pt x="121" y="72"/>
                    <a:pt x="120" y="80"/>
                    <a:pt x="120" y="91"/>
                  </a:cubicBezTo>
                  <a:cubicBezTo>
                    <a:pt x="122" y="90"/>
                    <a:pt x="125" y="89"/>
                    <a:pt x="128" y="89"/>
                  </a:cubicBezTo>
                  <a:cubicBezTo>
                    <a:pt x="128" y="96"/>
                    <a:pt x="121" y="98"/>
                    <a:pt x="121" y="101"/>
                  </a:cubicBezTo>
                  <a:cubicBezTo>
                    <a:pt x="121" y="105"/>
                    <a:pt x="126" y="108"/>
                    <a:pt x="126" y="114"/>
                  </a:cubicBezTo>
                  <a:cubicBezTo>
                    <a:pt x="134" y="114"/>
                    <a:pt x="131" y="112"/>
                    <a:pt x="136" y="109"/>
                  </a:cubicBezTo>
                  <a:cubicBezTo>
                    <a:pt x="136" y="119"/>
                    <a:pt x="141" y="118"/>
                    <a:pt x="141" y="126"/>
                  </a:cubicBezTo>
                  <a:cubicBezTo>
                    <a:pt x="141" y="135"/>
                    <a:pt x="137" y="145"/>
                    <a:pt x="129" y="145"/>
                  </a:cubicBezTo>
                  <a:cubicBezTo>
                    <a:pt x="124" y="145"/>
                    <a:pt x="122" y="138"/>
                    <a:pt x="122" y="135"/>
                  </a:cubicBezTo>
                  <a:cubicBezTo>
                    <a:pt x="120" y="135"/>
                    <a:pt x="118" y="134"/>
                    <a:pt x="116" y="134"/>
                  </a:cubicBezTo>
                  <a:cubicBezTo>
                    <a:pt x="110" y="134"/>
                    <a:pt x="115" y="119"/>
                    <a:pt x="109" y="112"/>
                  </a:cubicBezTo>
                  <a:cubicBezTo>
                    <a:pt x="103" y="122"/>
                    <a:pt x="96" y="134"/>
                    <a:pt x="87" y="134"/>
                  </a:cubicBezTo>
                  <a:cubicBezTo>
                    <a:pt x="85" y="134"/>
                    <a:pt x="82" y="135"/>
                    <a:pt x="82" y="134"/>
                  </a:cubicBezTo>
                  <a:cubicBezTo>
                    <a:pt x="82" y="126"/>
                    <a:pt x="88" y="126"/>
                    <a:pt x="90" y="121"/>
                  </a:cubicBezTo>
                  <a:cubicBezTo>
                    <a:pt x="83" y="121"/>
                    <a:pt x="73" y="126"/>
                    <a:pt x="69" y="118"/>
                  </a:cubicBezTo>
                  <a:cubicBezTo>
                    <a:pt x="64" y="120"/>
                    <a:pt x="59" y="122"/>
                    <a:pt x="54" y="122"/>
                  </a:cubicBezTo>
                  <a:cubicBezTo>
                    <a:pt x="44" y="122"/>
                    <a:pt x="40" y="116"/>
                    <a:pt x="31" y="116"/>
                  </a:cubicBezTo>
                  <a:cubicBezTo>
                    <a:pt x="20" y="116"/>
                    <a:pt x="17" y="121"/>
                    <a:pt x="8" y="12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7" name="Freeform 157"/>
            <p:cNvSpPr>
              <a:spLocks/>
            </p:cNvSpPr>
            <p:nvPr/>
          </p:nvSpPr>
          <p:spPr bwMode="auto">
            <a:xfrm>
              <a:off x="9197435" y="1696896"/>
              <a:ext cx="191305" cy="76521"/>
            </a:xfrm>
            <a:custGeom>
              <a:avLst/>
              <a:gdLst>
                <a:gd name="T0" fmla="*/ 132 w 166"/>
                <a:gd name="T1" fmla="*/ 51 h 67"/>
                <a:gd name="T2" fmla="*/ 113 w 166"/>
                <a:gd name="T3" fmla="*/ 59 h 67"/>
                <a:gd name="T4" fmla="*/ 100 w 166"/>
                <a:gd name="T5" fmla="*/ 51 h 67"/>
                <a:gd name="T6" fmla="*/ 84 w 166"/>
                <a:gd name="T7" fmla="*/ 57 h 67"/>
                <a:gd name="T8" fmla="*/ 68 w 166"/>
                <a:gd name="T9" fmla="*/ 63 h 67"/>
                <a:gd name="T10" fmla="*/ 54 w 166"/>
                <a:gd name="T11" fmla="*/ 55 h 67"/>
                <a:gd name="T12" fmla="*/ 37 w 166"/>
                <a:gd name="T13" fmla="*/ 67 h 67"/>
                <a:gd name="T14" fmla="*/ 0 w 166"/>
                <a:gd name="T15" fmla="*/ 31 h 67"/>
                <a:gd name="T16" fmla="*/ 34 w 166"/>
                <a:gd name="T17" fmla="*/ 0 h 67"/>
                <a:gd name="T18" fmla="*/ 79 w 166"/>
                <a:gd name="T19" fmla="*/ 25 h 67"/>
                <a:gd name="T20" fmla="*/ 92 w 166"/>
                <a:gd name="T21" fmla="*/ 4 h 67"/>
                <a:gd name="T22" fmla="*/ 166 w 166"/>
                <a:gd name="T23" fmla="*/ 25 h 67"/>
                <a:gd name="T24" fmla="*/ 153 w 166"/>
                <a:gd name="T25" fmla="*/ 51 h 67"/>
                <a:gd name="T26" fmla="*/ 132 w 166"/>
                <a:gd name="T27"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67">
                  <a:moveTo>
                    <a:pt x="132" y="51"/>
                  </a:moveTo>
                  <a:cubicBezTo>
                    <a:pt x="126" y="51"/>
                    <a:pt x="122" y="59"/>
                    <a:pt x="113" y="59"/>
                  </a:cubicBezTo>
                  <a:cubicBezTo>
                    <a:pt x="108" y="59"/>
                    <a:pt x="105" y="51"/>
                    <a:pt x="100" y="51"/>
                  </a:cubicBezTo>
                  <a:cubicBezTo>
                    <a:pt x="93" y="51"/>
                    <a:pt x="90" y="57"/>
                    <a:pt x="84" y="57"/>
                  </a:cubicBezTo>
                  <a:cubicBezTo>
                    <a:pt x="80" y="57"/>
                    <a:pt x="75" y="63"/>
                    <a:pt x="68" y="63"/>
                  </a:cubicBezTo>
                  <a:cubicBezTo>
                    <a:pt x="61" y="63"/>
                    <a:pt x="58" y="60"/>
                    <a:pt x="54" y="55"/>
                  </a:cubicBezTo>
                  <a:cubicBezTo>
                    <a:pt x="49" y="60"/>
                    <a:pt x="45" y="67"/>
                    <a:pt x="37" y="67"/>
                  </a:cubicBezTo>
                  <a:cubicBezTo>
                    <a:pt x="18" y="67"/>
                    <a:pt x="0" y="51"/>
                    <a:pt x="0" y="31"/>
                  </a:cubicBezTo>
                  <a:cubicBezTo>
                    <a:pt x="0" y="13"/>
                    <a:pt x="18" y="0"/>
                    <a:pt x="34" y="0"/>
                  </a:cubicBezTo>
                  <a:cubicBezTo>
                    <a:pt x="57" y="0"/>
                    <a:pt x="59" y="25"/>
                    <a:pt x="79" y="25"/>
                  </a:cubicBezTo>
                  <a:cubicBezTo>
                    <a:pt x="79" y="13"/>
                    <a:pt x="83" y="4"/>
                    <a:pt x="92" y="4"/>
                  </a:cubicBezTo>
                  <a:cubicBezTo>
                    <a:pt x="106" y="4"/>
                    <a:pt x="150" y="20"/>
                    <a:pt x="166" y="25"/>
                  </a:cubicBezTo>
                  <a:cubicBezTo>
                    <a:pt x="163" y="36"/>
                    <a:pt x="153" y="45"/>
                    <a:pt x="153" y="51"/>
                  </a:cubicBezTo>
                  <a:lnTo>
                    <a:pt x="132" y="51"/>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8" name="Freeform 158"/>
            <p:cNvSpPr>
              <a:spLocks/>
            </p:cNvSpPr>
            <p:nvPr/>
          </p:nvSpPr>
          <p:spPr bwMode="auto">
            <a:xfrm>
              <a:off x="2930286" y="3354346"/>
              <a:ext cx="988664" cy="697874"/>
            </a:xfrm>
            <a:custGeom>
              <a:avLst/>
              <a:gdLst>
                <a:gd name="T0" fmla="*/ 430 w 865"/>
                <a:gd name="T1" fmla="*/ 177 h 610"/>
                <a:gd name="T2" fmla="*/ 422 w 865"/>
                <a:gd name="T3" fmla="*/ 254 h 610"/>
                <a:gd name="T4" fmla="*/ 430 w 865"/>
                <a:gd name="T5" fmla="*/ 289 h 610"/>
                <a:gd name="T6" fmla="*/ 482 w 865"/>
                <a:gd name="T7" fmla="*/ 346 h 610"/>
                <a:gd name="T8" fmla="*/ 536 w 865"/>
                <a:gd name="T9" fmla="*/ 344 h 610"/>
                <a:gd name="T10" fmla="*/ 561 w 865"/>
                <a:gd name="T11" fmla="*/ 336 h 610"/>
                <a:gd name="T12" fmla="*/ 623 w 865"/>
                <a:gd name="T13" fmla="*/ 274 h 610"/>
                <a:gd name="T14" fmla="*/ 655 w 865"/>
                <a:gd name="T15" fmla="*/ 278 h 610"/>
                <a:gd name="T16" fmla="*/ 642 w 865"/>
                <a:gd name="T17" fmla="*/ 325 h 610"/>
                <a:gd name="T18" fmla="*/ 633 w 865"/>
                <a:gd name="T19" fmla="*/ 346 h 610"/>
                <a:gd name="T20" fmla="*/ 627 w 865"/>
                <a:gd name="T21" fmla="*/ 384 h 610"/>
                <a:gd name="T22" fmla="*/ 614 w 865"/>
                <a:gd name="T23" fmla="*/ 404 h 610"/>
                <a:gd name="T24" fmla="*/ 695 w 865"/>
                <a:gd name="T25" fmla="*/ 408 h 610"/>
                <a:gd name="T26" fmla="*/ 731 w 865"/>
                <a:gd name="T27" fmla="*/ 437 h 610"/>
                <a:gd name="T28" fmla="*/ 726 w 865"/>
                <a:gd name="T29" fmla="*/ 520 h 610"/>
                <a:gd name="T30" fmla="*/ 775 w 865"/>
                <a:gd name="T31" fmla="*/ 570 h 610"/>
                <a:gd name="T32" fmla="*/ 865 w 865"/>
                <a:gd name="T33" fmla="*/ 580 h 610"/>
                <a:gd name="T34" fmla="*/ 838 w 865"/>
                <a:gd name="T35" fmla="*/ 592 h 610"/>
                <a:gd name="T36" fmla="*/ 823 w 865"/>
                <a:gd name="T37" fmla="*/ 570 h 610"/>
                <a:gd name="T38" fmla="*/ 803 w 865"/>
                <a:gd name="T39" fmla="*/ 598 h 610"/>
                <a:gd name="T40" fmla="*/ 766 w 865"/>
                <a:gd name="T41" fmla="*/ 588 h 610"/>
                <a:gd name="T42" fmla="*/ 739 w 865"/>
                <a:gd name="T43" fmla="*/ 583 h 610"/>
                <a:gd name="T44" fmla="*/ 697 w 865"/>
                <a:gd name="T45" fmla="*/ 545 h 610"/>
                <a:gd name="T46" fmla="*/ 689 w 865"/>
                <a:gd name="T47" fmla="*/ 552 h 610"/>
                <a:gd name="T48" fmla="*/ 672 w 865"/>
                <a:gd name="T49" fmla="*/ 507 h 610"/>
                <a:gd name="T50" fmla="*/ 638 w 865"/>
                <a:gd name="T51" fmla="*/ 468 h 610"/>
                <a:gd name="T52" fmla="*/ 592 w 865"/>
                <a:gd name="T53" fmla="*/ 459 h 610"/>
                <a:gd name="T54" fmla="*/ 505 w 865"/>
                <a:gd name="T55" fmla="*/ 407 h 610"/>
                <a:gd name="T56" fmla="*/ 483 w 865"/>
                <a:gd name="T57" fmla="*/ 401 h 610"/>
                <a:gd name="T58" fmla="*/ 439 w 865"/>
                <a:gd name="T59" fmla="*/ 410 h 610"/>
                <a:gd name="T60" fmla="*/ 380 w 865"/>
                <a:gd name="T61" fmla="*/ 385 h 610"/>
                <a:gd name="T62" fmla="*/ 334 w 865"/>
                <a:gd name="T63" fmla="*/ 365 h 610"/>
                <a:gd name="T64" fmla="*/ 301 w 865"/>
                <a:gd name="T65" fmla="*/ 352 h 610"/>
                <a:gd name="T66" fmla="*/ 255 w 865"/>
                <a:gd name="T67" fmla="*/ 310 h 610"/>
                <a:gd name="T68" fmla="*/ 255 w 865"/>
                <a:gd name="T69" fmla="*/ 270 h 610"/>
                <a:gd name="T70" fmla="*/ 176 w 865"/>
                <a:gd name="T71" fmla="*/ 181 h 610"/>
                <a:gd name="T72" fmla="*/ 141 w 865"/>
                <a:gd name="T73" fmla="*/ 123 h 610"/>
                <a:gd name="T74" fmla="*/ 107 w 865"/>
                <a:gd name="T75" fmla="*/ 96 h 610"/>
                <a:gd name="T76" fmla="*/ 84 w 865"/>
                <a:gd name="T77" fmla="*/ 40 h 610"/>
                <a:gd name="T78" fmla="*/ 48 w 865"/>
                <a:gd name="T79" fmla="*/ 34 h 610"/>
                <a:gd name="T80" fmla="*/ 84 w 865"/>
                <a:gd name="T81" fmla="*/ 95 h 610"/>
                <a:gd name="T82" fmla="*/ 126 w 865"/>
                <a:gd name="T83" fmla="*/ 171 h 610"/>
                <a:gd name="T84" fmla="*/ 165 w 865"/>
                <a:gd name="T85" fmla="*/ 234 h 610"/>
                <a:gd name="T86" fmla="*/ 148 w 865"/>
                <a:gd name="T87" fmla="*/ 229 h 610"/>
                <a:gd name="T88" fmla="*/ 111 w 865"/>
                <a:gd name="T89" fmla="*/ 197 h 610"/>
                <a:gd name="T90" fmla="*/ 89 w 865"/>
                <a:gd name="T91" fmla="*/ 151 h 610"/>
                <a:gd name="T92" fmla="*/ 69 w 865"/>
                <a:gd name="T93" fmla="*/ 124 h 610"/>
                <a:gd name="T94" fmla="*/ 19 w 865"/>
                <a:gd name="T95" fmla="*/ 43 h 610"/>
                <a:gd name="T96" fmla="*/ 0 w 865"/>
                <a:gd name="T97" fmla="*/ 0 h 610"/>
                <a:gd name="T98" fmla="*/ 130 w 865"/>
                <a:gd name="T99" fmla="*/ 28 h 610"/>
                <a:gd name="T100" fmla="*/ 193 w 865"/>
                <a:gd name="T101" fmla="*/ 18 h 610"/>
                <a:gd name="T102" fmla="*/ 261 w 865"/>
                <a:gd name="T103" fmla="*/ 52 h 610"/>
                <a:gd name="T104" fmla="*/ 322 w 865"/>
                <a:gd name="T105" fmla="*/ 68 h 610"/>
                <a:gd name="T106" fmla="*/ 428 w 865"/>
                <a:gd name="T107" fmla="*/ 163 h 610"/>
                <a:gd name="T108" fmla="*/ 424 w 865"/>
                <a:gd name="T109" fmla="*/ 15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5" h="610">
                  <a:moveTo>
                    <a:pt x="427" y="165"/>
                  </a:moveTo>
                  <a:cubicBezTo>
                    <a:pt x="428" y="170"/>
                    <a:pt x="430" y="173"/>
                    <a:pt x="430" y="177"/>
                  </a:cubicBezTo>
                  <a:cubicBezTo>
                    <a:pt x="430" y="192"/>
                    <a:pt x="424" y="197"/>
                    <a:pt x="422" y="209"/>
                  </a:cubicBezTo>
                  <a:cubicBezTo>
                    <a:pt x="422" y="254"/>
                    <a:pt x="422" y="254"/>
                    <a:pt x="422" y="254"/>
                  </a:cubicBezTo>
                  <a:cubicBezTo>
                    <a:pt x="421" y="260"/>
                    <a:pt x="427" y="266"/>
                    <a:pt x="428" y="270"/>
                  </a:cubicBezTo>
                  <a:cubicBezTo>
                    <a:pt x="431" y="277"/>
                    <a:pt x="427" y="282"/>
                    <a:pt x="430" y="289"/>
                  </a:cubicBezTo>
                  <a:cubicBezTo>
                    <a:pt x="433" y="295"/>
                    <a:pt x="443" y="306"/>
                    <a:pt x="449" y="312"/>
                  </a:cubicBezTo>
                  <a:cubicBezTo>
                    <a:pt x="462" y="326"/>
                    <a:pt x="462" y="340"/>
                    <a:pt x="482" y="346"/>
                  </a:cubicBezTo>
                  <a:cubicBezTo>
                    <a:pt x="489" y="348"/>
                    <a:pt x="489" y="356"/>
                    <a:pt x="495" y="356"/>
                  </a:cubicBezTo>
                  <a:cubicBezTo>
                    <a:pt x="509" y="356"/>
                    <a:pt x="521" y="344"/>
                    <a:pt x="536" y="344"/>
                  </a:cubicBezTo>
                  <a:cubicBezTo>
                    <a:pt x="545" y="344"/>
                    <a:pt x="548" y="349"/>
                    <a:pt x="551" y="349"/>
                  </a:cubicBezTo>
                  <a:cubicBezTo>
                    <a:pt x="557" y="349"/>
                    <a:pt x="561" y="340"/>
                    <a:pt x="561" y="336"/>
                  </a:cubicBezTo>
                  <a:cubicBezTo>
                    <a:pt x="564" y="327"/>
                    <a:pt x="577" y="317"/>
                    <a:pt x="577" y="305"/>
                  </a:cubicBezTo>
                  <a:cubicBezTo>
                    <a:pt x="577" y="282"/>
                    <a:pt x="602" y="274"/>
                    <a:pt x="623" y="274"/>
                  </a:cubicBezTo>
                  <a:cubicBezTo>
                    <a:pt x="630" y="274"/>
                    <a:pt x="635" y="274"/>
                    <a:pt x="638" y="276"/>
                  </a:cubicBezTo>
                  <a:cubicBezTo>
                    <a:pt x="641" y="277"/>
                    <a:pt x="651" y="278"/>
                    <a:pt x="655" y="278"/>
                  </a:cubicBezTo>
                  <a:cubicBezTo>
                    <a:pt x="655" y="280"/>
                    <a:pt x="655" y="282"/>
                    <a:pt x="655" y="285"/>
                  </a:cubicBezTo>
                  <a:cubicBezTo>
                    <a:pt x="655" y="296"/>
                    <a:pt x="642" y="310"/>
                    <a:pt x="642" y="325"/>
                  </a:cubicBezTo>
                  <a:cubicBezTo>
                    <a:pt x="642" y="338"/>
                    <a:pt x="638" y="344"/>
                    <a:pt x="633" y="352"/>
                  </a:cubicBezTo>
                  <a:cubicBezTo>
                    <a:pt x="633" y="350"/>
                    <a:pt x="633" y="348"/>
                    <a:pt x="633" y="346"/>
                  </a:cubicBezTo>
                  <a:cubicBezTo>
                    <a:pt x="631" y="346"/>
                    <a:pt x="630" y="346"/>
                    <a:pt x="627" y="346"/>
                  </a:cubicBezTo>
                  <a:cubicBezTo>
                    <a:pt x="627" y="355"/>
                    <a:pt x="627" y="373"/>
                    <a:pt x="627" y="384"/>
                  </a:cubicBezTo>
                  <a:cubicBezTo>
                    <a:pt x="627" y="392"/>
                    <a:pt x="618" y="395"/>
                    <a:pt x="614" y="400"/>
                  </a:cubicBezTo>
                  <a:cubicBezTo>
                    <a:pt x="614" y="402"/>
                    <a:pt x="614" y="402"/>
                    <a:pt x="614" y="404"/>
                  </a:cubicBezTo>
                  <a:cubicBezTo>
                    <a:pt x="614" y="410"/>
                    <a:pt x="618" y="413"/>
                    <a:pt x="623" y="413"/>
                  </a:cubicBezTo>
                  <a:cubicBezTo>
                    <a:pt x="648" y="413"/>
                    <a:pt x="668" y="408"/>
                    <a:pt x="695" y="408"/>
                  </a:cubicBezTo>
                  <a:cubicBezTo>
                    <a:pt x="713" y="408"/>
                    <a:pt x="717" y="422"/>
                    <a:pt x="731" y="425"/>
                  </a:cubicBezTo>
                  <a:cubicBezTo>
                    <a:pt x="731" y="429"/>
                    <a:pt x="731" y="433"/>
                    <a:pt x="731" y="437"/>
                  </a:cubicBezTo>
                  <a:cubicBezTo>
                    <a:pt x="731" y="444"/>
                    <a:pt x="730" y="464"/>
                    <a:pt x="726" y="472"/>
                  </a:cubicBezTo>
                  <a:cubicBezTo>
                    <a:pt x="726" y="490"/>
                    <a:pt x="726" y="507"/>
                    <a:pt x="726" y="520"/>
                  </a:cubicBezTo>
                  <a:cubicBezTo>
                    <a:pt x="726" y="538"/>
                    <a:pt x="742" y="545"/>
                    <a:pt x="754" y="551"/>
                  </a:cubicBezTo>
                  <a:cubicBezTo>
                    <a:pt x="762" y="555"/>
                    <a:pt x="762" y="570"/>
                    <a:pt x="775" y="570"/>
                  </a:cubicBezTo>
                  <a:cubicBezTo>
                    <a:pt x="795" y="570"/>
                    <a:pt x="805" y="554"/>
                    <a:pt x="823" y="554"/>
                  </a:cubicBezTo>
                  <a:cubicBezTo>
                    <a:pt x="844" y="554"/>
                    <a:pt x="853" y="570"/>
                    <a:pt x="865" y="580"/>
                  </a:cubicBezTo>
                  <a:cubicBezTo>
                    <a:pt x="864" y="582"/>
                    <a:pt x="848" y="600"/>
                    <a:pt x="846" y="599"/>
                  </a:cubicBezTo>
                  <a:cubicBezTo>
                    <a:pt x="845" y="597"/>
                    <a:pt x="838" y="595"/>
                    <a:pt x="838" y="592"/>
                  </a:cubicBezTo>
                  <a:cubicBezTo>
                    <a:pt x="838" y="589"/>
                    <a:pt x="841" y="588"/>
                    <a:pt x="842" y="584"/>
                  </a:cubicBezTo>
                  <a:cubicBezTo>
                    <a:pt x="834" y="580"/>
                    <a:pt x="832" y="570"/>
                    <a:pt x="823" y="570"/>
                  </a:cubicBezTo>
                  <a:cubicBezTo>
                    <a:pt x="818" y="570"/>
                    <a:pt x="797" y="586"/>
                    <a:pt x="797" y="591"/>
                  </a:cubicBezTo>
                  <a:cubicBezTo>
                    <a:pt x="797" y="594"/>
                    <a:pt x="801" y="597"/>
                    <a:pt x="803" y="598"/>
                  </a:cubicBezTo>
                  <a:cubicBezTo>
                    <a:pt x="801" y="606"/>
                    <a:pt x="798" y="610"/>
                    <a:pt x="792" y="610"/>
                  </a:cubicBezTo>
                  <a:cubicBezTo>
                    <a:pt x="779" y="610"/>
                    <a:pt x="772" y="595"/>
                    <a:pt x="766" y="588"/>
                  </a:cubicBezTo>
                  <a:cubicBezTo>
                    <a:pt x="761" y="583"/>
                    <a:pt x="748" y="588"/>
                    <a:pt x="743" y="588"/>
                  </a:cubicBezTo>
                  <a:cubicBezTo>
                    <a:pt x="742" y="588"/>
                    <a:pt x="739" y="584"/>
                    <a:pt x="739" y="583"/>
                  </a:cubicBezTo>
                  <a:cubicBezTo>
                    <a:pt x="729" y="580"/>
                    <a:pt x="729" y="573"/>
                    <a:pt x="726" y="566"/>
                  </a:cubicBezTo>
                  <a:cubicBezTo>
                    <a:pt x="723" y="561"/>
                    <a:pt x="698" y="545"/>
                    <a:pt x="697" y="545"/>
                  </a:cubicBezTo>
                  <a:cubicBezTo>
                    <a:pt x="695" y="547"/>
                    <a:pt x="695" y="550"/>
                    <a:pt x="697" y="552"/>
                  </a:cubicBezTo>
                  <a:cubicBezTo>
                    <a:pt x="689" y="552"/>
                    <a:pt x="689" y="552"/>
                    <a:pt x="689" y="552"/>
                  </a:cubicBezTo>
                  <a:cubicBezTo>
                    <a:pt x="678" y="544"/>
                    <a:pt x="686" y="533"/>
                    <a:pt x="682" y="521"/>
                  </a:cubicBezTo>
                  <a:cubicBezTo>
                    <a:pt x="680" y="513"/>
                    <a:pt x="676" y="511"/>
                    <a:pt x="672" y="507"/>
                  </a:cubicBezTo>
                  <a:cubicBezTo>
                    <a:pt x="660" y="495"/>
                    <a:pt x="647" y="487"/>
                    <a:pt x="642" y="468"/>
                  </a:cubicBezTo>
                  <a:cubicBezTo>
                    <a:pt x="641" y="468"/>
                    <a:pt x="639" y="468"/>
                    <a:pt x="638" y="468"/>
                  </a:cubicBezTo>
                  <a:cubicBezTo>
                    <a:pt x="633" y="468"/>
                    <a:pt x="629" y="472"/>
                    <a:pt x="623" y="472"/>
                  </a:cubicBezTo>
                  <a:cubicBezTo>
                    <a:pt x="609" y="472"/>
                    <a:pt x="602" y="464"/>
                    <a:pt x="592" y="459"/>
                  </a:cubicBezTo>
                  <a:cubicBezTo>
                    <a:pt x="577" y="452"/>
                    <a:pt x="567" y="456"/>
                    <a:pt x="552" y="448"/>
                  </a:cubicBezTo>
                  <a:cubicBezTo>
                    <a:pt x="528" y="436"/>
                    <a:pt x="525" y="418"/>
                    <a:pt x="505" y="407"/>
                  </a:cubicBezTo>
                  <a:cubicBezTo>
                    <a:pt x="500" y="407"/>
                    <a:pt x="500" y="407"/>
                    <a:pt x="500" y="407"/>
                  </a:cubicBezTo>
                  <a:cubicBezTo>
                    <a:pt x="494" y="403"/>
                    <a:pt x="489" y="401"/>
                    <a:pt x="483" y="401"/>
                  </a:cubicBezTo>
                  <a:cubicBezTo>
                    <a:pt x="470" y="401"/>
                    <a:pt x="467" y="417"/>
                    <a:pt x="455" y="417"/>
                  </a:cubicBezTo>
                  <a:cubicBezTo>
                    <a:pt x="449" y="417"/>
                    <a:pt x="442" y="411"/>
                    <a:pt x="439" y="410"/>
                  </a:cubicBezTo>
                  <a:cubicBezTo>
                    <a:pt x="433" y="406"/>
                    <a:pt x="428" y="408"/>
                    <a:pt x="422" y="408"/>
                  </a:cubicBezTo>
                  <a:cubicBezTo>
                    <a:pt x="413" y="408"/>
                    <a:pt x="387" y="389"/>
                    <a:pt x="380" y="385"/>
                  </a:cubicBezTo>
                  <a:cubicBezTo>
                    <a:pt x="371" y="381"/>
                    <a:pt x="366" y="386"/>
                    <a:pt x="358" y="383"/>
                  </a:cubicBezTo>
                  <a:cubicBezTo>
                    <a:pt x="347" y="380"/>
                    <a:pt x="345" y="371"/>
                    <a:pt x="334" y="365"/>
                  </a:cubicBezTo>
                  <a:cubicBezTo>
                    <a:pt x="324" y="360"/>
                    <a:pt x="319" y="362"/>
                    <a:pt x="309" y="357"/>
                  </a:cubicBezTo>
                  <a:cubicBezTo>
                    <a:pt x="305" y="355"/>
                    <a:pt x="303" y="354"/>
                    <a:pt x="301" y="352"/>
                  </a:cubicBezTo>
                  <a:cubicBezTo>
                    <a:pt x="292" y="342"/>
                    <a:pt x="268" y="336"/>
                    <a:pt x="266" y="326"/>
                  </a:cubicBezTo>
                  <a:cubicBezTo>
                    <a:pt x="259" y="326"/>
                    <a:pt x="255" y="317"/>
                    <a:pt x="255" y="310"/>
                  </a:cubicBezTo>
                  <a:cubicBezTo>
                    <a:pt x="255" y="301"/>
                    <a:pt x="262" y="297"/>
                    <a:pt x="262" y="288"/>
                  </a:cubicBezTo>
                  <a:cubicBezTo>
                    <a:pt x="262" y="278"/>
                    <a:pt x="256" y="275"/>
                    <a:pt x="255" y="270"/>
                  </a:cubicBezTo>
                  <a:cubicBezTo>
                    <a:pt x="246" y="241"/>
                    <a:pt x="220" y="218"/>
                    <a:pt x="203" y="200"/>
                  </a:cubicBezTo>
                  <a:cubicBezTo>
                    <a:pt x="196" y="193"/>
                    <a:pt x="183" y="189"/>
                    <a:pt x="176" y="181"/>
                  </a:cubicBezTo>
                  <a:cubicBezTo>
                    <a:pt x="170" y="175"/>
                    <a:pt x="175" y="167"/>
                    <a:pt x="171" y="158"/>
                  </a:cubicBezTo>
                  <a:cubicBezTo>
                    <a:pt x="165" y="144"/>
                    <a:pt x="141" y="142"/>
                    <a:pt x="141" y="123"/>
                  </a:cubicBezTo>
                  <a:cubicBezTo>
                    <a:pt x="134" y="122"/>
                    <a:pt x="135" y="121"/>
                    <a:pt x="133" y="123"/>
                  </a:cubicBezTo>
                  <a:cubicBezTo>
                    <a:pt x="123" y="113"/>
                    <a:pt x="115" y="104"/>
                    <a:pt x="107" y="96"/>
                  </a:cubicBezTo>
                  <a:cubicBezTo>
                    <a:pt x="100" y="88"/>
                    <a:pt x="102" y="75"/>
                    <a:pt x="96" y="68"/>
                  </a:cubicBezTo>
                  <a:cubicBezTo>
                    <a:pt x="89" y="61"/>
                    <a:pt x="90" y="43"/>
                    <a:pt x="84" y="40"/>
                  </a:cubicBezTo>
                  <a:cubicBezTo>
                    <a:pt x="71" y="34"/>
                    <a:pt x="59" y="34"/>
                    <a:pt x="49" y="24"/>
                  </a:cubicBezTo>
                  <a:cubicBezTo>
                    <a:pt x="47" y="27"/>
                    <a:pt x="48" y="32"/>
                    <a:pt x="48" y="34"/>
                  </a:cubicBezTo>
                  <a:cubicBezTo>
                    <a:pt x="48" y="51"/>
                    <a:pt x="55" y="61"/>
                    <a:pt x="61" y="75"/>
                  </a:cubicBezTo>
                  <a:cubicBezTo>
                    <a:pt x="67" y="87"/>
                    <a:pt x="77" y="87"/>
                    <a:pt x="84" y="95"/>
                  </a:cubicBezTo>
                  <a:cubicBezTo>
                    <a:pt x="95" y="106"/>
                    <a:pt x="96" y="114"/>
                    <a:pt x="100" y="127"/>
                  </a:cubicBezTo>
                  <a:cubicBezTo>
                    <a:pt x="105" y="146"/>
                    <a:pt x="121" y="154"/>
                    <a:pt x="126" y="171"/>
                  </a:cubicBezTo>
                  <a:cubicBezTo>
                    <a:pt x="132" y="190"/>
                    <a:pt x="137" y="211"/>
                    <a:pt x="150" y="220"/>
                  </a:cubicBezTo>
                  <a:cubicBezTo>
                    <a:pt x="156" y="214"/>
                    <a:pt x="165" y="228"/>
                    <a:pt x="165" y="234"/>
                  </a:cubicBezTo>
                  <a:cubicBezTo>
                    <a:pt x="165" y="238"/>
                    <a:pt x="162" y="246"/>
                    <a:pt x="160" y="246"/>
                  </a:cubicBezTo>
                  <a:cubicBezTo>
                    <a:pt x="158" y="246"/>
                    <a:pt x="148" y="232"/>
                    <a:pt x="148" y="229"/>
                  </a:cubicBezTo>
                  <a:cubicBezTo>
                    <a:pt x="134" y="229"/>
                    <a:pt x="127" y="210"/>
                    <a:pt x="118" y="204"/>
                  </a:cubicBezTo>
                  <a:cubicBezTo>
                    <a:pt x="114" y="201"/>
                    <a:pt x="113" y="201"/>
                    <a:pt x="111" y="197"/>
                  </a:cubicBezTo>
                  <a:cubicBezTo>
                    <a:pt x="111" y="177"/>
                    <a:pt x="111" y="177"/>
                    <a:pt x="111" y="177"/>
                  </a:cubicBezTo>
                  <a:cubicBezTo>
                    <a:pt x="102" y="168"/>
                    <a:pt x="96" y="159"/>
                    <a:pt x="89" y="151"/>
                  </a:cubicBezTo>
                  <a:cubicBezTo>
                    <a:pt x="78" y="140"/>
                    <a:pt x="62" y="142"/>
                    <a:pt x="54" y="131"/>
                  </a:cubicBezTo>
                  <a:cubicBezTo>
                    <a:pt x="58" y="131"/>
                    <a:pt x="76" y="133"/>
                    <a:pt x="69" y="124"/>
                  </a:cubicBezTo>
                  <a:cubicBezTo>
                    <a:pt x="58" y="107"/>
                    <a:pt x="45" y="90"/>
                    <a:pt x="32" y="81"/>
                  </a:cubicBezTo>
                  <a:cubicBezTo>
                    <a:pt x="23" y="75"/>
                    <a:pt x="24" y="53"/>
                    <a:pt x="19" y="43"/>
                  </a:cubicBezTo>
                  <a:cubicBezTo>
                    <a:pt x="12" y="29"/>
                    <a:pt x="6" y="24"/>
                    <a:pt x="0" y="6"/>
                  </a:cubicBezTo>
                  <a:cubicBezTo>
                    <a:pt x="0" y="0"/>
                    <a:pt x="0" y="0"/>
                    <a:pt x="0" y="0"/>
                  </a:cubicBezTo>
                  <a:cubicBezTo>
                    <a:pt x="49" y="0"/>
                    <a:pt x="49" y="0"/>
                    <a:pt x="49" y="0"/>
                  </a:cubicBezTo>
                  <a:cubicBezTo>
                    <a:pt x="130" y="28"/>
                    <a:pt x="130" y="28"/>
                    <a:pt x="130" y="28"/>
                  </a:cubicBezTo>
                  <a:cubicBezTo>
                    <a:pt x="193" y="28"/>
                    <a:pt x="193" y="28"/>
                    <a:pt x="193" y="28"/>
                  </a:cubicBezTo>
                  <a:cubicBezTo>
                    <a:pt x="193" y="18"/>
                    <a:pt x="193" y="18"/>
                    <a:pt x="193" y="18"/>
                  </a:cubicBezTo>
                  <a:cubicBezTo>
                    <a:pt x="208" y="18"/>
                    <a:pt x="208" y="18"/>
                    <a:pt x="208" y="18"/>
                  </a:cubicBezTo>
                  <a:cubicBezTo>
                    <a:pt x="234" y="26"/>
                    <a:pt x="249" y="29"/>
                    <a:pt x="261" y="52"/>
                  </a:cubicBezTo>
                  <a:cubicBezTo>
                    <a:pt x="268" y="63"/>
                    <a:pt x="280" y="90"/>
                    <a:pt x="296" y="90"/>
                  </a:cubicBezTo>
                  <a:cubicBezTo>
                    <a:pt x="310" y="90"/>
                    <a:pt x="305" y="68"/>
                    <a:pt x="322" y="68"/>
                  </a:cubicBezTo>
                  <a:cubicBezTo>
                    <a:pt x="367" y="68"/>
                    <a:pt x="366" y="126"/>
                    <a:pt x="390" y="151"/>
                  </a:cubicBezTo>
                  <a:cubicBezTo>
                    <a:pt x="396" y="158"/>
                    <a:pt x="415" y="162"/>
                    <a:pt x="428" y="163"/>
                  </a:cubicBezTo>
                  <a:cubicBezTo>
                    <a:pt x="428" y="161"/>
                    <a:pt x="424" y="158"/>
                    <a:pt x="424" y="155"/>
                  </a:cubicBezTo>
                  <a:cubicBezTo>
                    <a:pt x="424" y="155"/>
                    <a:pt x="424" y="155"/>
                    <a:pt x="424" y="155"/>
                  </a:cubicBezTo>
                  <a:lnTo>
                    <a:pt x="427" y="165"/>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29" name="Freeform 159"/>
            <p:cNvSpPr>
              <a:spLocks/>
            </p:cNvSpPr>
            <p:nvPr/>
          </p:nvSpPr>
          <p:spPr bwMode="auto">
            <a:xfrm>
              <a:off x="3799576" y="2703915"/>
              <a:ext cx="29078" cy="16835"/>
            </a:xfrm>
            <a:custGeom>
              <a:avLst/>
              <a:gdLst>
                <a:gd name="T0" fmla="*/ 0 w 26"/>
                <a:gd name="T1" fmla="*/ 0 h 14"/>
                <a:gd name="T2" fmla="*/ 26 w 26"/>
                <a:gd name="T3" fmla="*/ 13 h 14"/>
                <a:gd name="T4" fmla="*/ 22 w 26"/>
                <a:gd name="T5" fmla="*/ 13 h 14"/>
                <a:gd name="T6" fmla="*/ 0 w 26"/>
                <a:gd name="T7" fmla="*/ 5 h 14"/>
                <a:gd name="T8" fmla="*/ 0 w 26"/>
                <a:gd name="T9" fmla="*/ 0 h 14"/>
              </a:gdLst>
              <a:ahLst/>
              <a:cxnLst>
                <a:cxn ang="0">
                  <a:pos x="T0" y="T1"/>
                </a:cxn>
                <a:cxn ang="0">
                  <a:pos x="T2" y="T3"/>
                </a:cxn>
                <a:cxn ang="0">
                  <a:pos x="T4" y="T5"/>
                </a:cxn>
                <a:cxn ang="0">
                  <a:pos x="T6" y="T7"/>
                </a:cxn>
                <a:cxn ang="0">
                  <a:pos x="T8" y="T9"/>
                </a:cxn>
              </a:cxnLst>
              <a:rect l="0" t="0" r="r" b="b"/>
              <a:pathLst>
                <a:path w="26" h="14">
                  <a:moveTo>
                    <a:pt x="0" y="0"/>
                  </a:moveTo>
                  <a:cubicBezTo>
                    <a:pt x="13" y="0"/>
                    <a:pt x="26" y="2"/>
                    <a:pt x="26" y="13"/>
                  </a:cubicBezTo>
                  <a:cubicBezTo>
                    <a:pt x="26" y="14"/>
                    <a:pt x="23" y="13"/>
                    <a:pt x="22" y="13"/>
                  </a:cubicBezTo>
                  <a:cubicBezTo>
                    <a:pt x="15" y="13"/>
                    <a:pt x="4" y="10"/>
                    <a:pt x="0" y="5"/>
                  </a:cubicBezTo>
                  <a:cubicBezTo>
                    <a:pt x="1" y="4"/>
                    <a:pt x="1" y="1"/>
                    <a:pt x="0" y="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0" name="Freeform 160"/>
            <p:cNvSpPr>
              <a:spLocks/>
            </p:cNvSpPr>
            <p:nvPr/>
          </p:nvSpPr>
          <p:spPr bwMode="auto">
            <a:xfrm>
              <a:off x="2654807" y="2789619"/>
              <a:ext cx="116313" cy="79582"/>
            </a:xfrm>
            <a:custGeom>
              <a:avLst/>
              <a:gdLst>
                <a:gd name="T0" fmla="*/ 0 w 102"/>
                <a:gd name="T1" fmla="*/ 4 h 69"/>
                <a:gd name="T2" fmla="*/ 11 w 102"/>
                <a:gd name="T3" fmla="*/ 0 h 69"/>
                <a:gd name="T4" fmla="*/ 31 w 102"/>
                <a:gd name="T5" fmla="*/ 11 h 69"/>
                <a:gd name="T6" fmla="*/ 102 w 102"/>
                <a:gd name="T7" fmla="*/ 62 h 69"/>
                <a:gd name="T8" fmla="*/ 102 w 102"/>
                <a:gd name="T9" fmla="*/ 69 h 69"/>
                <a:gd name="T10" fmla="*/ 95 w 102"/>
                <a:gd name="T11" fmla="*/ 69 h 69"/>
                <a:gd name="T12" fmla="*/ 39 w 102"/>
                <a:gd name="T13" fmla="*/ 40 h 69"/>
                <a:gd name="T14" fmla="*/ 47 w 102"/>
                <a:gd name="T15" fmla="*/ 32 h 69"/>
                <a:gd name="T16" fmla="*/ 7 w 102"/>
                <a:gd name="T17" fmla="*/ 15 h 69"/>
                <a:gd name="T18" fmla="*/ 15 w 102"/>
                <a:gd name="T19" fmla="*/ 7 h 69"/>
                <a:gd name="T20" fmla="*/ 3 w 102"/>
                <a:gd name="T21" fmla="*/ 4 h 69"/>
                <a:gd name="T22" fmla="*/ 0 w 102"/>
                <a:gd name="T2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9">
                  <a:moveTo>
                    <a:pt x="0" y="4"/>
                  </a:moveTo>
                  <a:cubicBezTo>
                    <a:pt x="3" y="3"/>
                    <a:pt x="7" y="0"/>
                    <a:pt x="11" y="0"/>
                  </a:cubicBezTo>
                  <a:cubicBezTo>
                    <a:pt x="19" y="0"/>
                    <a:pt x="26" y="10"/>
                    <a:pt x="31" y="11"/>
                  </a:cubicBezTo>
                  <a:cubicBezTo>
                    <a:pt x="64" y="23"/>
                    <a:pt x="82" y="42"/>
                    <a:pt x="102" y="62"/>
                  </a:cubicBezTo>
                  <a:cubicBezTo>
                    <a:pt x="102" y="69"/>
                    <a:pt x="102" y="69"/>
                    <a:pt x="102" y="69"/>
                  </a:cubicBezTo>
                  <a:cubicBezTo>
                    <a:pt x="100" y="69"/>
                    <a:pt x="97" y="69"/>
                    <a:pt x="95" y="69"/>
                  </a:cubicBezTo>
                  <a:cubicBezTo>
                    <a:pt x="78" y="69"/>
                    <a:pt x="51" y="48"/>
                    <a:pt x="39" y="40"/>
                  </a:cubicBezTo>
                  <a:cubicBezTo>
                    <a:pt x="40" y="35"/>
                    <a:pt x="44" y="35"/>
                    <a:pt x="47" y="32"/>
                  </a:cubicBezTo>
                  <a:cubicBezTo>
                    <a:pt x="31" y="32"/>
                    <a:pt x="10" y="24"/>
                    <a:pt x="7" y="15"/>
                  </a:cubicBezTo>
                  <a:cubicBezTo>
                    <a:pt x="11" y="13"/>
                    <a:pt x="14" y="10"/>
                    <a:pt x="15" y="7"/>
                  </a:cubicBezTo>
                  <a:cubicBezTo>
                    <a:pt x="11" y="7"/>
                    <a:pt x="3" y="4"/>
                    <a:pt x="3" y="4"/>
                  </a:cubicBezTo>
                  <a:lnTo>
                    <a:pt x="0" y="4"/>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1" name="Freeform 161"/>
            <p:cNvSpPr>
              <a:spLocks/>
            </p:cNvSpPr>
            <p:nvPr/>
          </p:nvSpPr>
          <p:spPr bwMode="auto">
            <a:xfrm>
              <a:off x="2538494" y="2676368"/>
              <a:ext cx="41322" cy="62747"/>
            </a:xfrm>
            <a:custGeom>
              <a:avLst/>
              <a:gdLst>
                <a:gd name="T0" fmla="*/ 9 w 36"/>
                <a:gd name="T1" fmla="*/ 21 h 55"/>
                <a:gd name="T2" fmla="*/ 0 w 36"/>
                <a:gd name="T3" fmla="*/ 7 h 55"/>
                <a:gd name="T4" fmla="*/ 0 w 36"/>
                <a:gd name="T5" fmla="*/ 0 h 55"/>
                <a:gd name="T6" fmla="*/ 17 w 36"/>
                <a:gd name="T7" fmla="*/ 6 h 55"/>
                <a:gd name="T8" fmla="*/ 13 w 36"/>
                <a:gd name="T9" fmla="*/ 15 h 55"/>
                <a:gd name="T10" fmla="*/ 23 w 36"/>
                <a:gd name="T11" fmla="*/ 5 h 55"/>
                <a:gd name="T12" fmla="*/ 23 w 36"/>
                <a:gd name="T13" fmla="*/ 22 h 55"/>
                <a:gd name="T14" fmla="*/ 26 w 36"/>
                <a:gd name="T15" fmla="*/ 32 h 55"/>
                <a:gd name="T16" fmla="*/ 23 w 36"/>
                <a:gd name="T17" fmla="*/ 40 h 55"/>
                <a:gd name="T18" fmla="*/ 29 w 36"/>
                <a:gd name="T19" fmla="*/ 55 h 55"/>
                <a:gd name="T20" fmla="*/ 18 w 36"/>
                <a:gd name="T21" fmla="*/ 40 h 55"/>
                <a:gd name="T22" fmla="*/ 21 w 36"/>
                <a:gd name="T23" fmla="*/ 31 h 55"/>
                <a:gd name="T24" fmla="*/ 9 w 36"/>
                <a:gd name="T25"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5">
                  <a:moveTo>
                    <a:pt x="9" y="21"/>
                  </a:moveTo>
                  <a:cubicBezTo>
                    <a:pt x="6" y="21"/>
                    <a:pt x="3" y="11"/>
                    <a:pt x="0" y="7"/>
                  </a:cubicBezTo>
                  <a:cubicBezTo>
                    <a:pt x="0" y="0"/>
                    <a:pt x="0" y="0"/>
                    <a:pt x="0" y="0"/>
                  </a:cubicBezTo>
                  <a:cubicBezTo>
                    <a:pt x="7" y="0"/>
                    <a:pt x="10" y="5"/>
                    <a:pt x="17" y="6"/>
                  </a:cubicBezTo>
                  <a:cubicBezTo>
                    <a:pt x="17" y="7"/>
                    <a:pt x="8" y="15"/>
                    <a:pt x="13" y="15"/>
                  </a:cubicBezTo>
                  <a:cubicBezTo>
                    <a:pt x="18" y="15"/>
                    <a:pt x="21" y="9"/>
                    <a:pt x="23" y="5"/>
                  </a:cubicBezTo>
                  <a:cubicBezTo>
                    <a:pt x="24" y="10"/>
                    <a:pt x="23" y="14"/>
                    <a:pt x="23" y="22"/>
                  </a:cubicBezTo>
                  <a:cubicBezTo>
                    <a:pt x="23" y="26"/>
                    <a:pt x="26" y="28"/>
                    <a:pt x="26" y="32"/>
                  </a:cubicBezTo>
                  <a:cubicBezTo>
                    <a:pt x="26" y="35"/>
                    <a:pt x="23" y="37"/>
                    <a:pt x="23" y="40"/>
                  </a:cubicBezTo>
                  <a:cubicBezTo>
                    <a:pt x="23" y="43"/>
                    <a:pt x="36" y="55"/>
                    <a:pt x="29" y="55"/>
                  </a:cubicBezTo>
                  <a:cubicBezTo>
                    <a:pt x="23" y="55"/>
                    <a:pt x="18" y="46"/>
                    <a:pt x="18" y="40"/>
                  </a:cubicBezTo>
                  <a:cubicBezTo>
                    <a:pt x="18" y="35"/>
                    <a:pt x="21" y="33"/>
                    <a:pt x="21" y="31"/>
                  </a:cubicBezTo>
                  <a:cubicBezTo>
                    <a:pt x="15" y="30"/>
                    <a:pt x="14" y="21"/>
                    <a:pt x="9" y="2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2" name="Freeform 162"/>
            <p:cNvSpPr>
              <a:spLocks/>
            </p:cNvSpPr>
            <p:nvPr/>
          </p:nvSpPr>
          <p:spPr bwMode="auto">
            <a:xfrm>
              <a:off x="2008962" y="2538629"/>
              <a:ext cx="53565" cy="36730"/>
            </a:xfrm>
            <a:custGeom>
              <a:avLst/>
              <a:gdLst>
                <a:gd name="T0" fmla="*/ 36 w 46"/>
                <a:gd name="T1" fmla="*/ 0 h 32"/>
                <a:gd name="T2" fmla="*/ 46 w 46"/>
                <a:gd name="T3" fmla="*/ 0 h 32"/>
                <a:gd name="T4" fmla="*/ 46 w 46"/>
                <a:gd name="T5" fmla="*/ 10 h 32"/>
                <a:gd name="T6" fmla="*/ 16 w 46"/>
                <a:gd name="T7" fmla="*/ 32 h 32"/>
                <a:gd name="T8" fmla="*/ 0 w 46"/>
                <a:gd name="T9" fmla="*/ 22 h 32"/>
                <a:gd name="T10" fmla="*/ 0 w 46"/>
                <a:gd name="T11" fmla="*/ 12 h 32"/>
                <a:gd name="T12" fmla="*/ 36 w 4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6" h="32">
                  <a:moveTo>
                    <a:pt x="36" y="0"/>
                  </a:moveTo>
                  <a:cubicBezTo>
                    <a:pt x="42" y="0"/>
                    <a:pt x="42" y="0"/>
                    <a:pt x="46" y="0"/>
                  </a:cubicBezTo>
                  <a:cubicBezTo>
                    <a:pt x="46" y="10"/>
                    <a:pt x="46" y="10"/>
                    <a:pt x="46" y="10"/>
                  </a:cubicBezTo>
                  <a:cubicBezTo>
                    <a:pt x="32" y="17"/>
                    <a:pt x="27" y="22"/>
                    <a:pt x="16" y="32"/>
                  </a:cubicBezTo>
                  <a:cubicBezTo>
                    <a:pt x="9" y="26"/>
                    <a:pt x="5" y="26"/>
                    <a:pt x="0" y="22"/>
                  </a:cubicBezTo>
                  <a:cubicBezTo>
                    <a:pt x="0" y="12"/>
                    <a:pt x="0" y="12"/>
                    <a:pt x="0" y="12"/>
                  </a:cubicBezTo>
                  <a:cubicBezTo>
                    <a:pt x="13" y="8"/>
                    <a:pt x="23" y="0"/>
                    <a:pt x="36" y="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3" name="Freeform 163"/>
            <p:cNvSpPr>
              <a:spLocks/>
            </p:cNvSpPr>
            <p:nvPr/>
          </p:nvSpPr>
          <p:spPr bwMode="auto">
            <a:xfrm>
              <a:off x="6124313" y="3181408"/>
              <a:ext cx="67339" cy="47443"/>
            </a:xfrm>
            <a:custGeom>
              <a:avLst/>
              <a:gdLst>
                <a:gd name="T0" fmla="*/ 0 w 59"/>
                <a:gd name="T1" fmla="*/ 8 h 41"/>
                <a:gd name="T2" fmla="*/ 0 w 59"/>
                <a:gd name="T3" fmla="*/ 14 h 41"/>
                <a:gd name="T4" fmla="*/ 10 w 59"/>
                <a:gd name="T5" fmla="*/ 18 h 41"/>
                <a:gd name="T6" fmla="*/ 45 w 59"/>
                <a:gd name="T7" fmla="*/ 38 h 41"/>
                <a:gd name="T8" fmla="*/ 51 w 59"/>
                <a:gd name="T9" fmla="*/ 41 h 41"/>
                <a:gd name="T10" fmla="*/ 56 w 59"/>
                <a:gd name="T11" fmla="*/ 36 h 41"/>
                <a:gd name="T12" fmla="*/ 52 w 59"/>
                <a:gd name="T13" fmla="*/ 23 h 41"/>
                <a:gd name="T14" fmla="*/ 56 w 59"/>
                <a:gd name="T15" fmla="*/ 14 h 41"/>
                <a:gd name="T16" fmla="*/ 59 w 59"/>
                <a:gd name="T17" fmla="*/ 5 h 41"/>
                <a:gd name="T18" fmla="*/ 33 w 59"/>
                <a:gd name="T19" fmla="*/ 10 h 41"/>
                <a:gd name="T20" fmla="*/ 0 w 59"/>
                <a:gd name="T2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1">
                  <a:moveTo>
                    <a:pt x="0" y="8"/>
                  </a:moveTo>
                  <a:cubicBezTo>
                    <a:pt x="0" y="14"/>
                    <a:pt x="0" y="14"/>
                    <a:pt x="0" y="14"/>
                  </a:cubicBezTo>
                  <a:cubicBezTo>
                    <a:pt x="2" y="18"/>
                    <a:pt x="8" y="17"/>
                    <a:pt x="10" y="18"/>
                  </a:cubicBezTo>
                  <a:cubicBezTo>
                    <a:pt x="22" y="22"/>
                    <a:pt x="32" y="35"/>
                    <a:pt x="45" y="38"/>
                  </a:cubicBezTo>
                  <a:cubicBezTo>
                    <a:pt x="45" y="41"/>
                    <a:pt x="49" y="41"/>
                    <a:pt x="51" y="41"/>
                  </a:cubicBezTo>
                  <a:cubicBezTo>
                    <a:pt x="53" y="41"/>
                    <a:pt x="56" y="38"/>
                    <a:pt x="56" y="36"/>
                  </a:cubicBezTo>
                  <a:cubicBezTo>
                    <a:pt x="56" y="30"/>
                    <a:pt x="52" y="29"/>
                    <a:pt x="52" y="23"/>
                  </a:cubicBezTo>
                  <a:cubicBezTo>
                    <a:pt x="52" y="20"/>
                    <a:pt x="56" y="14"/>
                    <a:pt x="56" y="14"/>
                  </a:cubicBezTo>
                  <a:cubicBezTo>
                    <a:pt x="59" y="5"/>
                    <a:pt x="59" y="5"/>
                    <a:pt x="59" y="5"/>
                  </a:cubicBezTo>
                  <a:cubicBezTo>
                    <a:pt x="47" y="3"/>
                    <a:pt x="43" y="10"/>
                    <a:pt x="33" y="10"/>
                  </a:cubicBezTo>
                  <a:cubicBezTo>
                    <a:pt x="22" y="10"/>
                    <a:pt x="15" y="0"/>
                    <a:pt x="0" y="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4" name="Freeform 164"/>
            <p:cNvSpPr>
              <a:spLocks/>
            </p:cNvSpPr>
            <p:nvPr/>
          </p:nvSpPr>
          <p:spPr bwMode="auto">
            <a:xfrm>
              <a:off x="6029426" y="3039078"/>
              <a:ext cx="22957" cy="47443"/>
            </a:xfrm>
            <a:custGeom>
              <a:avLst/>
              <a:gdLst>
                <a:gd name="T0" fmla="*/ 5 w 20"/>
                <a:gd name="T1" fmla="*/ 8 h 41"/>
                <a:gd name="T2" fmla="*/ 17 w 20"/>
                <a:gd name="T3" fmla="*/ 0 h 41"/>
                <a:gd name="T4" fmla="*/ 20 w 20"/>
                <a:gd name="T5" fmla="*/ 9 h 41"/>
                <a:gd name="T6" fmla="*/ 14 w 20"/>
                <a:gd name="T7" fmla="*/ 41 h 41"/>
                <a:gd name="T8" fmla="*/ 0 w 20"/>
                <a:gd name="T9" fmla="*/ 10 h 41"/>
                <a:gd name="T10" fmla="*/ 5 w 20"/>
                <a:gd name="T11" fmla="*/ 8 h 41"/>
              </a:gdLst>
              <a:ahLst/>
              <a:cxnLst>
                <a:cxn ang="0">
                  <a:pos x="T0" y="T1"/>
                </a:cxn>
                <a:cxn ang="0">
                  <a:pos x="T2" y="T3"/>
                </a:cxn>
                <a:cxn ang="0">
                  <a:pos x="T4" y="T5"/>
                </a:cxn>
                <a:cxn ang="0">
                  <a:pos x="T6" y="T7"/>
                </a:cxn>
                <a:cxn ang="0">
                  <a:pos x="T8" y="T9"/>
                </a:cxn>
                <a:cxn ang="0">
                  <a:pos x="T10" y="T11"/>
                </a:cxn>
              </a:cxnLst>
              <a:rect l="0" t="0" r="r" b="b"/>
              <a:pathLst>
                <a:path w="20" h="41">
                  <a:moveTo>
                    <a:pt x="5" y="8"/>
                  </a:moveTo>
                  <a:cubicBezTo>
                    <a:pt x="11" y="8"/>
                    <a:pt x="14" y="1"/>
                    <a:pt x="17" y="0"/>
                  </a:cubicBezTo>
                  <a:cubicBezTo>
                    <a:pt x="17" y="4"/>
                    <a:pt x="18" y="8"/>
                    <a:pt x="20" y="9"/>
                  </a:cubicBezTo>
                  <a:cubicBezTo>
                    <a:pt x="18" y="18"/>
                    <a:pt x="16" y="36"/>
                    <a:pt x="14" y="41"/>
                  </a:cubicBezTo>
                  <a:cubicBezTo>
                    <a:pt x="6" y="39"/>
                    <a:pt x="4" y="16"/>
                    <a:pt x="0" y="10"/>
                  </a:cubicBezTo>
                  <a:cubicBezTo>
                    <a:pt x="1" y="10"/>
                    <a:pt x="4" y="8"/>
                    <a:pt x="5" y="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5" name="Freeform 165"/>
            <p:cNvSpPr>
              <a:spLocks/>
            </p:cNvSpPr>
            <p:nvPr/>
          </p:nvSpPr>
          <p:spPr bwMode="auto">
            <a:xfrm>
              <a:off x="6024835" y="3092643"/>
              <a:ext cx="35200" cy="68869"/>
            </a:xfrm>
            <a:custGeom>
              <a:avLst/>
              <a:gdLst>
                <a:gd name="T0" fmla="*/ 7 w 32"/>
                <a:gd name="T1" fmla="*/ 27 h 60"/>
                <a:gd name="T2" fmla="*/ 0 w 32"/>
                <a:gd name="T3" fmla="*/ 11 h 60"/>
                <a:gd name="T4" fmla="*/ 16 w 32"/>
                <a:gd name="T5" fmla="*/ 0 h 60"/>
                <a:gd name="T6" fmla="*/ 25 w 32"/>
                <a:gd name="T7" fmla="*/ 5 h 60"/>
                <a:gd name="T8" fmla="*/ 30 w 32"/>
                <a:gd name="T9" fmla="*/ 38 h 60"/>
                <a:gd name="T10" fmla="*/ 10 w 32"/>
                <a:gd name="T11" fmla="*/ 60 h 60"/>
                <a:gd name="T12" fmla="*/ 3 w 32"/>
                <a:gd name="T13" fmla="*/ 43 h 60"/>
                <a:gd name="T14" fmla="*/ 7 w 32"/>
                <a:gd name="T15" fmla="*/ 27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0">
                  <a:moveTo>
                    <a:pt x="7" y="27"/>
                  </a:moveTo>
                  <a:cubicBezTo>
                    <a:pt x="7" y="21"/>
                    <a:pt x="0" y="17"/>
                    <a:pt x="0" y="11"/>
                  </a:cubicBezTo>
                  <a:cubicBezTo>
                    <a:pt x="8" y="8"/>
                    <a:pt x="9" y="0"/>
                    <a:pt x="16" y="0"/>
                  </a:cubicBezTo>
                  <a:cubicBezTo>
                    <a:pt x="21" y="0"/>
                    <a:pt x="23" y="5"/>
                    <a:pt x="25" y="5"/>
                  </a:cubicBezTo>
                  <a:cubicBezTo>
                    <a:pt x="32" y="18"/>
                    <a:pt x="30" y="25"/>
                    <a:pt x="30" y="38"/>
                  </a:cubicBezTo>
                  <a:cubicBezTo>
                    <a:pt x="30" y="49"/>
                    <a:pt x="16" y="60"/>
                    <a:pt x="10" y="60"/>
                  </a:cubicBezTo>
                  <a:cubicBezTo>
                    <a:pt x="3" y="60"/>
                    <a:pt x="3" y="50"/>
                    <a:pt x="3" y="43"/>
                  </a:cubicBezTo>
                  <a:cubicBezTo>
                    <a:pt x="3" y="37"/>
                    <a:pt x="7" y="33"/>
                    <a:pt x="7" y="27"/>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6" name="Freeform 166"/>
            <p:cNvSpPr>
              <a:spLocks/>
            </p:cNvSpPr>
            <p:nvPr/>
          </p:nvSpPr>
          <p:spPr bwMode="auto">
            <a:xfrm>
              <a:off x="5884034" y="3133965"/>
              <a:ext cx="18365" cy="13774"/>
            </a:xfrm>
            <a:custGeom>
              <a:avLst/>
              <a:gdLst>
                <a:gd name="T0" fmla="*/ 16 w 16"/>
                <a:gd name="T1" fmla="*/ 9 h 13"/>
                <a:gd name="T2" fmla="*/ 10 w 16"/>
                <a:gd name="T3" fmla="*/ 13 h 13"/>
                <a:gd name="T4" fmla="*/ 0 w 16"/>
                <a:gd name="T5" fmla="*/ 6 h 13"/>
                <a:gd name="T6" fmla="*/ 12 w 16"/>
                <a:gd name="T7" fmla="*/ 0 h 13"/>
                <a:gd name="T8" fmla="*/ 16 w 16"/>
                <a:gd name="T9" fmla="*/ 9 h 13"/>
              </a:gdLst>
              <a:ahLst/>
              <a:cxnLst>
                <a:cxn ang="0">
                  <a:pos x="T0" y="T1"/>
                </a:cxn>
                <a:cxn ang="0">
                  <a:pos x="T2" y="T3"/>
                </a:cxn>
                <a:cxn ang="0">
                  <a:pos x="T4" y="T5"/>
                </a:cxn>
                <a:cxn ang="0">
                  <a:pos x="T6" y="T7"/>
                </a:cxn>
                <a:cxn ang="0">
                  <a:pos x="T8" y="T9"/>
                </a:cxn>
              </a:cxnLst>
              <a:rect l="0" t="0" r="r" b="b"/>
              <a:pathLst>
                <a:path w="16" h="13">
                  <a:moveTo>
                    <a:pt x="16" y="9"/>
                  </a:moveTo>
                  <a:cubicBezTo>
                    <a:pt x="16" y="11"/>
                    <a:pt x="12" y="13"/>
                    <a:pt x="10" y="13"/>
                  </a:cubicBezTo>
                  <a:cubicBezTo>
                    <a:pt x="7" y="13"/>
                    <a:pt x="0" y="6"/>
                    <a:pt x="0" y="6"/>
                  </a:cubicBezTo>
                  <a:cubicBezTo>
                    <a:pt x="4" y="3"/>
                    <a:pt x="7" y="1"/>
                    <a:pt x="12" y="0"/>
                  </a:cubicBezTo>
                  <a:cubicBezTo>
                    <a:pt x="12" y="2"/>
                    <a:pt x="16" y="6"/>
                    <a:pt x="16" y="9"/>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7" name="Freeform 167"/>
            <p:cNvSpPr>
              <a:spLocks/>
            </p:cNvSpPr>
            <p:nvPr/>
          </p:nvSpPr>
          <p:spPr bwMode="auto">
            <a:xfrm>
              <a:off x="6063096" y="2610559"/>
              <a:ext cx="22957" cy="29078"/>
            </a:xfrm>
            <a:custGeom>
              <a:avLst/>
              <a:gdLst>
                <a:gd name="T0" fmla="*/ 18 w 20"/>
                <a:gd name="T1" fmla="*/ 18 h 25"/>
                <a:gd name="T2" fmla="*/ 0 w 20"/>
                <a:gd name="T3" fmla="*/ 8 h 25"/>
                <a:gd name="T4" fmla="*/ 0 w 20"/>
                <a:gd name="T5" fmla="*/ 0 h 25"/>
                <a:gd name="T6" fmla="*/ 15 w 20"/>
                <a:gd name="T7" fmla="*/ 0 h 25"/>
                <a:gd name="T8" fmla="*/ 20 w 20"/>
                <a:gd name="T9" fmla="*/ 16 h 25"/>
                <a:gd name="T10" fmla="*/ 18 w 20"/>
                <a:gd name="T11" fmla="*/ 25 h 25"/>
                <a:gd name="T12" fmla="*/ 18 w 20"/>
                <a:gd name="T13" fmla="*/ 18 h 25"/>
              </a:gdLst>
              <a:ahLst/>
              <a:cxnLst>
                <a:cxn ang="0">
                  <a:pos x="T0" y="T1"/>
                </a:cxn>
                <a:cxn ang="0">
                  <a:pos x="T2" y="T3"/>
                </a:cxn>
                <a:cxn ang="0">
                  <a:pos x="T4" y="T5"/>
                </a:cxn>
                <a:cxn ang="0">
                  <a:pos x="T6" y="T7"/>
                </a:cxn>
                <a:cxn ang="0">
                  <a:pos x="T8" y="T9"/>
                </a:cxn>
                <a:cxn ang="0">
                  <a:pos x="T10" y="T11"/>
                </a:cxn>
                <a:cxn ang="0">
                  <a:pos x="T12" y="T13"/>
                </a:cxn>
              </a:cxnLst>
              <a:rect l="0" t="0" r="r" b="b"/>
              <a:pathLst>
                <a:path w="20" h="25">
                  <a:moveTo>
                    <a:pt x="18" y="18"/>
                  </a:moveTo>
                  <a:cubicBezTo>
                    <a:pt x="9" y="18"/>
                    <a:pt x="0" y="16"/>
                    <a:pt x="0" y="8"/>
                  </a:cubicBezTo>
                  <a:cubicBezTo>
                    <a:pt x="0" y="5"/>
                    <a:pt x="0" y="2"/>
                    <a:pt x="0" y="0"/>
                  </a:cubicBezTo>
                  <a:cubicBezTo>
                    <a:pt x="15" y="0"/>
                    <a:pt x="15" y="0"/>
                    <a:pt x="15" y="0"/>
                  </a:cubicBezTo>
                  <a:cubicBezTo>
                    <a:pt x="15" y="9"/>
                    <a:pt x="20" y="8"/>
                    <a:pt x="20" y="16"/>
                  </a:cubicBezTo>
                  <a:cubicBezTo>
                    <a:pt x="20" y="22"/>
                    <a:pt x="19" y="21"/>
                    <a:pt x="18" y="25"/>
                  </a:cubicBezTo>
                  <a:cubicBezTo>
                    <a:pt x="18" y="22"/>
                    <a:pt x="18" y="21"/>
                    <a:pt x="18" y="1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8" name="Freeform 168"/>
            <p:cNvSpPr>
              <a:spLocks/>
            </p:cNvSpPr>
            <p:nvPr/>
          </p:nvSpPr>
          <p:spPr bwMode="auto">
            <a:xfrm>
              <a:off x="6090643" y="2584542"/>
              <a:ext cx="38261" cy="59687"/>
            </a:xfrm>
            <a:custGeom>
              <a:avLst/>
              <a:gdLst>
                <a:gd name="T0" fmla="*/ 5 w 34"/>
                <a:gd name="T1" fmla="*/ 47 h 52"/>
                <a:gd name="T2" fmla="*/ 16 w 34"/>
                <a:gd name="T3" fmla="*/ 36 h 52"/>
                <a:gd name="T4" fmla="*/ 0 w 34"/>
                <a:gd name="T5" fmla="*/ 24 h 52"/>
                <a:gd name="T6" fmla="*/ 14 w 34"/>
                <a:gd name="T7" fmla="*/ 0 h 52"/>
                <a:gd name="T8" fmla="*/ 34 w 34"/>
                <a:gd name="T9" fmla="*/ 20 h 52"/>
                <a:gd name="T10" fmla="*/ 11 w 34"/>
                <a:gd name="T11" fmla="*/ 52 h 52"/>
                <a:gd name="T12" fmla="*/ 0 w 34"/>
                <a:gd name="T13" fmla="*/ 48 h 52"/>
                <a:gd name="T14" fmla="*/ 4 w 34"/>
                <a:gd name="T15" fmla="*/ 44 h 52"/>
                <a:gd name="T16" fmla="*/ 5 w 34"/>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5" y="47"/>
                  </a:moveTo>
                  <a:cubicBezTo>
                    <a:pt x="11" y="46"/>
                    <a:pt x="16" y="40"/>
                    <a:pt x="16" y="36"/>
                  </a:cubicBezTo>
                  <a:cubicBezTo>
                    <a:pt x="8" y="35"/>
                    <a:pt x="0" y="28"/>
                    <a:pt x="0" y="24"/>
                  </a:cubicBezTo>
                  <a:cubicBezTo>
                    <a:pt x="0" y="20"/>
                    <a:pt x="9" y="0"/>
                    <a:pt x="14" y="0"/>
                  </a:cubicBezTo>
                  <a:cubicBezTo>
                    <a:pt x="30" y="0"/>
                    <a:pt x="30" y="7"/>
                    <a:pt x="34" y="20"/>
                  </a:cubicBezTo>
                  <a:cubicBezTo>
                    <a:pt x="21" y="24"/>
                    <a:pt x="27" y="52"/>
                    <a:pt x="11" y="52"/>
                  </a:cubicBezTo>
                  <a:cubicBezTo>
                    <a:pt x="5" y="52"/>
                    <a:pt x="1" y="48"/>
                    <a:pt x="0" y="48"/>
                  </a:cubicBezTo>
                  <a:cubicBezTo>
                    <a:pt x="1" y="46"/>
                    <a:pt x="3" y="44"/>
                    <a:pt x="4" y="44"/>
                  </a:cubicBezTo>
                  <a:lnTo>
                    <a:pt x="5" y="47"/>
                  </a:ln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39" name="Freeform 169"/>
            <p:cNvSpPr>
              <a:spLocks/>
            </p:cNvSpPr>
            <p:nvPr/>
          </p:nvSpPr>
          <p:spPr bwMode="auto">
            <a:xfrm>
              <a:off x="6258992" y="2517204"/>
              <a:ext cx="22957" cy="35200"/>
            </a:xfrm>
            <a:custGeom>
              <a:avLst/>
              <a:gdLst>
                <a:gd name="T0" fmla="*/ 14 w 20"/>
                <a:gd name="T1" fmla="*/ 10 h 30"/>
                <a:gd name="T2" fmla="*/ 3 w 20"/>
                <a:gd name="T3" fmla="*/ 30 h 30"/>
                <a:gd name="T4" fmla="*/ 3 w 20"/>
                <a:gd name="T5" fmla="*/ 20 h 30"/>
                <a:gd name="T6" fmla="*/ 20 w 20"/>
                <a:gd name="T7" fmla="*/ 0 h 30"/>
                <a:gd name="T8" fmla="*/ 14 w 20"/>
                <a:gd name="T9" fmla="*/ 10 h 30"/>
              </a:gdLst>
              <a:ahLst/>
              <a:cxnLst>
                <a:cxn ang="0">
                  <a:pos x="T0" y="T1"/>
                </a:cxn>
                <a:cxn ang="0">
                  <a:pos x="T2" y="T3"/>
                </a:cxn>
                <a:cxn ang="0">
                  <a:pos x="T4" y="T5"/>
                </a:cxn>
                <a:cxn ang="0">
                  <a:pos x="T6" y="T7"/>
                </a:cxn>
                <a:cxn ang="0">
                  <a:pos x="T8" y="T9"/>
                </a:cxn>
              </a:cxnLst>
              <a:rect l="0" t="0" r="r" b="b"/>
              <a:pathLst>
                <a:path w="20" h="30">
                  <a:moveTo>
                    <a:pt x="14" y="10"/>
                  </a:moveTo>
                  <a:cubicBezTo>
                    <a:pt x="14" y="19"/>
                    <a:pt x="8" y="23"/>
                    <a:pt x="3" y="30"/>
                  </a:cubicBezTo>
                  <a:cubicBezTo>
                    <a:pt x="0" y="27"/>
                    <a:pt x="3" y="24"/>
                    <a:pt x="3" y="20"/>
                  </a:cubicBezTo>
                  <a:cubicBezTo>
                    <a:pt x="3" y="15"/>
                    <a:pt x="7" y="1"/>
                    <a:pt x="20" y="0"/>
                  </a:cubicBezTo>
                  <a:cubicBezTo>
                    <a:pt x="19" y="3"/>
                    <a:pt x="14" y="6"/>
                    <a:pt x="14" y="10"/>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0" name="Freeform 170"/>
            <p:cNvSpPr>
              <a:spLocks/>
            </p:cNvSpPr>
            <p:nvPr/>
          </p:nvSpPr>
          <p:spPr bwMode="auto">
            <a:xfrm>
              <a:off x="6352349" y="2472821"/>
              <a:ext cx="29078" cy="39791"/>
            </a:xfrm>
            <a:custGeom>
              <a:avLst/>
              <a:gdLst>
                <a:gd name="T0" fmla="*/ 20 w 26"/>
                <a:gd name="T1" fmla="*/ 18 h 36"/>
                <a:gd name="T2" fmla="*/ 20 w 26"/>
                <a:gd name="T3" fmla="*/ 28 h 36"/>
                <a:gd name="T4" fmla="*/ 7 w 26"/>
                <a:gd name="T5" fmla="*/ 36 h 36"/>
                <a:gd name="T6" fmla="*/ 0 w 26"/>
                <a:gd name="T7" fmla="*/ 24 h 36"/>
                <a:gd name="T8" fmla="*/ 16 w 26"/>
                <a:gd name="T9" fmla="*/ 18 h 36"/>
                <a:gd name="T10" fmla="*/ 11 w 26"/>
                <a:gd name="T11" fmla="*/ 8 h 36"/>
                <a:gd name="T12" fmla="*/ 18 w 26"/>
                <a:gd name="T13" fmla="*/ 0 h 36"/>
                <a:gd name="T14" fmla="*/ 26 w 26"/>
                <a:gd name="T15" fmla="*/ 8 h 36"/>
                <a:gd name="T16" fmla="*/ 20 w 26"/>
                <a:gd name="T1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0" y="18"/>
                  </a:moveTo>
                  <a:cubicBezTo>
                    <a:pt x="20" y="22"/>
                    <a:pt x="20" y="25"/>
                    <a:pt x="20" y="28"/>
                  </a:cubicBezTo>
                  <a:cubicBezTo>
                    <a:pt x="20" y="30"/>
                    <a:pt x="10" y="36"/>
                    <a:pt x="7" y="36"/>
                  </a:cubicBezTo>
                  <a:cubicBezTo>
                    <a:pt x="0" y="36"/>
                    <a:pt x="0" y="29"/>
                    <a:pt x="0" y="24"/>
                  </a:cubicBezTo>
                  <a:cubicBezTo>
                    <a:pt x="6" y="23"/>
                    <a:pt x="10" y="18"/>
                    <a:pt x="16" y="18"/>
                  </a:cubicBezTo>
                  <a:cubicBezTo>
                    <a:pt x="14" y="14"/>
                    <a:pt x="11" y="12"/>
                    <a:pt x="11" y="8"/>
                  </a:cubicBezTo>
                  <a:cubicBezTo>
                    <a:pt x="11" y="4"/>
                    <a:pt x="18" y="0"/>
                    <a:pt x="18" y="0"/>
                  </a:cubicBezTo>
                  <a:cubicBezTo>
                    <a:pt x="22" y="5"/>
                    <a:pt x="23" y="6"/>
                    <a:pt x="26" y="8"/>
                  </a:cubicBezTo>
                  <a:cubicBezTo>
                    <a:pt x="25" y="12"/>
                    <a:pt x="22" y="18"/>
                    <a:pt x="20" y="1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1" name="Freeform 171"/>
            <p:cNvSpPr>
              <a:spLocks/>
            </p:cNvSpPr>
            <p:nvPr/>
          </p:nvSpPr>
          <p:spPr bwMode="auto">
            <a:xfrm>
              <a:off x="6405914" y="3265581"/>
              <a:ext cx="53565" cy="16835"/>
            </a:xfrm>
            <a:custGeom>
              <a:avLst/>
              <a:gdLst>
                <a:gd name="T0" fmla="*/ 47 w 47"/>
                <a:gd name="T1" fmla="*/ 8 h 14"/>
                <a:gd name="T2" fmla="*/ 28 w 47"/>
                <a:gd name="T3" fmla="*/ 10 h 14"/>
                <a:gd name="T4" fmla="*/ 0 w 47"/>
                <a:gd name="T5" fmla="*/ 3 h 14"/>
                <a:gd name="T6" fmla="*/ 47 w 47"/>
                <a:gd name="T7" fmla="*/ 8 h 14"/>
              </a:gdLst>
              <a:ahLst/>
              <a:cxnLst>
                <a:cxn ang="0">
                  <a:pos x="T0" y="T1"/>
                </a:cxn>
                <a:cxn ang="0">
                  <a:pos x="T2" y="T3"/>
                </a:cxn>
                <a:cxn ang="0">
                  <a:pos x="T4" y="T5"/>
                </a:cxn>
                <a:cxn ang="0">
                  <a:pos x="T6" y="T7"/>
                </a:cxn>
              </a:cxnLst>
              <a:rect l="0" t="0" r="r" b="b"/>
              <a:pathLst>
                <a:path w="47" h="14">
                  <a:moveTo>
                    <a:pt x="47" y="8"/>
                  </a:moveTo>
                  <a:cubicBezTo>
                    <a:pt x="37" y="14"/>
                    <a:pt x="34" y="10"/>
                    <a:pt x="28" y="10"/>
                  </a:cubicBezTo>
                  <a:cubicBezTo>
                    <a:pt x="22" y="10"/>
                    <a:pt x="8" y="8"/>
                    <a:pt x="0" y="3"/>
                  </a:cubicBezTo>
                  <a:cubicBezTo>
                    <a:pt x="16" y="0"/>
                    <a:pt x="34" y="4"/>
                    <a:pt x="47" y="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2" name="Freeform 172"/>
            <p:cNvSpPr>
              <a:spLocks/>
            </p:cNvSpPr>
            <p:nvPr/>
          </p:nvSpPr>
          <p:spPr bwMode="auto">
            <a:xfrm>
              <a:off x="6614054" y="3259460"/>
              <a:ext cx="50504" cy="27548"/>
            </a:xfrm>
            <a:custGeom>
              <a:avLst/>
              <a:gdLst>
                <a:gd name="T0" fmla="*/ 9 w 44"/>
                <a:gd name="T1" fmla="*/ 24 h 24"/>
                <a:gd name="T2" fmla="*/ 4 w 44"/>
                <a:gd name="T3" fmla="*/ 20 h 24"/>
                <a:gd name="T4" fmla="*/ 0 w 44"/>
                <a:gd name="T5" fmla="*/ 16 h 24"/>
                <a:gd name="T6" fmla="*/ 44 w 44"/>
                <a:gd name="T7" fmla="*/ 0 h 24"/>
                <a:gd name="T8" fmla="*/ 34 w 44"/>
                <a:gd name="T9" fmla="*/ 7 h 24"/>
                <a:gd name="T10" fmla="*/ 33 w 44"/>
                <a:gd name="T11" fmla="*/ 15 h 24"/>
                <a:gd name="T12" fmla="*/ 9 w 4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44" h="24">
                  <a:moveTo>
                    <a:pt x="9" y="24"/>
                  </a:moveTo>
                  <a:cubicBezTo>
                    <a:pt x="7" y="24"/>
                    <a:pt x="4" y="22"/>
                    <a:pt x="4" y="20"/>
                  </a:cubicBezTo>
                  <a:cubicBezTo>
                    <a:pt x="2" y="20"/>
                    <a:pt x="0" y="17"/>
                    <a:pt x="0" y="16"/>
                  </a:cubicBezTo>
                  <a:cubicBezTo>
                    <a:pt x="12" y="10"/>
                    <a:pt x="31" y="2"/>
                    <a:pt x="44" y="0"/>
                  </a:cubicBezTo>
                  <a:cubicBezTo>
                    <a:pt x="43" y="8"/>
                    <a:pt x="39" y="4"/>
                    <a:pt x="34" y="7"/>
                  </a:cubicBezTo>
                  <a:cubicBezTo>
                    <a:pt x="32" y="8"/>
                    <a:pt x="34" y="12"/>
                    <a:pt x="33" y="15"/>
                  </a:cubicBezTo>
                  <a:cubicBezTo>
                    <a:pt x="30" y="20"/>
                    <a:pt x="16" y="24"/>
                    <a:pt x="9" y="24"/>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3" name="Freeform 173"/>
            <p:cNvSpPr>
              <a:spLocks/>
            </p:cNvSpPr>
            <p:nvPr/>
          </p:nvSpPr>
          <p:spPr bwMode="auto">
            <a:xfrm>
              <a:off x="7128281" y="3900708"/>
              <a:ext cx="24487" cy="10713"/>
            </a:xfrm>
            <a:custGeom>
              <a:avLst/>
              <a:gdLst>
                <a:gd name="T0" fmla="*/ 0 w 22"/>
                <a:gd name="T1" fmla="*/ 4 h 10"/>
                <a:gd name="T2" fmla="*/ 9 w 22"/>
                <a:gd name="T3" fmla="*/ 10 h 10"/>
                <a:gd name="T4" fmla="*/ 22 w 22"/>
                <a:gd name="T5" fmla="*/ 0 h 10"/>
                <a:gd name="T6" fmla="*/ 0 w 22"/>
                <a:gd name="T7" fmla="*/ 4 h 10"/>
              </a:gdLst>
              <a:ahLst/>
              <a:cxnLst>
                <a:cxn ang="0">
                  <a:pos x="T0" y="T1"/>
                </a:cxn>
                <a:cxn ang="0">
                  <a:pos x="T2" y="T3"/>
                </a:cxn>
                <a:cxn ang="0">
                  <a:pos x="T4" y="T5"/>
                </a:cxn>
                <a:cxn ang="0">
                  <a:pos x="T6" y="T7"/>
                </a:cxn>
              </a:cxnLst>
              <a:rect l="0" t="0" r="r" b="b"/>
              <a:pathLst>
                <a:path w="22" h="10">
                  <a:moveTo>
                    <a:pt x="0" y="4"/>
                  </a:moveTo>
                  <a:cubicBezTo>
                    <a:pt x="1" y="8"/>
                    <a:pt x="6" y="10"/>
                    <a:pt x="9" y="10"/>
                  </a:cubicBezTo>
                  <a:cubicBezTo>
                    <a:pt x="15" y="10"/>
                    <a:pt x="21" y="3"/>
                    <a:pt x="22" y="0"/>
                  </a:cubicBezTo>
                  <a:cubicBezTo>
                    <a:pt x="12" y="0"/>
                    <a:pt x="7" y="2"/>
                    <a:pt x="0" y="4"/>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4" name="Freeform 174"/>
            <p:cNvSpPr>
              <a:spLocks/>
            </p:cNvSpPr>
            <p:nvPr/>
          </p:nvSpPr>
          <p:spPr bwMode="auto">
            <a:xfrm>
              <a:off x="6995133" y="2035120"/>
              <a:ext cx="52035" cy="41321"/>
            </a:xfrm>
            <a:custGeom>
              <a:avLst/>
              <a:gdLst>
                <a:gd name="T0" fmla="*/ 10 w 45"/>
                <a:gd name="T1" fmla="*/ 8 h 36"/>
                <a:gd name="T2" fmla="*/ 19 w 45"/>
                <a:gd name="T3" fmla="*/ 0 h 36"/>
                <a:gd name="T4" fmla="*/ 45 w 45"/>
                <a:gd name="T5" fmla="*/ 12 h 36"/>
                <a:gd name="T6" fmla="*/ 45 w 45"/>
                <a:gd name="T7" fmla="*/ 23 h 36"/>
                <a:gd name="T8" fmla="*/ 13 w 45"/>
                <a:gd name="T9" fmla="*/ 36 h 36"/>
                <a:gd name="T10" fmla="*/ 0 w 45"/>
                <a:gd name="T11" fmla="*/ 27 h 36"/>
                <a:gd name="T12" fmla="*/ 10 w 45"/>
                <a:gd name="T13" fmla="*/ 8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10" y="8"/>
                  </a:moveTo>
                  <a:cubicBezTo>
                    <a:pt x="13" y="8"/>
                    <a:pt x="15" y="0"/>
                    <a:pt x="19" y="0"/>
                  </a:cubicBezTo>
                  <a:cubicBezTo>
                    <a:pt x="29" y="0"/>
                    <a:pt x="34" y="11"/>
                    <a:pt x="45" y="12"/>
                  </a:cubicBezTo>
                  <a:cubicBezTo>
                    <a:pt x="45" y="23"/>
                    <a:pt x="45" y="23"/>
                    <a:pt x="45" y="23"/>
                  </a:cubicBezTo>
                  <a:cubicBezTo>
                    <a:pt x="35" y="28"/>
                    <a:pt x="26" y="36"/>
                    <a:pt x="13" y="36"/>
                  </a:cubicBezTo>
                  <a:cubicBezTo>
                    <a:pt x="4" y="36"/>
                    <a:pt x="0" y="35"/>
                    <a:pt x="0" y="27"/>
                  </a:cubicBezTo>
                  <a:cubicBezTo>
                    <a:pt x="0" y="24"/>
                    <a:pt x="8" y="8"/>
                    <a:pt x="10" y="8"/>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5" name="Freeform 175"/>
            <p:cNvSpPr>
              <a:spLocks/>
            </p:cNvSpPr>
            <p:nvPr/>
          </p:nvSpPr>
          <p:spPr bwMode="auto">
            <a:xfrm>
              <a:off x="7255308" y="1987677"/>
              <a:ext cx="41322" cy="42852"/>
            </a:xfrm>
            <a:custGeom>
              <a:avLst/>
              <a:gdLst>
                <a:gd name="T0" fmla="*/ 36 w 36"/>
                <a:gd name="T1" fmla="*/ 32 h 37"/>
                <a:gd name="T2" fmla="*/ 26 w 36"/>
                <a:gd name="T3" fmla="*/ 36 h 37"/>
                <a:gd name="T4" fmla="*/ 0 w 36"/>
                <a:gd name="T5" fmla="*/ 16 h 37"/>
                <a:gd name="T6" fmla="*/ 36 w 36"/>
                <a:gd name="T7" fmla="*/ 32 h 37"/>
              </a:gdLst>
              <a:ahLst/>
              <a:cxnLst>
                <a:cxn ang="0">
                  <a:pos x="T0" y="T1"/>
                </a:cxn>
                <a:cxn ang="0">
                  <a:pos x="T2" y="T3"/>
                </a:cxn>
                <a:cxn ang="0">
                  <a:pos x="T4" y="T5"/>
                </a:cxn>
                <a:cxn ang="0">
                  <a:pos x="T6" y="T7"/>
                </a:cxn>
              </a:cxnLst>
              <a:rect l="0" t="0" r="r" b="b"/>
              <a:pathLst>
                <a:path w="36" h="37">
                  <a:moveTo>
                    <a:pt x="36" y="32"/>
                  </a:moveTo>
                  <a:cubicBezTo>
                    <a:pt x="36" y="37"/>
                    <a:pt x="26" y="36"/>
                    <a:pt x="26" y="36"/>
                  </a:cubicBezTo>
                  <a:cubicBezTo>
                    <a:pt x="16" y="36"/>
                    <a:pt x="0" y="26"/>
                    <a:pt x="0" y="16"/>
                  </a:cubicBezTo>
                  <a:cubicBezTo>
                    <a:pt x="0" y="0"/>
                    <a:pt x="36" y="16"/>
                    <a:pt x="36" y="3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6" name="Freeform 176"/>
            <p:cNvSpPr>
              <a:spLocks/>
            </p:cNvSpPr>
            <p:nvPr/>
          </p:nvSpPr>
          <p:spPr bwMode="auto">
            <a:xfrm>
              <a:off x="7536909" y="1842286"/>
              <a:ext cx="36731" cy="27548"/>
            </a:xfrm>
            <a:custGeom>
              <a:avLst/>
              <a:gdLst>
                <a:gd name="T0" fmla="*/ 2 w 33"/>
                <a:gd name="T1" fmla="*/ 24 h 24"/>
                <a:gd name="T2" fmla="*/ 33 w 33"/>
                <a:gd name="T3" fmla="*/ 15 h 24"/>
                <a:gd name="T4" fmla="*/ 14 w 33"/>
                <a:gd name="T5" fmla="*/ 0 h 24"/>
                <a:gd name="T6" fmla="*/ 2 w 33"/>
                <a:gd name="T7" fmla="*/ 16 h 24"/>
                <a:gd name="T8" fmla="*/ 2 w 33"/>
                <a:gd name="T9" fmla="*/ 24 h 24"/>
              </a:gdLst>
              <a:ahLst/>
              <a:cxnLst>
                <a:cxn ang="0">
                  <a:pos x="T0" y="T1"/>
                </a:cxn>
                <a:cxn ang="0">
                  <a:pos x="T2" y="T3"/>
                </a:cxn>
                <a:cxn ang="0">
                  <a:pos x="T4" y="T5"/>
                </a:cxn>
                <a:cxn ang="0">
                  <a:pos x="T6" y="T7"/>
                </a:cxn>
                <a:cxn ang="0">
                  <a:pos x="T8" y="T9"/>
                </a:cxn>
              </a:cxnLst>
              <a:rect l="0" t="0" r="r" b="b"/>
              <a:pathLst>
                <a:path w="33" h="24">
                  <a:moveTo>
                    <a:pt x="2" y="24"/>
                  </a:moveTo>
                  <a:cubicBezTo>
                    <a:pt x="11" y="24"/>
                    <a:pt x="29" y="18"/>
                    <a:pt x="33" y="15"/>
                  </a:cubicBezTo>
                  <a:cubicBezTo>
                    <a:pt x="25" y="9"/>
                    <a:pt x="23" y="0"/>
                    <a:pt x="14" y="0"/>
                  </a:cubicBezTo>
                  <a:cubicBezTo>
                    <a:pt x="7" y="0"/>
                    <a:pt x="2" y="9"/>
                    <a:pt x="2" y="16"/>
                  </a:cubicBezTo>
                  <a:cubicBezTo>
                    <a:pt x="2" y="18"/>
                    <a:pt x="0" y="24"/>
                    <a:pt x="2" y="24"/>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7" name="Freeform 177"/>
            <p:cNvSpPr>
              <a:spLocks/>
            </p:cNvSpPr>
            <p:nvPr/>
          </p:nvSpPr>
          <p:spPr bwMode="auto">
            <a:xfrm>
              <a:off x="9273957" y="1814739"/>
              <a:ext cx="81113" cy="36730"/>
            </a:xfrm>
            <a:custGeom>
              <a:avLst/>
              <a:gdLst>
                <a:gd name="T0" fmla="*/ 0 w 71"/>
                <a:gd name="T1" fmla="*/ 24 h 32"/>
                <a:gd name="T2" fmla="*/ 36 w 71"/>
                <a:gd name="T3" fmla="*/ 0 h 32"/>
                <a:gd name="T4" fmla="*/ 71 w 71"/>
                <a:gd name="T5" fmla="*/ 32 h 32"/>
                <a:gd name="T6" fmla="*/ 49 w 71"/>
                <a:gd name="T7" fmla="*/ 32 h 32"/>
                <a:gd name="T8" fmla="*/ 3 w 71"/>
                <a:gd name="T9" fmla="*/ 20 h 32"/>
                <a:gd name="T10" fmla="*/ 0 w 71"/>
                <a:gd name="T11" fmla="*/ 24 h 32"/>
              </a:gdLst>
              <a:ahLst/>
              <a:cxnLst>
                <a:cxn ang="0">
                  <a:pos x="T0" y="T1"/>
                </a:cxn>
                <a:cxn ang="0">
                  <a:pos x="T2" y="T3"/>
                </a:cxn>
                <a:cxn ang="0">
                  <a:pos x="T4" y="T5"/>
                </a:cxn>
                <a:cxn ang="0">
                  <a:pos x="T6" y="T7"/>
                </a:cxn>
                <a:cxn ang="0">
                  <a:pos x="T8" y="T9"/>
                </a:cxn>
                <a:cxn ang="0">
                  <a:pos x="T10" y="T11"/>
                </a:cxn>
              </a:cxnLst>
              <a:rect l="0" t="0" r="r" b="b"/>
              <a:pathLst>
                <a:path w="71" h="32">
                  <a:moveTo>
                    <a:pt x="0" y="24"/>
                  </a:moveTo>
                  <a:cubicBezTo>
                    <a:pt x="9" y="11"/>
                    <a:pt x="18" y="0"/>
                    <a:pt x="36" y="0"/>
                  </a:cubicBezTo>
                  <a:cubicBezTo>
                    <a:pt x="56" y="0"/>
                    <a:pt x="71" y="14"/>
                    <a:pt x="71" y="32"/>
                  </a:cubicBezTo>
                  <a:cubicBezTo>
                    <a:pt x="49" y="32"/>
                    <a:pt x="49" y="32"/>
                    <a:pt x="49" y="32"/>
                  </a:cubicBezTo>
                  <a:cubicBezTo>
                    <a:pt x="35" y="24"/>
                    <a:pt x="18" y="26"/>
                    <a:pt x="3" y="20"/>
                  </a:cubicBezTo>
                  <a:lnTo>
                    <a:pt x="0" y="24"/>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8" name="Freeform 178"/>
            <p:cNvSpPr>
              <a:spLocks/>
            </p:cNvSpPr>
            <p:nvPr/>
          </p:nvSpPr>
          <p:spPr bwMode="auto">
            <a:xfrm>
              <a:off x="9428532" y="1730565"/>
              <a:ext cx="111722" cy="41321"/>
            </a:xfrm>
            <a:custGeom>
              <a:avLst/>
              <a:gdLst>
                <a:gd name="T0" fmla="*/ 0 w 97"/>
                <a:gd name="T1" fmla="*/ 0 h 36"/>
                <a:gd name="T2" fmla="*/ 89 w 97"/>
                <a:gd name="T3" fmla="*/ 16 h 36"/>
                <a:gd name="T4" fmla="*/ 97 w 97"/>
                <a:gd name="T5" fmla="*/ 24 h 36"/>
                <a:gd name="T6" fmla="*/ 63 w 97"/>
                <a:gd name="T7" fmla="*/ 36 h 36"/>
                <a:gd name="T8" fmla="*/ 7 w 97"/>
                <a:gd name="T9" fmla="*/ 7 h 36"/>
                <a:gd name="T10" fmla="*/ 0 w 97"/>
                <a:gd name="T11" fmla="*/ 0 h 36"/>
              </a:gdLst>
              <a:ahLst/>
              <a:cxnLst>
                <a:cxn ang="0">
                  <a:pos x="T0" y="T1"/>
                </a:cxn>
                <a:cxn ang="0">
                  <a:pos x="T2" y="T3"/>
                </a:cxn>
                <a:cxn ang="0">
                  <a:pos x="T4" y="T5"/>
                </a:cxn>
                <a:cxn ang="0">
                  <a:pos x="T6" y="T7"/>
                </a:cxn>
                <a:cxn ang="0">
                  <a:pos x="T8" y="T9"/>
                </a:cxn>
                <a:cxn ang="0">
                  <a:pos x="T10" y="T11"/>
                </a:cxn>
              </a:cxnLst>
              <a:rect l="0" t="0" r="r" b="b"/>
              <a:pathLst>
                <a:path w="97" h="36">
                  <a:moveTo>
                    <a:pt x="0" y="0"/>
                  </a:moveTo>
                  <a:cubicBezTo>
                    <a:pt x="7" y="6"/>
                    <a:pt x="86" y="16"/>
                    <a:pt x="89" y="16"/>
                  </a:cubicBezTo>
                  <a:cubicBezTo>
                    <a:pt x="94" y="16"/>
                    <a:pt x="97" y="20"/>
                    <a:pt x="97" y="24"/>
                  </a:cubicBezTo>
                  <a:cubicBezTo>
                    <a:pt x="97" y="33"/>
                    <a:pt x="75" y="36"/>
                    <a:pt x="63" y="36"/>
                  </a:cubicBezTo>
                  <a:cubicBezTo>
                    <a:pt x="43" y="36"/>
                    <a:pt x="7" y="26"/>
                    <a:pt x="7" y="7"/>
                  </a:cubicBezTo>
                  <a:lnTo>
                    <a:pt x="0"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49" name="Freeform 179"/>
            <p:cNvSpPr>
              <a:spLocks/>
            </p:cNvSpPr>
            <p:nvPr/>
          </p:nvSpPr>
          <p:spPr bwMode="auto">
            <a:xfrm>
              <a:off x="9270896" y="1788721"/>
              <a:ext cx="22957" cy="26017"/>
            </a:xfrm>
            <a:custGeom>
              <a:avLst/>
              <a:gdLst>
                <a:gd name="T0" fmla="*/ 20 w 20"/>
                <a:gd name="T1" fmla="*/ 13 h 23"/>
                <a:gd name="T2" fmla="*/ 9 w 20"/>
                <a:gd name="T3" fmla="*/ 23 h 23"/>
                <a:gd name="T4" fmla="*/ 0 w 20"/>
                <a:gd name="T5" fmla="*/ 13 h 23"/>
                <a:gd name="T6" fmla="*/ 20 w 20"/>
                <a:gd name="T7" fmla="*/ 13 h 23"/>
              </a:gdLst>
              <a:ahLst/>
              <a:cxnLst>
                <a:cxn ang="0">
                  <a:pos x="T0" y="T1"/>
                </a:cxn>
                <a:cxn ang="0">
                  <a:pos x="T2" y="T3"/>
                </a:cxn>
                <a:cxn ang="0">
                  <a:pos x="T4" y="T5"/>
                </a:cxn>
                <a:cxn ang="0">
                  <a:pos x="T6" y="T7"/>
                </a:cxn>
              </a:cxnLst>
              <a:rect l="0" t="0" r="r" b="b"/>
              <a:pathLst>
                <a:path w="20" h="23">
                  <a:moveTo>
                    <a:pt x="20" y="13"/>
                  </a:moveTo>
                  <a:cubicBezTo>
                    <a:pt x="20" y="19"/>
                    <a:pt x="14" y="23"/>
                    <a:pt x="9" y="23"/>
                  </a:cubicBezTo>
                  <a:cubicBezTo>
                    <a:pt x="1" y="23"/>
                    <a:pt x="0" y="20"/>
                    <a:pt x="0" y="13"/>
                  </a:cubicBezTo>
                  <a:cubicBezTo>
                    <a:pt x="0" y="0"/>
                    <a:pt x="20" y="2"/>
                    <a:pt x="20" y="13"/>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50" name="Freeform 180"/>
            <p:cNvSpPr>
              <a:spLocks/>
            </p:cNvSpPr>
            <p:nvPr/>
          </p:nvSpPr>
          <p:spPr bwMode="auto">
            <a:xfrm>
              <a:off x="4235751" y="2811045"/>
              <a:ext cx="61218" cy="33669"/>
            </a:xfrm>
            <a:custGeom>
              <a:avLst/>
              <a:gdLst>
                <a:gd name="T0" fmla="*/ 43 w 54"/>
                <a:gd name="T1" fmla="*/ 29 h 29"/>
                <a:gd name="T2" fmla="*/ 54 w 54"/>
                <a:gd name="T3" fmla="*/ 24 h 29"/>
                <a:gd name="T4" fmla="*/ 0 w 54"/>
                <a:gd name="T5" fmla="*/ 5 h 29"/>
                <a:gd name="T6" fmla="*/ 43 w 54"/>
                <a:gd name="T7" fmla="*/ 29 h 29"/>
              </a:gdLst>
              <a:ahLst/>
              <a:cxnLst>
                <a:cxn ang="0">
                  <a:pos x="T0" y="T1"/>
                </a:cxn>
                <a:cxn ang="0">
                  <a:pos x="T2" y="T3"/>
                </a:cxn>
                <a:cxn ang="0">
                  <a:pos x="T4" y="T5"/>
                </a:cxn>
                <a:cxn ang="0">
                  <a:pos x="T6" y="T7"/>
                </a:cxn>
              </a:cxnLst>
              <a:rect l="0" t="0" r="r" b="b"/>
              <a:pathLst>
                <a:path w="54" h="29">
                  <a:moveTo>
                    <a:pt x="43" y="29"/>
                  </a:moveTo>
                  <a:cubicBezTo>
                    <a:pt x="49" y="29"/>
                    <a:pt x="51" y="28"/>
                    <a:pt x="54" y="24"/>
                  </a:cubicBezTo>
                  <a:cubicBezTo>
                    <a:pt x="38" y="15"/>
                    <a:pt x="23" y="0"/>
                    <a:pt x="0" y="5"/>
                  </a:cubicBezTo>
                  <a:cubicBezTo>
                    <a:pt x="9" y="12"/>
                    <a:pt x="31" y="29"/>
                    <a:pt x="43" y="29"/>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51" name="Freeform 181"/>
            <p:cNvSpPr>
              <a:spLocks/>
            </p:cNvSpPr>
            <p:nvPr/>
          </p:nvSpPr>
          <p:spPr bwMode="auto">
            <a:xfrm>
              <a:off x="4240342" y="2915114"/>
              <a:ext cx="47444" cy="29078"/>
            </a:xfrm>
            <a:custGeom>
              <a:avLst/>
              <a:gdLst>
                <a:gd name="T0" fmla="*/ 3 w 42"/>
                <a:gd name="T1" fmla="*/ 0 h 26"/>
                <a:gd name="T2" fmla="*/ 19 w 42"/>
                <a:gd name="T3" fmla="*/ 13 h 26"/>
                <a:gd name="T4" fmla="*/ 42 w 42"/>
                <a:gd name="T5" fmla="*/ 13 h 26"/>
                <a:gd name="T6" fmla="*/ 42 w 42"/>
                <a:gd name="T7" fmla="*/ 18 h 26"/>
                <a:gd name="T8" fmla="*/ 33 w 42"/>
                <a:gd name="T9" fmla="*/ 26 h 26"/>
                <a:gd name="T10" fmla="*/ 0 w 42"/>
                <a:gd name="T11" fmla="*/ 6 h 26"/>
                <a:gd name="T12" fmla="*/ 3 w 4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2" h="26">
                  <a:moveTo>
                    <a:pt x="3" y="0"/>
                  </a:moveTo>
                  <a:cubicBezTo>
                    <a:pt x="6" y="8"/>
                    <a:pt x="12" y="11"/>
                    <a:pt x="19" y="13"/>
                  </a:cubicBezTo>
                  <a:cubicBezTo>
                    <a:pt x="42" y="13"/>
                    <a:pt x="42" y="13"/>
                    <a:pt x="42" y="13"/>
                  </a:cubicBezTo>
                  <a:cubicBezTo>
                    <a:pt x="42" y="14"/>
                    <a:pt x="42" y="16"/>
                    <a:pt x="42" y="18"/>
                  </a:cubicBezTo>
                  <a:cubicBezTo>
                    <a:pt x="42" y="22"/>
                    <a:pt x="34" y="26"/>
                    <a:pt x="33" y="26"/>
                  </a:cubicBezTo>
                  <a:cubicBezTo>
                    <a:pt x="28" y="26"/>
                    <a:pt x="0" y="11"/>
                    <a:pt x="0" y="6"/>
                  </a:cubicBezTo>
                  <a:cubicBezTo>
                    <a:pt x="0" y="3"/>
                    <a:pt x="1" y="1"/>
                    <a:pt x="3" y="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52" name="Freeform 182"/>
            <p:cNvSpPr>
              <a:spLocks/>
            </p:cNvSpPr>
            <p:nvPr/>
          </p:nvSpPr>
          <p:spPr bwMode="auto">
            <a:xfrm>
              <a:off x="4309212" y="2916644"/>
              <a:ext cx="33670" cy="41321"/>
            </a:xfrm>
            <a:custGeom>
              <a:avLst/>
              <a:gdLst>
                <a:gd name="T0" fmla="*/ 29 w 29"/>
                <a:gd name="T1" fmla="*/ 20 h 36"/>
                <a:gd name="T2" fmla="*/ 29 w 29"/>
                <a:gd name="T3" fmla="*/ 25 h 36"/>
                <a:gd name="T4" fmla="*/ 12 w 29"/>
                <a:gd name="T5" fmla="*/ 36 h 36"/>
                <a:gd name="T6" fmla="*/ 0 w 29"/>
                <a:gd name="T7" fmla="*/ 27 h 36"/>
                <a:gd name="T8" fmla="*/ 17 w 29"/>
                <a:gd name="T9" fmla="*/ 0 h 36"/>
                <a:gd name="T10" fmla="*/ 23 w 29"/>
                <a:gd name="T11" fmla="*/ 8 h 36"/>
                <a:gd name="T12" fmla="*/ 29 w 29"/>
                <a:gd name="T13" fmla="*/ 20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29" y="20"/>
                  </a:moveTo>
                  <a:cubicBezTo>
                    <a:pt x="29" y="21"/>
                    <a:pt x="29" y="24"/>
                    <a:pt x="29" y="25"/>
                  </a:cubicBezTo>
                  <a:cubicBezTo>
                    <a:pt x="29" y="31"/>
                    <a:pt x="20" y="36"/>
                    <a:pt x="12" y="36"/>
                  </a:cubicBezTo>
                  <a:cubicBezTo>
                    <a:pt x="4" y="36"/>
                    <a:pt x="0" y="32"/>
                    <a:pt x="0" y="27"/>
                  </a:cubicBezTo>
                  <a:cubicBezTo>
                    <a:pt x="0" y="22"/>
                    <a:pt x="11" y="2"/>
                    <a:pt x="17" y="0"/>
                  </a:cubicBezTo>
                  <a:cubicBezTo>
                    <a:pt x="19" y="3"/>
                    <a:pt x="23" y="5"/>
                    <a:pt x="23" y="8"/>
                  </a:cubicBezTo>
                  <a:cubicBezTo>
                    <a:pt x="23" y="15"/>
                    <a:pt x="11" y="20"/>
                    <a:pt x="29" y="2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53" name="Freeform 183"/>
            <p:cNvSpPr>
              <a:spLocks/>
            </p:cNvSpPr>
            <p:nvPr/>
          </p:nvSpPr>
          <p:spPr bwMode="auto">
            <a:xfrm>
              <a:off x="1699813" y="2440682"/>
              <a:ext cx="39791" cy="18365"/>
            </a:xfrm>
            <a:custGeom>
              <a:avLst/>
              <a:gdLst>
                <a:gd name="T0" fmla="*/ 11 w 34"/>
                <a:gd name="T1" fmla="*/ 7 h 15"/>
                <a:gd name="T2" fmla="*/ 22 w 34"/>
                <a:gd name="T3" fmla="*/ 2 h 15"/>
                <a:gd name="T4" fmla="*/ 34 w 34"/>
                <a:gd name="T5" fmla="*/ 15 h 15"/>
                <a:gd name="T6" fmla="*/ 9 w 34"/>
                <a:gd name="T7" fmla="*/ 15 h 15"/>
                <a:gd name="T8" fmla="*/ 0 w 34"/>
                <a:gd name="T9" fmla="*/ 7 h 15"/>
                <a:gd name="T10" fmla="*/ 11 w 34"/>
                <a:gd name="T11" fmla="*/ 7 h 15"/>
              </a:gdLst>
              <a:ahLst/>
              <a:cxnLst>
                <a:cxn ang="0">
                  <a:pos x="T0" y="T1"/>
                </a:cxn>
                <a:cxn ang="0">
                  <a:pos x="T2" y="T3"/>
                </a:cxn>
                <a:cxn ang="0">
                  <a:pos x="T4" y="T5"/>
                </a:cxn>
                <a:cxn ang="0">
                  <a:pos x="T6" y="T7"/>
                </a:cxn>
                <a:cxn ang="0">
                  <a:pos x="T8" y="T9"/>
                </a:cxn>
                <a:cxn ang="0">
                  <a:pos x="T10" y="T11"/>
                </a:cxn>
              </a:cxnLst>
              <a:rect l="0" t="0" r="r" b="b"/>
              <a:pathLst>
                <a:path w="34" h="15">
                  <a:moveTo>
                    <a:pt x="11" y="7"/>
                  </a:moveTo>
                  <a:cubicBezTo>
                    <a:pt x="14" y="0"/>
                    <a:pt x="16" y="2"/>
                    <a:pt x="22" y="2"/>
                  </a:cubicBezTo>
                  <a:cubicBezTo>
                    <a:pt x="32" y="2"/>
                    <a:pt x="32" y="7"/>
                    <a:pt x="34" y="15"/>
                  </a:cubicBezTo>
                  <a:cubicBezTo>
                    <a:pt x="9" y="15"/>
                    <a:pt x="9" y="15"/>
                    <a:pt x="9" y="15"/>
                  </a:cubicBezTo>
                  <a:cubicBezTo>
                    <a:pt x="6" y="13"/>
                    <a:pt x="1" y="10"/>
                    <a:pt x="0" y="7"/>
                  </a:cubicBezTo>
                  <a:lnTo>
                    <a:pt x="11" y="7"/>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54" name="Freeform 184"/>
            <p:cNvSpPr>
              <a:spLocks/>
            </p:cNvSpPr>
            <p:nvPr/>
          </p:nvSpPr>
          <p:spPr bwMode="auto">
            <a:xfrm>
              <a:off x="1986005" y="3729300"/>
              <a:ext cx="22957" cy="19896"/>
            </a:xfrm>
            <a:custGeom>
              <a:avLst/>
              <a:gdLst>
                <a:gd name="T0" fmla="*/ 19 w 19"/>
                <a:gd name="T1" fmla="*/ 8 h 17"/>
                <a:gd name="T2" fmla="*/ 19 w 19"/>
                <a:gd name="T3" fmla="*/ 13 h 17"/>
                <a:gd name="T4" fmla="*/ 5 w 19"/>
                <a:gd name="T5" fmla="*/ 17 h 17"/>
                <a:gd name="T6" fmla="*/ 0 w 19"/>
                <a:gd name="T7" fmla="*/ 12 h 17"/>
                <a:gd name="T8" fmla="*/ 0 w 19"/>
                <a:gd name="T9" fmla="*/ 0 h 17"/>
                <a:gd name="T10" fmla="*/ 19 w 19"/>
                <a:gd name="T11" fmla="*/ 8 h 17"/>
              </a:gdLst>
              <a:ahLst/>
              <a:cxnLst>
                <a:cxn ang="0">
                  <a:pos x="T0" y="T1"/>
                </a:cxn>
                <a:cxn ang="0">
                  <a:pos x="T2" y="T3"/>
                </a:cxn>
                <a:cxn ang="0">
                  <a:pos x="T4" y="T5"/>
                </a:cxn>
                <a:cxn ang="0">
                  <a:pos x="T6" y="T7"/>
                </a:cxn>
                <a:cxn ang="0">
                  <a:pos x="T8" y="T9"/>
                </a:cxn>
                <a:cxn ang="0">
                  <a:pos x="T10" y="T11"/>
                </a:cxn>
              </a:cxnLst>
              <a:rect l="0" t="0" r="r" b="b"/>
              <a:pathLst>
                <a:path w="19" h="17">
                  <a:moveTo>
                    <a:pt x="19" y="8"/>
                  </a:moveTo>
                  <a:cubicBezTo>
                    <a:pt x="19" y="13"/>
                    <a:pt x="19" y="13"/>
                    <a:pt x="19" y="13"/>
                  </a:cubicBezTo>
                  <a:cubicBezTo>
                    <a:pt x="13" y="15"/>
                    <a:pt x="10" y="17"/>
                    <a:pt x="5" y="17"/>
                  </a:cubicBezTo>
                  <a:cubicBezTo>
                    <a:pt x="3" y="17"/>
                    <a:pt x="0" y="14"/>
                    <a:pt x="0" y="12"/>
                  </a:cubicBezTo>
                  <a:cubicBezTo>
                    <a:pt x="0" y="7"/>
                    <a:pt x="1" y="4"/>
                    <a:pt x="0" y="0"/>
                  </a:cubicBezTo>
                  <a:cubicBezTo>
                    <a:pt x="9" y="0"/>
                    <a:pt x="14" y="3"/>
                    <a:pt x="19" y="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55" name="Freeform 185"/>
            <p:cNvSpPr>
              <a:spLocks/>
            </p:cNvSpPr>
            <p:nvPr/>
          </p:nvSpPr>
          <p:spPr bwMode="auto">
            <a:xfrm>
              <a:off x="1970701" y="3698691"/>
              <a:ext cx="10713" cy="9183"/>
            </a:xfrm>
            <a:custGeom>
              <a:avLst/>
              <a:gdLst>
                <a:gd name="T0" fmla="*/ 10 w 10"/>
                <a:gd name="T1" fmla="*/ 7 h 8"/>
                <a:gd name="T2" fmla="*/ 7 w 10"/>
                <a:gd name="T3" fmla="*/ 8 h 8"/>
                <a:gd name="T4" fmla="*/ 0 w 10"/>
                <a:gd name="T5" fmla="*/ 0 h 8"/>
                <a:gd name="T6" fmla="*/ 10 w 10"/>
                <a:gd name="T7" fmla="*/ 7 h 8"/>
              </a:gdLst>
              <a:ahLst/>
              <a:cxnLst>
                <a:cxn ang="0">
                  <a:pos x="T0" y="T1"/>
                </a:cxn>
                <a:cxn ang="0">
                  <a:pos x="T2" y="T3"/>
                </a:cxn>
                <a:cxn ang="0">
                  <a:pos x="T4" y="T5"/>
                </a:cxn>
                <a:cxn ang="0">
                  <a:pos x="T6" y="T7"/>
                </a:cxn>
              </a:cxnLst>
              <a:rect l="0" t="0" r="r" b="b"/>
              <a:pathLst>
                <a:path w="10" h="8">
                  <a:moveTo>
                    <a:pt x="10" y="7"/>
                  </a:moveTo>
                  <a:cubicBezTo>
                    <a:pt x="10" y="7"/>
                    <a:pt x="8" y="8"/>
                    <a:pt x="7" y="8"/>
                  </a:cubicBezTo>
                  <a:cubicBezTo>
                    <a:pt x="3" y="8"/>
                    <a:pt x="2" y="3"/>
                    <a:pt x="0" y="0"/>
                  </a:cubicBezTo>
                  <a:cubicBezTo>
                    <a:pt x="4" y="0"/>
                    <a:pt x="8" y="4"/>
                    <a:pt x="10" y="7"/>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56" name="Freeform 186"/>
            <p:cNvSpPr>
              <a:spLocks/>
            </p:cNvSpPr>
            <p:nvPr/>
          </p:nvSpPr>
          <p:spPr bwMode="auto">
            <a:xfrm>
              <a:off x="1949275" y="3691039"/>
              <a:ext cx="15304" cy="6122"/>
            </a:xfrm>
            <a:custGeom>
              <a:avLst/>
              <a:gdLst>
                <a:gd name="T0" fmla="*/ 14 w 14"/>
                <a:gd name="T1" fmla="*/ 0 h 6"/>
                <a:gd name="T2" fmla="*/ 4 w 14"/>
                <a:gd name="T3" fmla="*/ 6 h 6"/>
                <a:gd name="T4" fmla="*/ 0 w 14"/>
                <a:gd name="T5" fmla="*/ 0 h 6"/>
                <a:gd name="T6" fmla="*/ 14 w 14"/>
                <a:gd name="T7" fmla="*/ 0 h 6"/>
              </a:gdLst>
              <a:ahLst/>
              <a:cxnLst>
                <a:cxn ang="0">
                  <a:pos x="T0" y="T1"/>
                </a:cxn>
                <a:cxn ang="0">
                  <a:pos x="T2" y="T3"/>
                </a:cxn>
                <a:cxn ang="0">
                  <a:pos x="T4" y="T5"/>
                </a:cxn>
                <a:cxn ang="0">
                  <a:pos x="T6" y="T7"/>
                </a:cxn>
              </a:cxnLst>
              <a:rect l="0" t="0" r="r" b="b"/>
              <a:pathLst>
                <a:path w="14" h="6">
                  <a:moveTo>
                    <a:pt x="14" y="0"/>
                  </a:moveTo>
                  <a:cubicBezTo>
                    <a:pt x="11" y="3"/>
                    <a:pt x="8" y="6"/>
                    <a:pt x="4" y="6"/>
                  </a:cubicBezTo>
                  <a:cubicBezTo>
                    <a:pt x="2" y="6"/>
                    <a:pt x="0" y="2"/>
                    <a:pt x="0" y="0"/>
                  </a:cubicBezTo>
                  <a:lnTo>
                    <a:pt x="14" y="0"/>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57" name="Freeform 187"/>
            <p:cNvSpPr>
              <a:spLocks/>
            </p:cNvSpPr>
            <p:nvPr/>
          </p:nvSpPr>
          <p:spPr bwMode="auto">
            <a:xfrm>
              <a:off x="1927849" y="3678796"/>
              <a:ext cx="12244" cy="9183"/>
            </a:xfrm>
            <a:custGeom>
              <a:avLst/>
              <a:gdLst>
                <a:gd name="T0" fmla="*/ 4 w 11"/>
                <a:gd name="T1" fmla="*/ 2 h 8"/>
                <a:gd name="T2" fmla="*/ 11 w 11"/>
                <a:gd name="T3" fmla="*/ 0 h 8"/>
                <a:gd name="T4" fmla="*/ 11 w 11"/>
                <a:gd name="T5" fmla="*/ 5 h 8"/>
                <a:gd name="T6" fmla="*/ 7 w 11"/>
                <a:gd name="T7" fmla="*/ 8 h 8"/>
                <a:gd name="T8" fmla="*/ 0 w 11"/>
                <a:gd name="T9" fmla="*/ 2 h 8"/>
                <a:gd name="T10" fmla="*/ 5 w 11"/>
                <a:gd name="T11" fmla="*/ 2 h 8"/>
                <a:gd name="T12" fmla="*/ 4 w 11"/>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4" y="2"/>
                  </a:moveTo>
                  <a:cubicBezTo>
                    <a:pt x="6" y="1"/>
                    <a:pt x="8" y="0"/>
                    <a:pt x="11" y="0"/>
                  </a:cubicBezTo>
                  <a:cubicBezTo>
                    <a:pt x="11" y="2"/>
                    <a:pt x="11" y="3"/>
                    <a:pt x="11" y="5"/>
                  </a:cubicBezTo>
                  <a:cubicBezTo>
                    <a:pt x="11" y="6"/>
                    <a:pt x="8" y="8"/>
                    <a:pt x="7" y="8"/>
                  </a:cubicBezTo>
                  <a:cubicBezTo>
                    <a:pt x="4" y="8"/>
                    <a:pt x="0" y="2"/>
                    <a:pt x="0" y="2"/>
                  </a:cubicBezTo>
                  <a:cubicBezTo>
                    <a:pt x="1" y="2"/>
                    <a:pt x="4" y="2"/>
                    <a:pt x="5" y="2"/>
                  </a:cubicBezTo>
                  <a:lnTo>
                    <a:pt x="4" y="2"/>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358" name="Freeform 188"/>
            <p:cNvSpPr>
              <a:spLocks/>
            </p:cNvSpPr>
            <p:nvPr/>
          </p:nvSpPr>
          <p:spPr bwMode="auto">
            <a:xfrm>
              <a:off x="1892648" y="3658900"/>
              <a:ext cx="12244" cy="10713"/>
            </a:xfrm>
            <a:custGeom>
              <a:avLst/>
              <a:gdLst>
                <a:gd name="T0" fmla="*/ 10 w 11"/>
                <a:gd name="T1" fmla="*/ 4 h 10"/>
                <a:gd name="T2" fmla="*/ 11 w 11"/>
                <a:gd name="T3" fmla="*/ 10 h 10"/>
                <a:gd name="T4" fmla="*/ 6 w 11"/>
                <a:gd name="T5" fmla="*/ 10 h 10"/>
                <a:gd name="T6" fmla="*/ 0 w 11"/>
                <a:gd name="T7" fmla="*/ 5 h 10"/>
                <a:gd name="T8" fmla="*/ 4 w 11"/>
                <a:gd name="T9" fmla="*/ 0 h 10"/>
                <a:gd name="T10" fmla="*/ 10 w 11"/>
                <a:gd name="T11" fmla="*/ 4 h 10"/>
              </a:gdLst>
              <a:ahLst/>
              <a:cxnLst>
                <a:cxn ang="0">
                  <a:pos x="T0" y="T1"/>
                </a:cxn>
                <a:cxn ang="0">
                  <a:pos x="T2" y="T3"/>
                </a:cxn>
                <a:cxn ang="0">
                  <a:pos x="T4" y="T5"/>
                </a:cxn>
                <a:cxn ang="0">
                  <a:pos x="T6" y="T7"/>
                </a:cxn>
                <a:cxn ang="0">
                  <a:pos x="T8" y="T9"/>
                </a:cxn>
                <a:cxn ang="0">
                  <a:pos x="T10" y="T11"/>
                </a:cxn>
              </a:cxnLst>
              <a:rect l="0" t="0" r="r" b="b"/>
              <a:pathLst>
                <a:path w="11" h="10">
                  <a:moveTo>
                    <a:pt x="10" y="4"/>
                  </a:moveTo>
                  <a:cubicBezTo>
                    <a:pt x="10" y="6"/>
                    <a:pt x="10" y="8"/>
                    <a:pt x="11" y="10"/>
                  </a:cubicBezTo>
                  <a:cubicBezTo>
                    <a:pt x="10" y="10"/>
                    <a:pt x="7" y="10"/>
                    <a:pt x="6" y="10"/>
                  </a:cubicBezTo>
                  <a:cubicBezTo>
                    <a:pt x="4" y="10"/>
                    <a:pt x="0" y="7"/>
                    <a:pt x="0" y="5"/>
                  </a:cubicBezTo>
                  <a:cubicBezTo>
                    <a:pt x="1" y="4"/>
                    <a:pt x="4" y="2"/>
                    <a:pt x="4" y="0"/>
                  </a:cubicBezTo>
                  <a:cubicBezTo>
                    <a:pt x="6" y="2"/>
                    <a:pt x="8" y="4"/>
                    <a:pt x="10" y="4"/>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grpSp>
      <p:sp>
        <p:nvSpPr>
          <p:cNvPr id="361" name="Rectangle 360"/>
          <p:cNvSpPr/>
          <p:nvPr/>
        </p:nvSpPr>
        <p:spPr>
          <a:xfrm>
            <a:off x="746077" y="3079923"/>
            <a:ext cx="1693052" cy="239688"/>
          </a:xfrm>
          <a:prstGeom prst="rect">
            <a:avLst/>
          </a:prstGeom>
          <a:gradFill flip="none" rotWithShape="1">
            <a:gsLst>
              <a:gs pos="0">
                <a:schemeClr val="accent3">
                  <a:lumMod val="67000"/>
                </a:schemeClr>
              </a:gs>
              <a:gs pos="48000">
                <a:schemeClr val="accent3">
                  <a:lumMod val="97000"/>
                  <a:lumOff val="3000"/>
                  <a:alpha val="95000"/>
                </a:schemeClr>
              </a:gs>
              <a:gs pos="100000">
                <a:schemeClr val="accent3">
                  <a:lumMod val="60000"/>
                  <a:lumOff val="40000"/>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n w="3175">
                  <a:noFill/>
                </a:ln>
                <a:solidFill>
                  <a:schemeClr val="tx1">
                    <a:lumMod val="75000"/>
                    <a:lumOff val="25000"/>
                  </a:schemeClr>
                </a:solidFill>
                <a:latin typeface="Arial" panose="020B0604020202020204" pitchFamily="34" charset="0"/>
                <a:cs typeface="Arial" panose="020B0604020202020204" pitchFamily="34" charset="0"/>
              </a:rPr>
              <a:t>US-101</a:t>
            </a:r>
            <a:endParaRPr lang="en-US" sz="1600" dirty="0">
              <a:ln w="3175">
                <a:noFill/>
              </a:ln>
              <a:solidFill>
                <a:schemeClr val="tx1">
                  <a:lumMod val="75000"/>
                  <a:lumOff val="25000"/>
                </a:schemeClr>
              </a:solidFill>
              <a:latin typeface="Arial" panose="020B0604020202020204" pitchFamily="34" charset="0"/>
              <a:cs typeface="Arial" panose="020B0604020202020204" pitchFamily="34" charset="0"/>
            </a:endParaRPr>
          </a:p>
        </p:txBody>
      </p:sp>
      <p:grpSp>
        <p:nvGrpSpPr>
          <p:cNvPr id="380" name="Group 379"/>
          <p:cNvGrpSpPr/>
          <p:nvPr/>
        </p:nvGrpSpPr>
        <p:grpSpPr>
          <a:xfrm>
            <a:off x="2150740" y="2504130"/>
            <a:ext cx="414584" cy="655147"/>
            <a:chOff x="1250155" y="3692461"/>
            <a:chExt cx="1313043" cy="2089723"/>
          </a:xfrm>
        </p:grpSpPr>
        <p:sp>
          <p:nvSpPr>
            <p:cNvPr id="381" name="Oval 380"/>
            <p:cNvSpPr/>
            <p:nvPr/>
          </p:nvSpPr>
          <p:spPr>
            <a:xfrm>
              <a:off x="1335091" y="3736162"/>
              <a:ext cx="1155700" cy="1128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Freeform 7"/>
            <p:cNvSpPr>
              <a:spLocks noEditPoints="1"/>
            </p:cNvSpPr>
            <p:nvPr/>
          </p:nvSpPr>
          <p:spPr bwMode="auto">
            <a:xfrm>
              <a:off x="1250155" y="3692461"/>
              <a:ext cx="1313043" cy="2089723"/>
            </a:xfrm>
            <a:custGeom>
              <a:avLst/>
              <a:gdLst>
                <a:gd name="T0" fmla="*/ 901 w 2260"/>
                <a:gd name="T1" fmla="*/ 200 h 3579"/>
                <a:gd name="T2" fmla="*/ 628 w 2260"/>
                <a:gd name="T3" fmla="*/ 323 h 3579"/>
                <a:gd name="T4" fmla="*/ 410 w 2260"/>
                <a:gd name="T5" fmla="*/ 523 h 3579"/>
                <a:gd name="T6" fmla="*/ 267 w 2260"/>
                <a:gd name="T7" fmla="*/ 785 h 3579"/>
                <a:gd name="T8" fmla="*/ 214 w 2260"/>
                <a:gd name="T9" fmla="*/ 1089 h 3579"/>
                <a:gd name="T10" fmla="*/ 267 w 2260"/>
                <a:gd name="T11" fmla="*/ 1393 h 3579"/>
                <a:gd name="T12" fmla="*/ 410 w 2260"/>
                <a:gd name="T13" fmla="*/ 1654 h 3579"/>
                <a:gd name="T14" fmla="*/ 628 w 2260"/>
                <a:gd name="T15" fmla="*/ 1854 h 3579"/>
                <a:gd name="T16" fmla="*/ 901 w 2260"/>
                <a:gd name="T17" fmla="*/ 1977 h 3579"/>
                <a:gd name="T18" fmla="*/ 1211 w 2260"/>
                <a:gd name="T19" fmla="*/ 2004 h 3579"/>
                <a:gd name="T20" fmla="*/ 1504 w 2260"/>
                <a:gd name="T21" fmla="*/ 1927 h 3579"/>
                <a:gd name="T22" fmla="*/ 1751 w 2260"/>
                <a:gd name="T23" fmla="*/ 1766 h 3579"/>
                <a:gd name="T24" fmla="*/ 1934 w 2260"/>
                <a:gd name="T25" fmla="*/ 1533 h 3579"/>
                <a:gd name="T26" fmla="*/ 2036 w 2260"/>
                <a:gd name="T27" fmla="*/ 1246 h 3579"/>
                <a:gd name="T28" fmla="*/ 2037 w 2260"/>
                <a:gd name="T29" fmla="*/ 932 h 3579"/>
                <a:gd name="T30" fmla="*/ 1937 w 2260"/>
                <a:gd name="T31" fmla="*/ 648 h 3579"/>
                <a:gd name="T32" fmla="*/ 1755 w 2260"/>
                <a:gd name="T33" fmla="*/ 414 h 3579"/>
                <a:gd name="T34" fmla="*/ 1506 w 2260"/>
                <a:gd name="T35" fmla="*/ 251 h 3579"/>
                <a:gd name="T36" fmla="*/ 1212 w 2260"/>
                <a:gd name="T37" fmla="*/ 174 h 3579"/>
                <a:gd name="T38" fmla="*/ 1307 w 2260"/>
                <a:gd name="T39" fmla="*/ 13 h 3579"/>
                <a:gd name="T40" fmla="*/ 1628 w 2260"/>
                <a:gd name="T41" fmla="*/ 114 h 3579"/>
                <a:gd name="T42" fmla="*/ 1900 w 2260"/>
                <a:gd name="T43" fmla="*/ 300 h 3579"/>
                <a:gd name="T44" fmla="*/ 2106 w 2260"/>
                <a:gd name="T45" fmla="*/ 557 h 3579"/>
                <a:gd name="T46" fmla="*/ 2230 w 2260"/>
                <a:gd name="T47" fmla="*/ 867 h 3579"/>
                <a:gd name="T48" fmla="*/ 2258 w 2260"/>
                <a:gd name="T49" fmla="*/ 1171 h 3579"/>
                <a:gd name="T50" fmla="*/ 2221 w 2260"/>
                <a:gd name="T51" fmla="*/ 1375 h 3579"/>
                <a:gd name="T52" fmla="*/ 2142 w 2260"/>
                <a:gd name="T53" fmla="*/ 1620 h 3579"/>
                <a:gd name="T54" fmla="*/ 2031 w 2260"/>
                <a:gd name="T55" fmla="*/ 1895 h 3579"/>
                <a:gd name="T56" fmla="*/ 1897 w 2260"/>
                <a:gd name="T57" fmla="*/ 2185 h 3579"/>
                <a:gd name="T58" fmla="*/ 1751 w 2260"/>
                <a:gd name="T59" fmla="*/ 2478 h 3579"/>
                <a:gd name="T60" fmla="*/ 1600 w 2260"/>
                <a:gd name="T61" fmla="*/ 2761 h 3579"/>
                <a:gd name="T62" fmla="*/ 1455 w 2260"/>
                <a:gd name="T63" fmla="*/ 3022 h 3579"/>
                <a:gd name="T64" fmla="*/ 1325 w 2260"/>
                <a:gd name="T65" fmla="*/ 3247 h 3579"/>
                <a:gd name="T66" fmla="*/ 1222 w 2260"/>
                <a:gd name="T67" fmla="*/ 3423 h 3579"/>
                <a:gd name="T68" fmla="*/ 1152 w 2260"/>
                <a:gd name="T69" fmla="*/ 3538 h 3579"/>
                <a:gd name="T70" fmla="*/ 1127 w 2260"/>
                <a:gd name="T71" fmla="*/ 3579 h 3579"/>
                <a:gd name="T72" fmla="*/ 1101 w 2260"/>
                <a:gd name="T73" fmla="*/ 3538 h 3579"/>
                <a:gd name="T74" fmla="*/ 1033 w 2260"/>
                <a:gd name="T75" fmla="*/ 3423 h 3579"/>
                <a:gd name="T76" fmla="*/ 929 w 2260"/>
                <a:gd name="T77" fmla="*/ 3247 h 3579"/>
                <a:gd name="T78" fmla="*/ 801 w 2260"/>
                <a:gd name="T79" fmla="*/ 3022 h 3579"/>
                <a:gd name="T80" fmla="*/ 657 w 2260"/>
                <a:gd name="T81" fmla="*/ 2761 h 3579"/>
                <a:gd name="T82" fmla="*/ 507 w 2260"/>
                <a:gd name="T83" fmla="*/ 2478 h 3579"/>
                <a:gd name="T84" fmla="*/ 361 w 2260"/>
                <a:gd name="T85" fmla="*/ 2185 h 3579"/>
                <a:gd name="T86" fmla="*/ 227 w 2260"/>
                <a:gd name="T87" fmla="*/ 1895 h 3579"/>
                <a:gd name="T88" fmla="*/ 117 w 2260"/>
                <a:gd name="T89" fmla="*/ 1620 h 3579"/>
                <a:gd name="T90" fmla="*/ 38 w 2260"/>
                <a:gd name="T91" fmla="*/ 1375 h 3579"/>
                <a:gd name="T92" fmla="*/ 1 w 2260"/>
                <a:gd name="T93" fmla="*/ 1171 h 3579"/>
                <a:gd name="T94" fmla="*/ 29 w 2260"/>
                <a:gd name="T95" fmla="*/ 867 h 3579"/>
                <a:gd name="T96" fmla="*/ 154 w 2260"/>
                <a:gd name="T97" fmla="*/ 557 h 3579"/>
                <a:gd name="T98" fmla="*/ 361 w 2260"/>
                <a:gd name="T99" fmla="*/ 300 h 3579"/>
                <a:gd name="T100" fmla="*/ 633 w 2260"/>
                <a:gd name="T101" fmla="*/ 114 h 3579"/>
                <a:gd name="T102" fmla="*/ 957 w 2260"/>
                <a:gd name="T103" fmla="*/ 13 h 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0" h="3579">
                  <a:moveTo>
                    <a:pt x="1133" y="171"/>
                  </a:moveTo>
                  <a:lnTo>
                    <a:pt x="1054" y="174"/>
                  </a:lnTo>
                  <a:lnTo>
                    <a:pt x="977" y="184"/>
                  </a:lnTo>
                  <a:lnTo>
                    <a:pt x="901" y="200"/>
                  </a:lnTo>
                  <a:lnTo>
                    <a:pt x="828" y="223"/>
                  </a:lnTo>
                  <a:lnTo>
                    <a:pt x="758" y="251"/>
                  </a:lnTo>
                  <a:lnTo>
                    <a:pt x="692" y="284"/>
                  </a:lnTo>
                  <a:lnTo>
                    <a:pt x="628" y="323"/>
                  </a:lnTo>
                  <a:lnTo>
                    <a:pt x="567" y="367"/>
                  </a:lnTo>
                  <a:lnTo>
                    <a:pt x="511" y="414"/>
                  </a:lnTo>
                  <a:lnTo>
                    <a:pt x="458" y="467"/>
                  </a:lnTo>
                  <a:lnTo>
                    <a:pt x="410" y="523"/>
                  </a:lnTo>
                  <a:lnTo>
                    <a:pt x="367" y="584"/>
                  </a:lnTo>
                  <a:lnTo>
                    <a:pt x="327" y="648"/>
                  </a:lnTo>
                  <a:lnTo>
                    <a:pt x="294" y="715"/>
                  </a:lnTo>
                  <a:lnTo>
                    <a:pt x="267" y="785"/>
                  </a:lnTo>
                  <a:lnTo>
                    <a:pt x="244" y="858"/>
                  </a:lnTo>
                  <a:lnTo>
                    <a:pt x="227" y="932"/>
                  </a:lnTo>
                  <a:lnTo>
                    <a:pt x="217" y="1010"/>
                  </a:lnTo>
                  <a:lnTo>
                    <a:pt x="214" y="1089"/>
                  </a:lnTo>
                  <a:lnTo>
                    <a:pt x="217" y="1167"/>
                  </a:lnTo>
                  <a:lnTo>
                    <a:pt x="227" y="1245"/>
                  </a:lnTo>
                  <a:lnTo>
                    <a:pt x="244" y="1320"/>
                  </a:lnTo>
                  <a:lnTo>
                    <a:pt x="267" y="1393"/>
                  </a:lnTo>
                  <a:lnTo>
                    <a:pt x="294" y="1463"/>
                  </a:lnTo>
                  <a:lnTo>
                    <a:pt x="327" y="1529"/>
                  </a:lnTo>
                  <a:lnTo>
                    <a:pt x="367" y="1593"/>
                  </a:lnTo>
                  <a:lnTo>
                    <a:pt x="410" y="1654"/>
                  </a:lnTo>
                  <a:lnTo>
                    <a:pt x="458" y="1710"/>
                  </a:lnTo>
                  <a:lnTo>
                    <a:pt x="511" y="1763"/>
                  </a:lnTo>
                  <a:lnTo>
                    <a:pt x="567" y="1812"/>
                  </a:lnTo>
                  <a:lnTo>
                    <a:pt x="628" y="1854"/>
                  </a:lnTo>
                  <a:lnTo>
                    <a:pt x="692" y="1894"/>
                  </a:lnTo>
                  <a:lnTo>
                    <a:pt x="758" y="1927"/>
                  </a:lnTo>
                  <a:lnTo>
                    <a:pt x="828" y="1954"/>
                  </a:lnTo>
                  <a:lnTo>
                    <a:pt x="901" y="1977"/>
                  </a:lnTo>
                  <a:lnTo>
                    <a:pt x="977" y="1994"/>
                  </a:lnTo>
                  <a:lnTo>
                    <a:pt x="1054" y="2004"/>
                  </a:lnTo>
                  <a:lnTo>
                    <a:pt x="1133" y="2007"/>
                  </a:lnTo>
                  <a:lnTo>
                    <a:pt x="1211" y="2004"/>
                  </a:lnTo>
                  <a:lnTo>
                    <a:pt x="1287" y="1994"/>
                  </a:lnTo>
                  <a:lnTo>
                    <a:pt x="1362" y="1978"/>
                  </a:lnTo>
                  <a:lnTo>
                    <a:pt x="1434" y="1956"/>
                  </a:lnTo>
                  <a:lnTo>
                    <a:pt x="1504" y="1927"/>
                  </a:lnTo>
                  <a:lnTo>
                    <a:pt x="1571" y="1895"/>
                  </a:lnTo>
                  <a:lnTo>
                    <a:pt x="1635" y="1857"/>
                  </a:lnTo>
                  <a:lnTo>
                    <a:pt x="1694" y="1813"/>
                  </a:lnTo>
                  <a:lnTo>
                    <a:pt x="1751" y="1766"/>
                  </a:lnTo>
                  <a:lnTo>
                    <a:pt x="1803" y="1713"/>
                  </a:lnTo>
                  <a:lnTo>
                    <a:pt x="1852" y="1656"/>
                  </a:lnTo>
                  <a:lnTo>
                    <a:pt x="1896" y="1596"/>
                  </a:lnTo>
                  <a:lnTo>
                    <a:pt x="1934" y="1533"/>
                  </a:lnTo>
                  <a:lnTo>
                    <a:pt x="1968" y="1465"/>
                  </a:lnTo>
                  <a:lnTo>
                    <a:pt x="1997" y="1396"/>
                  </a:lnTo>
                  <a:lnTo>
                    <a:pt x="2019" y="1322"/>
                  </a:lnTo>
                  <a:lnTo>
                    <a:pt x="2036" y="1246"/>
                  </a:lnTo>
                  <a:lnTo>
                    <a:pt x="2048" y="1168"/>
                  </a:lnTo>
                  <a:lnTo>
                    <a:pt x="2051" y="1089"/>
                  </a:lnTo>
                  <a:lnTo>
                    <a:pt x="2048" y="1010"/>
                  </a:lnTo>
                  <a:lnTo>
                    <a:pt x="2037" y="932"/>
                  </a:lnTo>
                  <a:lnTo>
                    <a:pt x="2022" y="858"/>
                  </a:lnTo>
                  <a:lnTo>
                    <a:pt x="1999" y="785"/>
                  </a:lnTo>
                  <a:lnTo>
                    <a:pt x="1971" y="715"/>
                  </a:lnTo>
                  <a:lnTo>
                    <a:pt x="1937" y="648"/>
                  </a:lnTo>
                  <a:lnTo>
                    <a:pt x="1899" y="584"/>
                  </a:lnTo>
                  <a:lnTo>
                    <a:pt x="1855" y="523"/>
                  </a:lnTo>
                  <a:lnTo>
                    <a:pt x="1808" y="467"/>
                  </a:lnTo>
                  <a:lnTo>
                    <a:pt x="1755" y="414"/>
                  </a:lnTo>
                  <a:lnTo>
                    <a:pt x="1699" y="367"/>
                  </a:lnTo>
                  <a:lnTo>
                    <a:pt x="1638" y="323"/>
                  </a:lnTo>
                  <a:lnTo>
                    <a:pt x="1574" y="284"/>
                  </a:lnTo>
                  <a:lnTo>
                    <a:pt x="1506" y="251"/>
                  </a:lnTo>
                  <a:lnTo>
                    <a:pt x="1437" y="223"/>
                  </a:lnTo>
                  <a:lnTo>
                    <a:pt x="1364" y="200"/>
                  </a:lnTo>
                  <a:lnTo>
                    <a:pt x="1289" y="184"/>
                  </a:lnTo>
                  <a:lnTo>
                    <a:pt x="1212" y="174"/>
                  </a:lnTo>
                  <a:lnTo>
                    <a:pt x="1133" y="171"/>
                  </a:lnTo>
                  <a:close/>
                  <a:moveTo>
                    <a:pt x="1133" y="0"/>
                  </a:moveTo>
                  <a:lnTo>
                    <a:pt x="1221" y="3"/>
                  </a:lnTo>
                  <a:lnTo>
                    <a:pt x="1307" y="13"/>
                  </a:lnTo>
                  <a:lnTo>
                    <a:pt x="1391" y="29"/>
                  </a:lnTo>
                  <a:lnTo>
                    <a:pt x="1473" y="52"/>
                  </a:lnTo>
                  <a:lnTo>
                    <a:pt x="1551" y="80"/>
                  </a:lnTo>
                  <a:lnTo>
                    <a:pt x="1628" y="114"/>
                  </a:lnTo>
                  <a:lnTo>
                    <a:pt x="1701" y="153"/>
                  </a:lnTo>
                  <a:lnTo>
                    <a:pt x="1771" y="198"/>
                  </a:lnTo>
                  <a:lnTo>
                    <a:pt x="1837" y="246"/>
                  </a:lnTo>
                  <a:lnTo>
                    <a:pt x="1900" y="300"/>
                  </a:lnTo>
                  <a:lnTo>
                    <a:pt x="1958" y="359"/>
                  </a:lnTo>
                  <a:lnTo>
                    <a:pt x="2012" y="421"/>
                  </a:lnTo>
                  <a:lnTo>
                    <a:pt x="2061" y="487"/>
                  </a:lnTo>
                  <a:lnTo>
                    <a:pt x="2106" y="557"/>
                  </a:lnTo>
                  <a:lnTo>
                    <a:pt x="2145" y="630"/>
                  </a:lnTo>
                  <a:lnTo>
                    <a:pt x="2179" y="706"/>
                  </a:lnTo>
                  <a:lnTo>
                    <a:pt x="2207" y="785"/>
                  </a:lnTo>
                  <a:lnTo>
                    <a:pt x="2230" y="867"/>
                  </a:lnTo>
                  <a:lnTo>
                    <a:pt x="2247" y="951"/>
                  </a:lnTo>
                  <a:lnTo>
                    <a:pt x="2257" y="1039"/>
                  </a:lnTo>
                  <a:lnTo>
                    <a:pt x="2260" y="1127"/>
                  </a:lnTo>
                  <a:lnTo>
                    <a:pt x="2258" y="1171"/>
                  </a:lnTo>
                  <a:lnTo>
                    <a:pt x="2253" y="1217"/>
                  </a:lnTo>
                  <a:lnTo>
                    <a:pt x="2246" y="1266"/>
                  </a:lnTo>
                  <a:lnTo>
                    <a:pt x="2234" y="1319"/>
                  </a:lnTo>
                  <a:lnTo>
                    <a:pt x="2221" y="1375"/>
                  </a:lnTo>
                  <a:lnTo>
                    <a:pt x="2205" y="1433"/>
                  </a:lnTo>
                  <a:lnTo>
                    <a:pt x="2186" y="1493"/>
                  </a:lnTo>
                  <a:lnTo>
                    <a:pt x="2166" y="1556"/>
                  </a:lnTo>
                  <a:lnTo>
                    <a:pt x="2142" y="1620"/>
                  </a:lnTo>
                  <a:lnTo>
                    <a:pt x="2117" y="1687"/>
                  </a:lnTo>
                  <a:lnTo>
                    <a:pt x="2090" y="1755"/>
                  </a:lnTo>
                  <a:lnTo>
                    <a:pt x="2061" y="1825"/>
                  </a:lnTo>
                  <a:lnTo>
                    <a:pt x="2031" y="1895"/>
                  </a:lnTo>
                  <a:lnTo>
                    <a:pt x="1999" y="1967"/>
                  </a:lnTo>
                  <a:lnTo>
                    <a:pt x="1967" y="2039"/>
                  </a:lnTo>
                  <a:lnTo>
                    <a:pt x="1933" y="2112"/>
                  </a:lnTo>
                  <a:lnTo>
                    <a:pt x="1897" y="2185"/>
                  </a:lnTo>
                  <a:lnTo>
                    <a:pt x="1861" y="2259"/>
                  </a:lnTo>
                  <a:lnTo>
                    <a:pt x="1825" y="2332"/>
                  </a:lnTo>
                  <a:lnTo>
                    <a:pt x="1788" y="2405"/>
                  </a:lnTo>
                  <a:lnTo>
                    <a:pt x="1751" y="2478"/>
                  </a:lnTo>
                  <a:lnTo>
                    <a:pt x="1712" y="2550"/>
                  </a:lnTo>
                  <a:lnTo>
                    <a:pt x="1675" y="2621"/>
                  </a:lnTo>
                  <a:lnTo>
                    <a:pt x="1637" y="2692"/>
                  </a:lnTo>
                  <a:lnTo>
                    <a:pt x="1600" y="2761"/>
                  </a:lnTo>
                  <a:lnTo>
                    <a:pt x="1563" y="2829"/>
                  </a:lnTo>
                  <a:lnTo>
                    <a:pt x="1526" y="2895"/>
                  </a:lnTo>
                  <a:lnTo>
                    <a:pt x="1490" y="2960"/>
                  </a:lnTo>
                  <a:lnTo>
                    <a:pt x="1455" y="3022"/>
                  </a:lnTo>
                  <a:lnTo>
                    <a:pt x="1421" y="3081"/>
                  </a:lnTo>
                  <a:lnTo>
                    <a:pt x="1388" y="3139"/>
                  </a:lnTo>
                  <a:lnTo>
                    <a:pt x="1356" y="3194"/>
                  </a:lnTo>
                  <a:lnTo>
                    <a:pt x="1325" y="3247"/>
                  </a:lnTo>
                  <a:lnTo>
                    <a:pt x="1297" y="3295"/>
                  </a:lnTo>
                  <a:lnTo>
                    <a:pt x="1270" y="3341"/>
                  </a:lnTo>
                  <a:lnTo>
                    <a:pt x="1245" y="3384"/>
                  </a:lnTo>
                  <a:lnTo>
                    <a:pt x="1222" y="3423"/>
                  </a:lnTo>
                  <a:lnTo>
                    <a:pt x="1200" y="3458"/>
                  </a:lnTo>
                  <a:lnTo>
                    <a:pt x="1182" y="3488"/>
                  </a:lnTo>
                  <a:lnTo>
                    <a:pt x="1166" y="3515"/>
                  </a:lnTo>
                  <a:lnTo>
                    <a:pt x="1152" y="3538"/>
                  </a:lnTo>
                  <a:lnTo>
                    <a:pt x="1142" y="3556"/>
                  </a:lnTo>
                  <a:lnTo>
                    <a:pt x="1133" y="3568"/>
                  </a:lnTo>
                  <a:lnTo>
                    <a:pt x="1128" y="3576"/>
                  </a:lnTo>
                  <a:lnTo>
                    <a:pt x="1127" y="3579"/>
                  </a:lnTo>
                  <a:lnTo>
                    <a:pt x="1125" y="3576"/>
                  </a:lnTo>
                  <a:lnTo>
                    <a:pt x="1121" y="3568"/>
                  </a:lnTo>
                  <a:lnTo>
                    <a:pt x="1113" y="3556"/>
                  </a:lnTo>
                  <a:lnTo>
                    <a:pt x="1101" y="3538"/>
                  </a:lnTo>
                  <a:lnTo>
                    <a:pt x="1088" y="3515"/>
                  </a:lnTo>
                  <a:lnTo>
                    <a:pt x="1072" y="3488"/>
                  </a:lnTo>
                  <a:lnTo>
                    <a:pt x="1054" y="3458"/>
                  </a:lnTo>
                  <a:lnTo>
                    <a:pt x="1033" y="3423"/>
                  </a:lnTo>
                  <a:lnTo>
                    <a:pt x="1010" y="3384"/>
                  </a:lnTo>
                  <a:lnTo>
                    <a:pt x="984" y="3341"/>
                  </a:lnTo>
                  <a:lnTo>
                    <a:pt x="957" y="3295"/>
                  </a:lnTo>
                  <a:lnTo>
                    <a:pt x="929" y="3247"/>
                  </a:lnTo>
                  <a:lnTo>
                    <a:pt x="899" y="3194"/>
                  </a:lnTo>
                  <a:lnTo>
                    <a:pt x="867" y="3139"/>
                  </a:lnTo>
                  <a:lnTo>
                    <a:pt x="835" y="3081"/>
                  </a:lnTo>
                  <a:lnTo>
                    <a:pt x="801" y="3022"/>
                  </a:lnTo>
                  <a:lnTo>
                    <a:pt x="766" y="2960"/>
                  </a:lnTo>
                  <a:lnTo>
                    <a:pt x="730" y="2895"/>
                  </a:lnTo>
                  <a:lnTo>
                    <a:pt x="694" y="2829"/>
                  </a:lnTo>
                  <a:lnTo>
                    <a:pt x="657" y="2761"/>
                  </a:lnTo>
                  <a:lnTo>
                    <a:pt x="620" y="2692"/>
                  </a:lnTo>
                  <a:lnTo>
                    <a:pt x="582" y="2621"/>
                  </a:lnTo>
                  <a:lnTo>
                    <a:pt x="545" y="2550"/>
                  </a:lnTo>
                  <a:lnTo>
                    <a:pt x="507" y="2478"/>
                  </a:lnTo>
                  <a:lnTo>
                    <a:pt x="470" y="2405"/>
                  </a:lnTo>
                  <a:lnTo>
                    <a:pt x="433" y="2332"/>
                  </a:lnTo>
                  <a:lnTo>
                    <a:pt x="396" y="2259"/>
                  </a:lnTo>
                  <a:lnTo>
                    <a:pt x="361" y="2185"/>
                  </a:lnTo>
                  <a:lnTo>
                    <a:pt x="326" y="2112"/>
                  </a:lnTo>
                  <a:lnTo>
                    <a:pt x="291" y="2039"/>
                  </a:lnTo>
                  <a:lnTo>
                    <a:pt x="259" y="1967"/>
                  </a:lnTo>
                  <a:lnTo>
                    <a:pt x="227" y="1895"/>
                  </a:lnTo>
                  <a:lnTo>
                    <a:pt x="197" y="1825"/>
                  </a:lnTo>
                  <a:lnTo>
                    <a:pt x="169" y="1755"/>
                  </a:lnTo>
                  <a:lnTo>
                    <a:pt x="142" y="1687"/>
                  </a:lnTo>
                  <a:lnTo>
                    <a:pt x="117" y="1620"/>
                  </a:lnTo>
                  <a:lnTo>
                    <a:pt x="93" y="1556"/>
                  </a:lnTo>
                  <a:lnTo>
                    <a:pt x="73" y="1493"/>
                  </a:lnTo>
                  <a:lnTo>
                    <a:pt x="54" y="1433"/>
                  </a:lnTo>
                  <a:lnTo>
                    <a:pt x="38" y="1375"/>
                  </a:lnTo>
                  <a:lnTo>
                    <a:pt x="25" y="1319"/>
                  </a:lnTo>
                  <a:lnTo>
                    <a:pt x="14" y="1266"/>
                  </a:lnTo>
                  <a:lnTo>
                    <a:pt x="6" y="1217"/>
                  </a:lnTo>
                  <a:lnTo>
                    <a:pt x="1" y="1171"/>
                  </a:lnTo>
                  <a:lnTo>
                    <a:pt x="0" y="1127"/>
                  </a:lnTo>
                  <a:lnTo>
                    <a:pt x="3" y="1039"/>
                  </a:lnTo>
                  <a:lnTo>
                    <a:pt x="14" y="951"/>
                  </a:lnTo>
                  <a:lnTo>
                    <a:pt x="29" y="867"/>
                  </a:lnTo>
                  <a:lnTo>
                    <a:pt x="52" y="785"/>
                  </a:lnTo>
                  <a:lnTo>
                    <a:pt x="81" y="706"/>
                  </a:lnTo>
                  <a:lnTo>
                    <a:pt x="115" y="630"/>
                  </a:lnTo>
                  <a:lnTo>
                    <a:pt x="154" y="557"/>
                  </a:lnTo>
                  <a:lnTo>
                    <a:pt x="199" y="487"/>
                  </a:lnTo>
                  <a:lnTo>
                    <a:pt x="249" y="421"/>
                  </a:lnTo>
                  <a:lnTo>
                    <a:pt x="303" y="359"/>
                  </a:lnTo>
                  <a:lnTo>
                    <a:pt x="361" y="300"/>
                  </a:lnTo>
                  <a:lnTo>
                    <a:pt x="423" y="246"/>
                  </a:lnTo>
                  <a:lnTo>
                    <a:pt x="491" y="198"/>
                  </a:lnTo>
                  <a:lnTo>
                    <a:pt x="560" y="153"/>
                  </a:lnTo>
                  <a:lnTo>
                    <a:pt x="633" y="114"/>
                  </a:lnTo>
                  <a:lnTo>
                    <a:pt x="711" y="80"/>
                  </a:lnTo>
                  <a:lnTo>
                    <a:pt x="790" y="52"/>
                  </a:lnTo>
                  <a:lnTo>
                    <a:pt x="872" y="29"/>
                  </a:lnTo>
                  <a:lnTo>
                    <a:pt x="957" y="13"/>
                  </a:lnTo>
                  <a:lnTo>
                    <a:pt x="1044" y="3"/>
                  </a:lnTo>
                  <a:lnTo>
                    <a:pt x="113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96" name="Group 395"/>
          <p:cNvGrpSpPr/>
          <p:nvPr/>
        </p:nvGrpSpPr>
        <p:grpSpPr>
          <a:xfrm>
            <a:off x="0" y="6434667"/>
            <a:ext cx="12192000" cy="423333"/>
            <a:chOff x="0" y="6434667"/>
            <a:chExt cx="12192000" cy="423333"/>
          </a:xfrm>
        </p:grpSpPr>
        <p:sp>
          <p:nvSpPr>
            <p:cNvPr id="397" name="Rectangle 396"/>
            <p:cNvSpPr/>
            <p:nvPr/>
          </p:nvSpPr>
          <p:spPr>
            <a:xfrm>
              <a:off x="0" y="6434667"/>
              <a:ext cx="12192000" cy="423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TextBox 397"/>
            <p:cNvSpPr txBox="1"/>
            <p:nvPr/>
          </p:nvSpPr>
          <p:spPr>
            <a:xfrm>
              <a:off x="80189" y="6461667"/>
              <a:ext cx="2995629" cy="369332"/>
            </a:xfrm>
            <a:prstGeom prst="rect">
              <a:avLst/>
            </a:prstGeom>
            <a:noFill/>
          </p:spPr>
          <p:txBody>
            <a:bodyPr wrap="square" rtlCol="0">
              <a:spAutoFit/>
            </a:bodyPr>
            <a:lstStyle/>
            <a:p>
              <a:r>
                <a:rPr lang="en-US" dirty="0" smtClean="0">
                  <a:solidFill>
                    <a:schemeClr val="bg1"/>
                  </a:solidFill>
                  <a:latin typeface="Arial Narrow" panose="020B0606020202030204" pitchFamily="34" charset="0"/>
                </a:rPr>
                <a:t>NGSIM – Dataset Locations</a:t>
              </a:r>
              <a:endParaRPr lang="en-US" b="1" dirty="0">
                <a:solidFill>
                  <a:schemeClr val="bg1"/>
                </a:solidFill>
                <a:latin typeface="Arial Narrow" panose="020B0606020202030204" pitchFamily="34" charset="0"/>
              </a:endParaRPr>
            </a:p>
          </p:txBody>
        </p:sp>
      </p:grpSp>
      <p:grpSp>
        <p:nvGrpSpPr>
          <p:cNvPr id="395" name="Group 394"/>
          <p:cNvGrpSpPr/>
          <p:nvPr/>
        </p:nvGrpSpPr>
        <p:grpSpPr>
          <a:xfrm>
            <a:off x="3339447" y="2585457"/>
            <a:ext cx="414584" cy="655147"/>
            <a:chOff x="1250155" y="3692461"/>
            <a:chExt cx="1313043" cy="2089723"/>
          </a:xfrm>
        </p:grpSpPr>
        <p:sp>
          <p:nvSpPr>
            <p:cNvPr id="400" name="Oval 399"/>
            <p:cNvSpPr/>
            <p:nvPr/>
          </p:nvSpPr>
          <p:spPr>
            <a:xfrm>
              <a:off x="1335091" y="3736162"/>
              <a:ext cx="1155700" cy="1128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Freeform 7"/>
            <p:cNvSpPr>
              <a:spLocks noEditPoints="1"/>
            </p:cNvSpPr>
            <p:nvPr/>
          </p:nvSpPr>
          <p:spPr bwMode="auto">
            <a:xfrm>
              <a:off x="1250155" y="3692461"/>
              <a:ext cx="1313043" cy="2089723"/>
            </a:xfrm>
            <a:custGeom>
              <a:avLst/>
              <a:gdLst>
                <a:gd name="T0" fmla="*/ 901 w 2260"/>
                <a:gd name="T1" fmla="*/ 200 h 3579"/>
                <a:gd name="T2" fmla="*/ 628 w 2260"/>
                <a:gd name="T3" fmla="*/ 323 h 3579"/>
                <a:gd name="T4" fmla="*/ 410 w 2260"/>
                <a:gd name="T5" fmla="*/ 523 h 3579"/>
                <a:gd name="T6" fmla="*/ 267 w 2260"/>
                <a:gd name="T7" fmla="*/ 785 h 3579"/>
                <a:gd name="T8" fmla="*/ 214 w 2260"/>
                <a:gd name="T9" fmla="*/ 1089 h 3579"/>
                <a:gd name="T10" fmla="*/ 267 w 2260"/>
                <a:gd name="T11" fmla="*/ 1393 h 3579"/>
                <a:gd name="T12" fmla="*/ 410 w 2260"/>
                <a:gd name="T13" fmla="*/ 1654 h 3579"/>
                <a:gd name="T14" fmla="*/ 628 w 2260"/>
                <a:gd name="T15" fmla="*/ 1854 h 3579"/>
                <a:gd name="T16" fmla="*/ 901 w 2260"/>
                <a:gd name="T17" fmla="*/ 1977 h 3579"/>
                <a:gd name="T18" fmla="*/ 1211 w 2260"/>
                <a:gd name="T19" fmla="*/ 2004 h 3579"/>
                <a:gd name="T20" fmla="*/ 1504 w 2260"/>
                <a:gd name="T21" fmla="*/ 1927 h 3579"/>
                <a:gd name="T22" fmla="*/ 1751 w 2260"/>
                <a:gd name="T23" fmla="*/ 1766 h 3579"/>
                <a:gd name="T24" fmla="*/ 1934 w 2260"/>
                <a:gd name="T25" fmla="*/ 1533 h 3579"/>
                <a:gd name="T26" fmla="*/ 2036 w 2260"/>
                <a:gd name="T27" fmla="*/ 1246 h 3579"/>
                <a:gd name="T28" fmla="*/ 2037 w 2260"/>
                <a:gd name="T29" fmla="*/ 932 h 3579"/>
                <a:gd name="T30" fmla="*/ 1937 w 2260"/>
                <a:gd name="T31" fmla="*/ 648 h 3579"/>
                <a:gd name="T32" fmla="*/ 1755 w 2260"/>
                <a:gd name="T33" fmla="*/ 414 h 3579"/>
                <a:gd name="T34" fmla="*/ 1506 w 2260"/>
                <a:gd name="T35" fmla="*/ 251 h 3579"/>
                <a:gd name="T36" fmla="*/ 1212 w 2260"/>
                <a:gd name="T37" fmla="*/ 174 h 3579"/>
                <a:gd name="T38" fmla="*/ 1307 w 2260"/>
                <a:gd name="T39" fmla="*/ 13 h 3579"/>
                <a:gd name="T40" fmla="*/ 1628 w 2260"/>
                <a:gd name="T41" fmla="*/ 114 h 3579"/>
                <a:gd name="T42" fmla="*/ 1900 w 2260"/>
                <a:gd name="T43" fmla="*/ 300 h 3579"/>
                <a:gd name="T44" fmla="*/ 2106 w 2260"/>
                <a:gd name="T45" fmla="*/ 557 h 3579"/>
                <a:gd name="T46" fmla="*/ 2230 w 2260"/>
                <a:gd name="T47" fmla="*/ 867 h 3579"/>
                <a:gd name="T48" fmla="*/ 2258 w 2260"/>
                <a:gd name="T49" fmla="*/ 1171 h 3579"/>
                <a:gd name="T50" fmla="*/ 2221 w 2260"/>
                <a:gd name="T51" fmla="*/ 1375 h 3579"/>
                <a:gd name="T52" fmla="*/ 2142 w 2260"/>
                <a:gd name="T53" fmla="*/ 1620 h 3579"/>
                <a:gd name="T54" fmla="*/ 2031 w 2260"/>
                <a:gd name="T55" fmla="*/ 1895 h 3579"/>
                <a:gd name="T56" fmla="*/ 1897 w 2260"/>
                <a:gd name="T57" fmla="*/ 2185 h 3579"/>
                <a:gd name="T58" fmla="*/ 1751 w 2260"/>
                <a:gd name="T59" fmla="*/ 2478 h 3579"/>
                <a:gd name="T60" fmla="*/ 1600 w 2260"/>
                <a:gd name="T61" fmla="*/ 2761 h 3579"/>
                <a:gd name="T62" fmla="*/ 1455 w 2260"/>
                <a:gd name="T63" fmla="*/ 3022 h 3579"/>
                <a:gd name="T64" fmla="*/ 1325 w 2260"/>
                <a:gd name="T65" fmla="*/ 3247 h 3579"/>
                <a:gd name="T66" fmla="*/ 1222 w 2260"/>
                <a:gd name="T67" fmla="*/ 3423 h 3579"/>
                <a:gd name="T68" fmla="*/ 1152 w 2260"/>
                <a:gd name="T69" fmla="*/ 3538 h 3579"/>
                <a:gd name="T70" fmla="*/ 1127 w 2260"/>
                <a:gd name="T71" fmla="*/ 3579 h 3579"/>
                <a:gd name="T72" fmla="*/ 1101 w 2260"/>
                <a:gd name="T73" fmla="*/ 3538 h 3579"/>
                <a:gd name="T74" fmla="*/ 1033 w 2260"/>
                <a:gd name="T75" fmla="*/ 3423 h 3579"/>
                <a:gd name="T76" fmla="*/ 929 w 2260"/>
                <a:gd name="T77" fmla="*/ 3247 h 3579"/>
                <a:gd name="T78" fmla="*/ 801 w 2260"/>
                <a:gd name="T79" fmla="*/ 3022 h 3579"/>
                <a:gd name="T80" fmla="*/ 657 w 2260"/>
                <a:gd name="T81" fmla="*/ 2761 h 3579"/>
                <a:gd name="T82" fmla="*/ 507 w 2260"/>
                <a:gd name="T83" fmla="*/ 2478 h 3579"/>
                <a:gd name="T84" fmla="*/ 361 w 2260"/>
                <a:gd name="T85" fmla="*/ 2185 h 3579"/>
                <a:gd name="T86" fmla="*/ 227 w 2260"/>
                <a:gd name="T87" fmla="*/ 1895 h 3579"/>
                <a:gd name="T88" fmla="*/ 117 w 2260"/>
                <a:gd name="T89" fmla="*/ 1620 h 3579"/>
                <a:gd name="T90" fmla="*/ 38 w 2260"/>
                <a:gd name="T91" fmla="*/ 1375 h 3579"/>
                <a:gd name="T92" fmla="*/ 1 w 2260"/>
                <a:gd name="T93" fmla="*/ 1171 h 3579"/>
                <a:gd name="T94" fmla="*/ 29 w 2260"/>
                <a:gd name="T95" fmla="*/ 867 h 3579"/>
                <a:gd name="T96" fmla="*/ 154 w 2260"/>
                <a:gd name="T97" fmla="*/ 557 h 3579"/>
                <a:gd name="T98" fmla="*/ 361 w 2260"/>
                <a:gd name="T99" fmla="*/ 300 h 3579"/>
                <a:gd name="T100" fmla="*/ 633 w 2260"/>
                <a:gd name="T101" fmla="*/ 114 h 3579"/>
                <a:gd name="T102" fmla="*/ 957 w 2260"/>
                <a:gd name="T103" fmla="*/ 13 h 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0" h="3579">
                  <a:moveTo>
                    <a:pt x="1133" y="171"/>
                  </a:moveTo>
                  <a:lnTo>
                    <a:pt x="1054" y="174"/>
                  </a:lnTo>
                  <a:lnTo>
                    <a:pt x="977" y="184"/>
                  </a:lnTo>
                  <a:lnTo>
                    <a:pt x="901" y="200"/>
                  </a:lnTo>
                  <a:lnTo>
                    <a:pt x="828" y="223"/>
                  </a:lnTo>
                  <a:lnTo>
                    <a:pt x="758" y="251"/>
                  </a:lnTo>
                  <a:lnTo>
                    <a:pt x="692" y="284"/>
                  </a:lnTo>
                  <a:lnTo>
                    <a:pt x="628" y="323"/>
                  </a:lnTo>
                  <a:lnTo>
                    <a:pt x="567" y="367"/>
                  </a:lnTo>
                  <a:lnTo>
                    <a:pt x="511" y="414"/>
                  </a:lnTo>
                  <a:lnTo>
                    <a:pt x="458" y="467"/>
                  </a:lnTo>
                  <a:lnTo>
                    <a:pt x="410" y="523"/>
                  </a:lnTo>
                  <a:lnTo>
                    <a:pt x="367" y="584"/>
                  </a:lnTo>
                  <a:lnTo>
                    <a:pt x="327" y="648"/>
                  </a:lnTo>
                  <a:lnTo>
                    <a:pt x="294" y="715"/>
                  </a:lnTo>
                  <a:lnTo>
                    <a:pt x="267" y="785"/>
                  </a:lnTo>
                  <a:lnTo>
                    <a:pt x="244" y="858"/>
                  </a:lnTo>
                  <a:lnTo>
                    <a:pt x="227" y="932"/>
                  </a:lnTo>
                  <a:lnTo>
                    <a:pt x="217" y="1010"/>
                  </a:lnTo>
                  <a:lnTo>
                    <a:pt x="214" y="1089"/>
                  </a:lnTo>
                  <a:lnTo>
                    <a:pt x="217" y="1167"/>
                  </a:lnTo>
                  <a:lnTo>
                    <a:pt x="227" y="1245"/>
                  </a:lnTo>
                  <a:lnTo>
                    <a:pt x="244" y="1320"/>
                  </a:lnTo>
                  <a:lnTo>
                    <a:pt x="267" y="1393"/>
                  </a:lnTo>
                  <a:lnTo>
                    <a:pt x="294" y="1463"/>
                  </a:lnTo>
                  <a:lnTo>
                    <a:pt x="327" y="1529"/>
                  </a:lnTo>
                  <a:lnTo>
                    <a:pt x="367" y="1593"/>
                  </a:lnTo>
                  <a:lnTo>
                    <a:pt x="410" y="1654"/>
                  </a:lnTo>
                  <a:lnTo>
                    <a:pt x="458" y="1710"/>
                  </a:lnTo>
                  <a:lnTo>
                    <a:pt x="511" y="1763"/>
                  </a:lnTo>
                  <a:lnTo>
                    <a:pt x="567" y="1812"/>
                  </a:lnTo>
                  <a:lnTo>
                    <a:pt x="628" y="1854"/>
                  </a:lnTo>
                  <a:lnTo>
                    <a:pt x="692" y="1894"/>
                  </a:lnTo>
                  <a:lnTo>
                    <a:pt x="758" y="1927"/>
                  </a:lnTo>
                  <a:lnTo>
                    <a:pt x="828" y="1954"/>
                  </a:lnTo>
                  <a:lnTo>
                    <a:pt x="901" y="1977"/>
                  </a:lnTo>
                  <a:lnTo>
                    <a:pt x="977" y="1994"/>
                  </a:lnTo>
                  <a:lnTo>
                    <a:pt x="1054" y="2004"/>
                  </a:lnTo>
                  <a:lnTo>
                    <a:pt x="1133" y="2007"/>
                  </a:lnTo>
                  <a:lnTo>
                    <a:pt x="1211" y="2004"/>
                  </a:lnTo>
                  <a:lnTo>
                    <a:pt x="1287" y="1994"/>
                  </a:lnTo>
                  <a:lnTo>
                    <a:pt x="1362" y="1978"/>
                  </a:lnTo>
                  <a:lnTo>
                    <a:pt x="1434" y="1956"/>
                  </a:lnTo>
                  <a:lnTo>
                    <a:pt x="1504" y="1927"/>
                  </a:lnTo>
                  <a:lnTo>
                    <a:pt x="1571" y="1895"/>
                  </a:lnTo>
                  <a:lnTo>
                    <a:pt x="1635" y="1857"/>
                  </a:lnTo>
                  <a:lnTo>
                    <a:pt x="1694" y="1813"/>
                  </a:lnTo>
                  <a:lnTo>
                    <a:pt x="1751" y="1766"/>
                  </a:lnTo>
                  <a:lnTo>
                    <a:pt x="1803" y="1713"/>
                  </a:lnTo>
                  <a:lnTo>
                    <a:pt x="1852" y="1656"/>
                  </a:lnTo>
                  <a:lnTo>
                    <a:pt x="1896" y="1596"/>
                  </a:lnTo>
                  <a:lnTo>
                    <a:pt x="1934" y="1533"/>
                  </a:lnTo>
                  <a:lnTo>
                    <a:pt x="1968" y="1465"/>
                  </a:lnTo>
                  <a:lnTo>
                    <a:pt x="1997" y="1396"/>
                  </a:lnTo>
                  <a:lnTo>
                    <a:pt x="2019" y="1322"/>
                  </a:lnTo>
                  <a:lnTo>
                    <a:pt x="2036" y="1246"/>
                  </a:lnTo>
                  <a:lnTo>
                    <a:pt x="2048" y="1168"/>
                  </a:lnTo>
                  <a:lnTo>
                    <a:pt x="2051" y="1089"/>
                  </a:lnTo>
                  <a:lnTo>
                    <a:pt x="2048" y="1010"/>
                  </a:lnTo>
                  <a:lnTo>
                    <a:pt x="2037" y="932"/>
                  </a:lnTo>
                  <a:lnTo>
                    <a:pt x="2022" y="858"/>
                  </a:lnTo>
                  <a:lnTo>
                    <a:pt x="1999" y="785"/>
                  </a:lnTo>
                  <a:lnTo>
                    <a:pt x="1971" y="715"/>
                  </a:lnTo>
                  <a:lnTo>
                    <a:pt x="1937" y="648"/>
                  </a:lnTo>
                  <a:lnTo>
                    <a:pt x="1899" y="584"/>
                  </a:lnTo>
                  <a:lnTo>
                    <a:pt x="1855" y="523"/>
                  </a:lnTo>
                  <a:lnTo>
                    <a:pt x="1808" y="467"/>
                  </a:lnTo>
                  <a:lnTo>
                    <a:pt x="1755" y="414"/>
                  </a:lnTo>
                  <a:lnTo>
                    <a:pt x="1699" y="367"/>
                  </a:lnTo>
                  <a:lnTo>
                    <a:pt x="1638" y="323"/>
                  </a:lnTo>
                  <a:lnTo>
                    <a:pt x="1574" y="284"/>
                  </a:lnTo>
                  <a:lnTo>
                    <a:pt x="1506" y="251"/>
                  </a:lnTo>
                  <a:lnTo>
                    <a:pt x="1437" y="223"/>
                  </a:lnTo>
                  <a:lnTo>
                    <a:pt x="1364" y="200"/>
                  </a:lnTo>
                  <a:lnTo>
                    <a:pt x="1289" y="184"/>
                  </a:lnTo>
                  <a:lnTo>
                    <a:pt x="1212" y="174"/>
                  </a:lnTo>
                  <a:lnTo>
                    <a:pt x="1133" y="171"/>
                  </a:lnTo>
                  <a:close/>
                  <a:moveTo>
                    <a:pt x="1133" y="0"/>
                  </a:moveTo>
                  <a:lnTo>
                    <a:pt x="1221" y="3"/>
                  </a:lnTo>
                  <a:lnTo>
                    <a:pt x="1307" y="13"/>
                  </a:lnTo>
                  <a:lnTo>
                    <a:pt x="1391" y="29"/>
                  </a:lnTo>
                  <a:lnTo>
                    <a:pt x="1473" y="52"/>
                  </a:lnTo>
                  <a:lnTo>
                    <a:pt x="1551" y="80"/>
                  </a:lnTo>
                  <a:lnTo>
                    <a:pt x="1628" y="114"/>
                  </a:lnTo>
                  <a:lnTo>
                    <a:pt x="1701" y="153"/>
                  </a:lnTo>
                  <a:lnTo>
                    <a:pt x="1771" y="198"/>
                  </a:lnTo>
                  <a:lnTo>
                    <a:pt x="1837" y="246"/>
                  </a:lnTo>
                  <a:lnTo>
                    <a:pt x="1900" y="300"/>
                  </a:lnTo>
                  <a:lnTo>
                    <a:pt x="1958" y="359"/>
                  </a:lnTo>
                  <a:lnTo>
                    <a:pt x="2012" y="421"/>
                  </a:lnTo>
                  <a:lnTo>
                    <a:pt x="2061" y="487"/>
                  </a:lnTo>
                  <a:lnTo>
                    <a:pt x="2106" y="557"/>
                  </a:lnTo>
                  <a:lnTo>
                    <a:pt x="2145" y="630"/>
                  </a:lnTo>
                  <a:lnTo>
                    <a:pt x="2179" y="706"/>
                  </a:lnTo>
                  <a:lnTo>
                    <a:pt x="2207" y="785"/>
                  </a:lnTo>
                  <a:lnTo>
                    <a:pt x="2230" y="867"/>
                  </a:lnTo>
                  <a:lnTo>
                    <a:pt x="2247" y="951"/>
                  </a:lnTo>
                  <a:lnTo>
                    <a:pt x="2257" y="1039"/>
                  </a:lnTo>
                  <a:lnTo>
                    <a:pt x="2260" y="1127"/>
                  </a:lnTo>
                  <a:lnTo>
                    <a:pt x="2258" y="1171"/>
                  </a:lnTo>
                  <a:lnTo>
                    <a:pt x="2253" y="1217"/>
                  </a:lnTo>
                  <a:lnTo>
                    <a:pt x="2246" y="1266"/>
                  </a:lnTo>
                  <a:lnTo>
                    <a:pt x="2234" y="1319"/>
                  </a:lnTo>
                  <a:lnTo>
                    <a:pt x="2221" y="1375"/>
                  </a:lnTo>
                  <a:lnTo>
                    <a:pt x="2205" y="1433"/>
                  </a:lnTo>
                  <a:lnTo>
                    <a:pt x="2186" y="1493"/>
                  </a:lnTo>
                  <a:lnTo>
                    <a:pt x="2166" y="1556"/>
                  </a:lnTo>
                  <a:lnTo>
                    <a:pt x="2142" y="1620"/>
                  </a:lnTo>
                  <a:lnTo>
                    <a:pt x="2117" y="1687"/>
                  </a:lnTo>
                  <a:lnTo>
                    <a:pt x="2090" y="1755"/>
                  </a:lnTo>
                  <a:lnTo>
                    <a:pt x="2061" y="1825"/>
                  </a:lnTo>
                  <a:lnTo>
                    <a:pt x="2031" y="1895"/>
                  </a:lnTo>
                  <a:lnTo>
                    <a:pt x="1999" y="1967"/>
                  </a:lnTo>
                  <a:lnTo>
                    <a:pt x="1967" y="2039"/>
                  </a:lnTo>
                  <a:lnTo>
                    <a:pt x="1933" y="2112"/>
                  </a:lnTo>
                  <a:lnTo>
                    <a:pt x="1897" y="2185"/>
                  </a:lnTo>
                  <a:lnTo>
                    <a:pt x="1861" y="2259"/>
                  </a:lnTo>
                  <a:lnTo>
                    <a:pt x="1825" y="2332"/>
                  </a:lnTo>
                  <a:lnTo>
                    <a:pt x="1788" y="2405"/>
                  </a:lnTo>
                  <a:lnTo>
                    <a:pt x="1751" y="2478"/>
                  </a:lnTo>
                  <a:lnTo>
                    <a:pt x="1712" y="2550"/>
                  </a:lnTo>
                  <a:lnTo>
                    <a:pt x="1675" y="2621"/>
                  </a:lnTo>
                  <a:lnTo>
                    <a:pt x="1637" y="2692"/>
                  </a:lnTo>
                  <a:lnTo>
                    <a:pt x="1600" y="2761"/>
                  </a:lnTo>
                  <a:lnTo>
                    <a:pt x="1563" y="2829"/>
                  </a:lnTo>
                  <a:lnTo>
                    <a:pt x="1526" y="2895"/>
                  </a:lnTo>
                  <a:lnTo>
                    <a:pt x="1490" y="2960"/>
                  </a:lnTo>
                  <a:lnTo>
                    <a:pt x="1455" y="3022"/>
                  </a:lnTo>
                  <a:lnTo>
                    <a:pt x="1421" y="3081"/>
                  </a:lnTo>
                  <a:lnTo>
                    <a:pt x="1388" y="3139"/>
                  </a:lnTo>
                  <a:lnTo>
                    <a:pt x="1356" y="3194"/>
                  </a:lnTo>
                  <a:lnTo>
                    <a:pt x="1325" y="3247"/>
                  </a:lnTo>
                  <a:lnTo>
                    <a:pt x="1297" y="3295"/>
                  </a:lnTo>
                  <a:lnTo>
                    <a:pt x="1270" y="3341"/>
                  </a:lnTo>
                  <a:lnTo>
                    <a:pt x="1245" y="3384"/>
                  </a:lnTo>
                  <a:lnTo>
                    <a:pt x="1222" y="3423"/>
                  </a:lnTo>
                  <a:lnTo>
                    <a:pt x="1200" y="3458"/>
                  </a:lnTo>
                  <a:lnTo>
                    <a:pt x="1182" y="3488"/>
                  </a:lnTo>
                  <a:lnTo>
                    <a:pt x="1166" y="3515"/>
                  </a:lnTo>
                  <a:lnTo>
                    <a:pt x="1152" y="3538"/>
                  </a:lnTo>
                  <a:lnTo>
                    <a:pt x="1142" y="3556"/>
                  </a:lnTo>
                  <a:lnTo>
                    <a:pt x="1133" y="3568"/>
                  </a:lnTo>
                  <a:lnTo>
                    <a:pt x="1128" y="3576"/>
                  </a:lnTo>
                  <a:lnTo>
                    <a:pt x="1127" y="3579"/>
                  </a:lnTo>
                  <a:lnTo>
                    <a:pt x="1125" y="3576"/>
                  </a:lnTo>
                  <a:lnTo>
                    <a:pt x="1121" y="3568"/>
                  </a:lnTo>
                  <a:lnTo>
                    <a:pt x="1113" y="3556"/>
                  </a:lnTo>
                  <a:lnTo>
                    <a:pt x="1101" y="3538"/>
                  </a:lnTo>
                  <a:lnTo>
                    <a:pt x="1088" y="3515"/>
                  </a:lnTo>
                  <a:lnTo>
                    <a:pt x="1072" y="3488"/>
                  </a:lnTo>
                  <a:lnTo>
                    <a:pt x="1054" y="3458"/>
                  </a:lnTo>
                  <a:lnTo>
                    <a:pt x="1033" y="3423"/>
                  </a:lnTo>
                  <a:lnTo>
                    <a:pt x="1010" y="3384"/>
                  </a:lnTo>
                  <a:lnTo>
                    <a:pt x="984" y="3341"/>
                  </a:lnTo>
                  <a:lnTo>
                    <a:pt x="957" y="3295"/>
                  </a:lnTo>
                  <a:lnTo>
                    <a:pt x="929" y="3247"/>
                  </a:lnTo>
                  <a:lnTo>
                    <a:pt x="899" y="3194"/>
                  </a:lnTo>
                  <a:lnTo>
                    <a:pt x="867" y="3139"/>
                  </a:lnTo>
                  <a:lnTo>
                    <a:pt x="835" y="3081"/>
                  </a:lnTo>
                  <a:lnTo>
                    <a:pt x="801" y="3022"/>
                  </a:lnTo>
                  <a:lnTo>
                    <a:pt x="766" y="2960"/>
                  </a:lnTo>
                  <a:lnTo>
                    <a:pt x="730" y="2895"/>
                  </a:lnTo>
                  <a:lnTo>
                    <a:pt x="694" y="2829"/>
                  </a:lnTo>
                  <a:lnTo>
                    <a:pt x="657" y="2761"/>
                  </a:lnTo>
                  <a:lnTo>
                    <a:pt x="620" y="2692"/>
                  </a:lnTo>
                  <a:lnTo>
                    <a:pt x="582" y="2621"/>
                  </a:lnTo>
                  <a:lnTo>
                    <a:pt x="545" y="2550"/>
                  </a:lnTo>
                  <a:lnTo>
                    <a:pt x="507" y="2478"/>
                  </a:lnTo>
                  <a:lnTo>
                    <a:pt x="470" y="2405"/>
                  </a:lnTo>
                  <a:lnTo>
                    <a:pt x="433" y="2332"/>
                  </a:lnTo>
                  <a:lnTo>
                    <a:pt x="396" y="2259"/>
                  </a:lnTo>
                  <a:lnTo>
                    <a:pt x="361" y="2185"/>
                  </a:lnTo>
                  <a:lnTo>
                    <a:pt x="326" y="2112"/>
                  </a:lnTo>
                  <a:lnTo>
                    <a:pt x="291" y="2039"/>
                  </a:lnTo>
                  <a:lnTo>
                    <a:pt x="259" y="1967"/>
                  </a:lnTo>
                  <a:lnTo>
                    <a:pt x="227" y="1895"/>
                  </a:lnTo>
                  <a:lnTo>
                    <a:pt x="197" y="1825"/>
                  </a:lnTo>
                  <a:lnTo>
                    <a:pt x="169" y="1755"/>
                  </a:lnTo>
                  <a:lnTo>
                    <a:pt x="142" y="1687"/>
                  </a:lnTo>
                  <a:lnTo>
                    <a:pt x="117" y="1620"/>
                  </a:lnTo>
                  <a:lnTo>
                    <a:pt x="93" y="1556"/>
                  </a:lnTo>
                  <a:lnTo>
                    <a:pt x="73" y="1493"/>
                  </a:lnTo>
                  <a:lnTo>
                    <a:pt x="54" y="1433"/>
                  </a:lnTo>
                  <a:lnTo>
                    <a:pt x="38" y="1375"/>
                  </a:lnTo>
                  <a:lnTo>
                    <a:pt x="25" y="1319"/>
                  </a:lnTo>
                  <a:lnTo>
                    <a:pt x="14" y="1266"/>
                  </a:lnTo>
                  <a:lnTo>
                    <a:pt x="6" y="1217"/>
                  </a:lnTo>
                  <a:lnTo>
                    <a:pt x="1" y="1171"/>
                  </a:lnTo>
                  <a:lnTo>
                    <a:pt x="0" y="1127"/>
                  </a:lnTo>
                  <a:lnTo>
                    <a:pt x="3" y="1039"/>
                  </a:lnTo>
                  <a:lnTo>
                    <a:pt x="14" y="951"/>
                  </a:lnTo>
                  <a:lnTo>
                    <a:pt x="29" y="867"/>
                  </a:lnTo>
                  <a:lnTo>
                    <a:pt x="52" y="785"/>
                  </a:lnTo>
                  <a:lnTo>
                    <a:pt x="81" y="706"/>
                  </a:lnTo>
                  <a:lnTo>
                    <a:pt x="115" y="630"/>
                  </a:lnTo>
                  <a:lnTo>
                    <a:pt x="154" y="557"/>
                  </a:lnTo>
                  <a:lnTo>
                    <a:pt x="199" y="487"/>
                  </a:lnTo>
                  <a:lnTo>
                    <a:pt x="249" y="421"/>
                  </a:lnTo>
                  <a:lnTo>
                    <a:pt x="303" y="359"/>
                  </a:lnTo>
                  <a:lnTo>
                    <a:pt x="361" y="300"/>
                  </a:lnTo>
                  <a:lnTo>
                    <a:pt x="423" y="246"/>
                  </a:lnTo>
                  <a:lnTo>
                    <a:pt x="491" y="198"/>
                  </a:lnTo>
                  <a:lnTo>
                    <a:pt x="560" y="153"/>
                  </a:lnTo>
                  <a:lnTo>
                    <a:pt x="633" y="114"/>
                  </a:lnTo>
                  <a:lnTo>
                    <a:pt x="711" y="80"/>
                  </a:lnTo>
                  <a:lnTo>
                    <a:pt x="790" y="52"/>
                  </a:lnTo>
                  <a:lnTo>
                    <a:pt x="872" y="29"/>
                  </a:lnTo>
                  <a:lnTo>
                    <a:pt x="957" y="13"/>
                  </a:lnTo>
                  <a:lnTo>
                    <a:pt x="1044" y="3"/>
                  </a:lnTo>
                  <a:lnTo>
                    <a:pt x="113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2" name="Group 401"/>
          <p:cNvGrpSpPr/>
          <p:nvPr/>
        </p:nvGrpSpPr>
        <p:grpSpPr>
          <a:xfrm>
            <a:off x="2175077" y="2556163"/>
            <a:ext cx="414584" cy="655147"/>
            <a:chOff x="1250155" y="3692461"/>
            <a:chExt cx="1313043" cy="2089723"/>
          </a:xfrm>
        </p:grpSpPr>
        <p:sp>
          <p:nvSpPr>
            <p:cNvPr id="403" name="Oval 402"/>
            <p:cNvSpPr/>
            <p:nvPr/>
          </p:nvSpPr>
          <p:spPr>
            <a:xfrm>
              <a:off x="1335091" y="3736162"/>
              <a:ext cx="1155700" cy="1128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Freeform 7"/>
            <p:cNvSpPr>
              <a:spLocks noEditPoints="1"/>
            </p:cNvSpPr>
            <p:nvPr/>
          </p:nvSpPr>
          <p:spPr bwMode="auto">
            <a:xfrm>
              <a:off x="1250155" y="3692461"/>
              <a:ext cx="1313043" cy="2089723"/>
            </a:xfrm>
            <a:custGeom>
              <a:avLst/>
              <a:gdLst>
                <a:gd name="T0" fmla="*/ 901 w 2260"/>
                <a:gd name="T1" fmla="*/ 200 h 3579"/>
                <a:gd name="T2" fmla="*/ 628 w 2260"/>
                <a:gd name="T3" fmla="*/ 323 h 3579"/>
                <a:gd name="T4" fmla="*/ 410 w 2260"/>
                <a:gd name="T5" fmla="*/ 523 h 3579"/>
                <a:gd name="T6" fmla="*/ 267 w 2260"/>
                <a:gd name="T7" fmla="*/ 785 h 3579"/>
                <a:gd name="T8" fmla="*/ 214 w 2260"/>
                <a:gd name="T9" fmla="*/ 1089 h 3579"/>
                <a:gd name="T10" fmla="*/ 267 w 2260"/>
                <a:gd name="T11" fmla="*/ 1393 h 3579"/>
                <a:gd name="T12" fmla="*/ 410 w 2260"/>
                <a:gd name="T13" fmla="*/ 1654 h 3579"/>
                <a:gd name="T14" fmla="*/ 628 w 2260"/>
                <a:gd name="T15" fmla="*/ 1854 h 3579"/>
                <a:gd name="T16" fmla="*/ 901 w 2260"/>
                <a:gd name="T17" fmla="*/ 1977 h 3579"/>
                <a:gd name="T18" fmla="*/ 1211 w 2260"/>
                <a:gd name="T19" fmla="*/ 2004 h 3579"/>
                <a:gd name="T20" fmla="*/ 1504 w 2260"/>
                <a:gd name="T21" fmla="*/ 1927 h 3579"/>
                <a:gd name="T22" fmla="*/ 1751 w 2260"/>
                <a:gd name="T23" fmla="*/ 1766 h 3579"/>
                <a:gd name="T24" fmla="*/ 1934 w 2260"/>
                <a:gd name="T25" fmla="*/ 1533 h 3579"/>
                <a:gd name="T26" fmla="*/ 2036 w 2260"/>
                <a:gd name="T27" fmla="*/ 1246 h 3579"/>
                <a:gd name="T28" fmla="*/ 2037 w 2260"/>
                <a:gd name="T29" fmla="*/ 932 h 3579"/>
                <a:gd name="T30" fmla="*/ 1937 w 2260"/>
                <a:gd name="T31" fmla="*/ 648 h 3579"/>
                <a:gd name="T32" fmla="*/ 1755 w 2260"/>
                <a:gd name="T33" fmla="*/ 414 h 3579"/>
                <a:gd name="T34" fmla="*/ 1506 w 2260"/>
                <a:gd name="T35" fmla="*/ 251 h 3579"/>
                <a:gd name="T36" fmla="*/ 1212 w 2260"/>
                <a:gd name="T37" fmla="*/ 174 h 3579"/>
                <a:gd name="T38" fmla="*/ 1307 w 2260"/>
                <a:gd name="T39" fmla="*/ 13 h 3579"/>
                <a:gd name="T40" fmla="*/ 1628 w 2260"/>
                <a:gd name="T41" fmla="*/ 114 h 3579"/>
                <a:gd name="T42" fmla="*/ 1900 w 2260"/>
                <a:gd name="T43" fmla="*/ 300 h 3579"/>
                <a:gd name="T44" fmla="*/ 2106 w 2260"/>
                <a:gd name="T45" fmla="*/ 557 h 3579"/>
                <a:gd name="T46" fmla="*/ 2230 w 2260"/>
                <a:gd name="T47" fmla="*/ 867 h 3579"/>
                <a:gd name="T48" fmla="*/ 2258 w 2260"/>
                <a:gd name="T49" fmla="*/ 1171 h 3579"/>
                <a:gd name="T50" fmla="*/ 2221 w 2260"/>
                <a:gd name="T51" fmla="*/ 1375 h 3579"/>
                <a:gd name="T52" fmla="*/ 2142 w 2260"/>
                <a:gd name="T53" fmla="*/ 1620 h 3579"/>
                <a:gd name="T54" fmla="*/ 2031 w 2260"/>
                <a:gd name="T55" fmla="*/ 1895 h 3579"/>
                <a:gd name="T56" fmla="*/ 1897 w 2260"/>
                <a:gd name="T57" fmla="*/ 2185 h 3579"/>
                <a:gd name="T58" fmla="*/ 1751 w 2260"/>
                <a:gd name="T59" fmla="*/ 2478 h 3579"/>
                <a:gd name="T60" fmla="*/ 1600 w 2260"/>
                <a:gd name="T61" fmla="*/ 2761 h 3579"/>
                <a:gd name="T62" fmla="*/ 1455 w 2260"/>
                <a:gd name="T63" fmla="*/ 3022 h 3579"/>
                <a:gd name="T64" fmla="*/ 1325 w 2260"/>
                <a:gd name="T65" fmla="*/ 3247 h 3579"/>
                <a:gd name="T66" fmla="*/ 1222 w 2260"/>
                <a:gd name="T67" fmla="*/ 3423 h 3579"/>
                <a:gd name="T68" fmla="*/ 1152 w 2260"/>
                <a:gd name="T69" fmla="*/ 3538 h 3579"/>
                <a:gd name="T70" fmla="*/ 1127 w 2260"/>
                <a:gd name="T71" fmla="*/ 3579 h 3579"/>
                <a:gd name="T72" fmla="*/ 1101 w 2260"/>
                <a:gd name="T73" fmla="*/ 3538 h 3579"/>
                <a:gd name="T74" fmla="*/ 1033 w 2260"/>
                <a:gd name="T75" fmla="*/ 3423 h 3579"/>
                <a:gd name="T76" fmla="*/ 929 w 2260"/>
                <a:gd name="T77" fmla="*/ 3247 h 3579"/>
                <a:gd name="T78" fmla="*/ 801 w 2260"/>
                <a:gd name="T79" fmla="*/ 3022 h 3579"/>
                <a:gd name="T80" fmla="*/ 657 w 2260"/>
                <a:gd name="T81" fmla="*/ 2761 h 3579"/>
                <a:gd name="T82" fmla="*/ 507 w 2260"/>
                <a:gd name="T83" fmla="*/ 2478 h 3579"/>
                <a:gd name="T84" fmla="*/ 361 w 2260"/>
                <a:gd name="T85" fmla="*/ 2185 h 3579"/>
                <a:gd name="T86" fmla="*/ 227 w 2260"/>
                <a:gd name="T87" fmla="*/ 1895 h 3579"/>
                <a:gd name="T88" fmla="*/ 117 w 2260"/>
                <a:gd name="T89" fmla="*/ 1620 h 3579"/>
                <a:gd name="T90" fmla="*/ 38 w 2260"/>
                <a:gd name="T91" fmla="*/ 1375 h 3579"/>
                <a:gd name="T92" fmla="*/ 1 w 2260"/>
                <a:gd name="T93" fmla="*/ 1171 h 3579"/>
                <a:gd name="T94" fmla="*/ 29 w 2260"/>
                <a:gd name="T95" fmla="*/ 867 h 3579"/>
                <a:gd name="T96" fmla="*/ 154 w 2260"/>
                <a:gd name="T97" fmla="*/ 557 h 3579"/>
                <a:gd name="T98" fmla="*/ 361 w 2260"/>
                <a:gd name="T99" fmla="*/ 300 h 3579"/>
                <a:gd name="T100" fmla="*/ 633 w 2260"/>
                <a:gd name="T101" fmla="*/ 114 h 3579"/>
                <a:gd name="T102" fmla="*/ 957 w 2260"/>
                <a:gd name="T103" fmla="*/ 13 h 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0" h="3579">
                  <a:moveTo>
                    <a:pt x="1133" y="171"/>
                  </a:moveTo>
                  <a:lnTo>
                    <a:pt x="1054" y="174"/>
                  </a:lnTo>
                  <a:lnTo>
                    <a:pt x="977" y="184"/>
                  </a:lnTo>
                  <a:lnTo>
                    <a:pt x="901" y="200"/>
                  </a:lnTo>
                  <a:lnTo>
                    <a:pt x="828" y="223"/>
                  </a:lnTo>
                  <a:lnTo>
                    <a:pt x="758" y="251"/>
                  </a:lnTo>
                  <a:lnTo>
                    <a:pt x="692" y="284"/>
                  </a:lnTo>
                  <a:lnTo>
                    <a:pt x="628" y="323"/>
                  </a:lnTo>
                  <a:lnTo>
                    <a:pt x="567" y="367"/>
                  </a:lnTo>
                  <a:lnTo>
                    <a:pt x="511" y="414"/>
                  </a:lnTo>
                  <a:lnTo>
                    <a:pt x="458" y="467"/>
                  </a:lnTo>
                  <a:lnTo>
                    <a:pt x="410" y="523"/>
                  </a:lnTo>
                  <a:lnTo>
                    <a:pt x="367" y="584"/>
                  </a:lnTo>
                  <a:lnTo>
                    <a:pt x="327" y="648"/>
                  </a:lnTo>
                  <a:lnTo>
                    <a:pt x="294" y="715"/>
                  </a:lnTo>
                  <a:lnTo>
                    <a:pt x="267" y="785"/>
                  </a:lnTo>
                  <a:lnTo>
                    <a:pt x="244" y="858"/>
                  </a:lnTo>
                  <a:lnTo>
                    <a:pt x="227" y="932"/>
                  </a:lnTo>
                  <a:lnTo>
                    <a:pt x="217" y="1010"/>
                  </a:lnTo>
                  <a:lnTo>
                    <a:pt x="214" y="1089"/>
                  </a:lnTo>
                  <a:lnTo>
                    <a:pt x="217" y="1167"/>
                  </a:lnTo>
                  <a:lnTo>
                    <a:pt x="227" y="1245"/>
                  </a:lnTo>
                  <a:lnTo>
                    <a:pt x="244" y="1320"/>
                  </a:lnTo>
                  <a:lnTo>
                    <a:pt x="267" y="1393"/>
                  </a:lnTo>
                  <a:lnTo>
                    <a:pt x="294" y="1463"/>
                  </a:lnTo>
                  <a:lnTo>
                    <a:pt x="327" y="1529"/>
                  </a:lnTo>
                  <a:lnTo>
                    <a:pt x="367" y="1593"/>
                  </a:lnTo>
                  <a:lnTo>
                    <a:pt x="410" y="1654"/>
                  </a:lnTo>
                  <a:lnTo>
                    <a:pt x="458" y="1710"/>
                  </a:lnTo>
                  <a:lnTo>
                    <a:pt x="511" y="1763"/>
                  </a:lnTo>
                  <a:lnTo>
                    <a:pt x="567" y="1812"/>
                  </a:lnTo>
                  <a:lnTo>
                    <a:pt x="628" y="1854"/>
                  </a:lnTo>
                  <a:lnTo>
                    <a:pt x="692" y="1894"/>
                  </a:lnTo>
                  <a:lnTo>
                    <a:pt x="758" y="1927"/>
                  </a:lnTo>
                  <a:lnTo>
                    <a:pt x="828" y="1954"/>
                  </a:lnTo>
                  <a:lnTo>
                    <a:pt x="901" y="1977"/>
                  </a:lnTo>
                  <a:lnTo>
                    <a:pt x="977" y="1994"/>
                  </a:lnTo>
                  <a:lnTo>
                    <a:pt x="1054" y="2004"/>
                  </a:lnTo>
                  <a:lnTo>
                    <a:pt x="1133" y="2007"/>
                  </a:lnTo>
                  <a:lnTo>
                    <a:pt x="1211" y="2004"/>
                  </a:lnTo>
                  <a:lnTo>
                    <a:pt x="1287" y="1994"/>
                  </a:lnTo>
                  <a:lnTo>
                    <a:pt x="1362" y="1978"/>
                  </a:lnTo>
                  <a:lnTo>
                    <a:pt x="1434" y="1956"/>
                  </a:lnTo>
                  <a:lnTo>
                    <a:pt x="1504" y="1927"/>
                  </a:lnTo>
                  <a:lnTo>
                    <a:pt x="1571" y="1895"/>
                  </a:lnTo>
                  <a:lnTo>
                    <a:pt x="1635" y="1857"/>
                  </a:lnTo>
                  <a:lnTo>
                    <a:pt x="1694" y="1813"/>
                  </a:lnTo>
                  <a:lnTo>
                    <a:pt x="1751" y="1766"/>
                  </a:lnTo>
                  <a:lnTo>
                    <a:pt x="1803" y="1713"/>
                  </a:lnTo>
                  <a:lnTo>
                    <a:pt x="1852" y="1656"/>
                  </a:lnTo>
                  <a:lnTo>
                    <a:pt x="1896" y="1596"/>
                  </a:lnTo>
                  <a:lnTo>
                    <a:pt x="1934" y="1533"/>
                  </a:lnTo>
                  <a:lnTo>
                    <a:pt x="1968" y="1465"/>
                  </a:lnTo>
                  <a:lnTo>
                    <a:pt x="1997" y="1396"/>
                  </a:lnTo>
                  <a:lnTo>
                    <a:pt x="2019" y="1322"/>
                  </a:lnTo>
                  <a:lnTo>
                    <a:pt x="2036" y="1246"/>
                  </a:lnTo>
                  <a:lnTo>
                    <a:pt x="2048" y="1168"/>
                  </a:lnTo>
                  <a:lnTo>
                    <a:pt x="2051" y="1089"/>
                  </a:lnTo>
                  <a:lnTo>
                    <a:pt x="2048" y="1010"/>
                  </a:lnTo>
                  <a:lnTo>
                    <a:pt x="2037" y="932"/>
                  </a:lnTo>
                  <a:lnTo>
                    <a:pt x="2022" y="858"/>
                  </a:lnTo>
                  <a:lnTo>
                    <a:pt x="1999" y="785"/>
                  </a:lnTo>
                  <a:lnTo>
                    <a:pt x="1971" y="715"/>
                  </a:lnTo>
                  <a:lnTo>
                    <a:pt x="1937" y="648"/>
                  </a:lnTo>
                  <a:lnTo>
                    <a:pt x="1899" y="584"/>
                  </a:lnTo>
                  <a:lnTo>
                    <a:pt x="1855" y="523"/>
                  </a:lnTo>
                  <a:lnTo>
                    <a:pt x="1808" y="467"/>
                  </a:lnTo>
                  <a:lnTo>
                    <a:pt x="1755" y="414"/>
                  </a:lnTo>
                  <a:lnTo>
                    <a:pt x="1699" y="367"/>
                  </a:lnTo>
                  <a:lnTo>
                    <a:pt x="1638" y="323"/>
                  </a:lnTo>
                  <a:lnTo>
                    <a:pt x="1574" y="284"/>
                  </a:lnTo>
                  <a:lnTo>
                    <a:pt x="1506" y="251"/>
                  </a:lnTo>
                  <a:lnTo>
                    <a:pt x="1437" y="223"/>
                  </a:lnTo>
                  <a:lnTo>
                    <a:pt x="1364" y="200"/>
                  </a:lnTo>
                  <a:lnTo>
                    <a:pt x="1289" y="184"/>
                  </a:lnTo>
                  <a:lnTo>
                    <a:pt x="1212" y="174"/>
                  </a:lnTo>
                  <a:lnTo>
                    <a:pt x="1133" y="171"/>
                  </a:lnTo>
                  <a:close/>
                  <a:moveTo>
                    <a:pt x="1133" y="0"/>
                  </a:moveTo>
                  <a:lnTo>
                    <a:pt x="1221" y="3"/>
                  </a:lnTo>
                  <a:lnTo>
                    <a:pt x="1307" y="13"/>
                  </a:lnTo>
                  <a:lnTo>
                    <a:pt x="1391" y="29"/>
                  </a:lnTo>
                  <a:lnTo>
                    <a:pt x="1473" y="52"/>
                  </a:lnTo>
                  <a:lnTo>
                    <a:pt x="1551" y="80"/>
                  </a:lnTo>
                  <a:lnTo>
                    <a:pt x="1628" y="114"/>
                  </a:lnTo>
                  <a:lnTo>
                    <a:pt x="1701" y="153"/>
                  </a:lnTo>
                  <a:lnTo>
                    <a:pt x="1771" y="198"/>
                  </a:lnTo>
                  <a:lnTo>
                    <a:pt x="1837" y="246"/>
                  </a:lnTo>
                  <a:lnTo>
                    <a:pt x="1900" y="300"/>
                  </a:lnTo>
                  <a:lnTo>
                    <a:pt x="1958" y="359"/>
                  </a:lnTo>
                  <a:lnTo>
                    <a:pt x="2012" y="421"/>
                  </a:lnTo>
                  <a:lnTo>
                    <a:pt x="2061" y="487"/>
                  </a:lnTo>
                  <a:lnTo>
                    <a:pt x="2106" y="557"/>
                  </a:lnTo>
                  <a:lnTo>
                    <a:pt x="2145" y="630"/>
                  </a:lnTo>
                  <a:lnTo>
                    <a:pt x="2179" y="706"/>
                  </a:lnTo>
                  <a:lnTo>
                    <a:pt x="2207" y="785"/>
                  </a:lnTo>
                  <a:lnTo>
                    <a:pt x="2230" y="867"/>
                  </a:lnTo>
                  <a:lnTo>
                    <a:pt x="2247" y="951"/>
                  </a:lnTo>
                  <a:lnTo>
                    <a:pt x="2257" y="1039"/>
                  </a:lnTo>
                  <a:lnTo>
                    <a:pt x="2260" y="1127"/>
                  </a:lnTo>
                  <a:lnTo>
                    <a:pt x="2258" y="1171"/>
                  </a:lnTo>
                  <a:lnTo>
                    <a:pt x="2253" y="1217"/>
                  </a:lnTo>
                  <a:lnTo>
                    <a:pt x="2246" y="1266"/>
                  </a:lnTo>
                  <a:lnTo>
                    <a:pt x="2234" y="1319"/>
                  </a:lnTo>
                  <a:lnTo>
                    <a:pt x="2221" y="1375"/>
                  </a:lnTo>
                  <a:lnTo>
                    <a:pt x="2205" y="1433"/>
                  </a:lnTo>
                  <a:lnTo>
                    <a:pt x="2186" y="1493"/>
                  </a:lnTo>
                  <a:lnTo>
                    <a:pt x="2166" y="1556"/>
                  </a:lnTo>
                  <a:lnTo>
                    <a:pt x="2142" y="1620"/>
                  </a:lnTo>
                  <a:lnTo>
                    <a:pt x="2117" y="1687"/>
                  </a:lnTo>
                  <a:lnTo>
                    <a:pt x="2090" y="1755"/>
                  </a:lnTo>
                  <a:lnTo>
                    <a:pt x="2061" y="1825"/>
                  </a:lnTo>
                  <a:lnTo>
                    <a:pt x="2031" y="1895"/>
                  </a:lnTo>
                  <a:lnTo>
                    <a:pt x="1999" y="1967"/>
                  </a:lnTo>
                  <a:lnTo>
                    <a:pt x="1967" y="2039"/>
                  </a:lnTo>
                  <a:lnTo>
                    <a:pt x="1933" y="2112"/>
                  </a:lnTo>
                  <a:lnTo>
                    <a:pt x="1897" y="2185"/>
                  </a:lnTo>
                  <a:lnTo>
                    <a:pt x="1861" y="2259"/>
                  </a:lnTo>
                  <a:lnTo>
                    <a:pt x="1825" y="2332"/>
                  </a:lnTo>
                  <a:lnTo>
                    <a:pt x="1788" y="2405"/>
                  </a:lnTo>
                  <a:lnTo>
                    <a:pt x="1751" y="2478"/>
                  </a:lnTo>
                  <a:lnTo>
                    <a:pt x="1712" y="2550"/>
                  </a:lnTo>
                  <a:lnTo>
                    <a:pt x="1675" y="2621"/>
                  </a:lnTo>
                  <a:lnTo>
                    <a:pt x="1637" y="2692"/>
                  </a:lnTo>
                  <a:lnTo>
                    <a:pt x="1600" y="2761"/>
                  </a:lnTo>
                  <a:lnTo>
                    <a:pt x="1563" y="2829"/>
                  </a:lnTo>
                  <a:lnTo>
                    <a:pt x="1526" y="2895"/>
                  </a:lnTo>
                  <a:lnTo>
                    <a:pt x="1490" y="2960"/>
                  </a:lnTo>
                  <a:lnTo>
                    <a:pt x="1455" y="3022"/>
                  </a:lnTo>
                  <a:lnTo>
                    <a:pt x="1421" y="3081"/>
                  </a:lnTo>
                  <a:lnTo>
                    <a:pt x="1388" y="3139"/>
                  </a:lnTo>
                  <a:lnTo>
                    <a:pt x="1356" y="3194"/>
                  </a:lnTo>
                  <a:lnTo>
                    <a:pt x="1325" y="3247"/>
                  </a:lnTo>
                  <a:lnTo>
                    <a:pt x="1297" y="3295"/>
                  </a:lnTo>
                  <a:lnTo>
                    <a:pt x="1270" y="3341"/>
                  </a:lnTo>
                  <a:lnTo>
                    <a:pt x="1245" y="3384"/>
                  </a:lnTo>
                  <a:lnTo>
                    <a:pt x="1222" y="3423"/>
                  </a:lnTo>
                  <a:lnTo>
                    <a:pt x="1200" y="3458"/>
                  </a:lnTo>
                  <a:lnTo>
                    <a:pt x="1182" y="3488"/>
                  </a:lnTo>
                  <a:lnTo>
                    <a:pt x="1166" y="3515"/>
                  </a:lnTo>
                  <a:lnTo>
                    <a:pt x="1152" y="3538"/>
                  </a:lnTo>
                  <a:lnTo>
                    <a:pt x="1142" y="3556"/>
                  </a:lnTo>
                  <a:lnTo>
                    <a:pt x="1133" y="3568"/>
                  </a:lnTo>
                  <a:lnTo>
                    <a:pt x="1128" y="3576"/>
                  </a:lnTo>
                  <a:lnTo>
                    <a:pt x="1127" y="3579"/>
                  </a:lnTo>
                  <a:lnTo>
                    <a:pt x="1125" y="3576"/>
                  </a:lnTo>
                  <a:lnTo>
                    <a:pt x="1121" y="3568"/>
                  </a:lnTo>
                  <a:lnTo>
                    <a:pt x="1113" y="3556"/>
                  </a:lnTo>
                  <a:lnTo>
                    <a:pt x="1101" y="3538"/>
                  </a:lnTo>
                  <a:lnTo>
                    <a:pt x="1088" y="3515"/>
                  </a:lnTo>
                  <a:lnTo>
                    <a:pt x="1072" y="3488"/>
                  </a:lnTo>
                  <a:lnTo>
                    <a:pt x="1054" y="3458"/>
                  </a:lnTo>
                  <a:lnTo>
                    <a:pt x="1033" y="3423"/>
                  </a:lnTo>
                  <a:lnTo>
                    <a:pt x="1010" y="3384"/>
                  </a:lnTo>
                  <a:lnTo>
                    <a:pt x="984" y="3341"/>
                  </a:lnTo>
                  <a:lnTo>
                    <a:pt x="957" y="3295"/>
                  </a:lnTo>
                  <a:lnTo>
                    <a:pt x="929" y="3247"/>
                  </a:lnTo>
                  <a:lnTo>
                    <a:pt x="899" y="3194"/>
                  </a:lnTo>
                  <a:lnTo>
                    <a:pt x="867" y="3139"/>
                  </a:lnTo>
                  <a:lnTo>
                    <a:pt x="835" y="3081"/>
                  </a:lnTo>
                  <a:lnTo>
                    <a:pt x="801" y="3022"/>
                  </a:lnTo>
                  <a:lnTo>
                    <a:pt x="766" y="2960"/>
                  </a:lnTo>
                  <a:lnTo>
                    <a:pt x="730" y="2895"/>
                  </a:lnTo>
                  <a:lnTo>
                    <a:pt x="694" y="2829"/>
                  </a:lnTo>
                  <a:lnTo>
                    <a:pt x="657" y="2761"/>
                  </a:lnTo>
                  <a:lnTo>
                    <a:pt x="620" y="2692"/>
                  </a:lnTo>
                  <a:lnTo>
                    <a:pt x="582" y="2621"/>
                  </a:lnTo>
                  <a:lnTo>
                    <a:pt x="545" y="2550"/>
                  </a:lnTo>
                  <a:lnTo>
                    <a:pt x="507" y="2478"/>
                  </a:lnTo>
                  <a:lnTo>
                    <a:pt x="470" y="2405"/>
                  </a:lnTo>
                  <a:lnTo>
                    <a:pt x="433" y="2332"/>
                  </a:lnTo>
                  <a:lnTo>
                    <a:pt x="396" y="2259"/>
                  </a:lnTo>
                  <a:lnTo>
                    <a:pt x="361" y="2185"/>
                  </a:lnTo>
                  <a:lnTo>
                    <a:pt x="326" y="2112"/>
                  </a:lnTo>
                  <a:lnTo>
                    <a:pt x="291" y="2039"/>
                  </a:lnTo>
                  <a:lnTo>
                    <a:pt x="259" y="1967"/>
                  </a:lnTo>
                  <a:lnTo>
                    <a:pt x="227" y="1895"/>
                  </a:lnTo>
                  <a:lnTo>
                    <a:pt x="197" y="1825"/>
                  </a:lnTo>
                  <a:lnTo>
                    <a:pt x="169" y="1755"/>
                  </a:lnTo>
                  <a:lnTo>
                    <a:pt x="142" y="1687"/>
                  </a:lnTo>
                  <a:lnTo>
                    <a:pt x="117" y="1620"/>
                  </a:lnTo>
                  <a:lnTo>
                    <a:pt x="93" y="1556"/>
                  </a:lnTo>
                  <a:lnTo>
                    <a:pt x="73" y="1493"/>
                  </a:lnTo>
                  <a:lnTo>
                    <a:pt x="54" y="1433"/>
                  </a:lnTo>
                  <a:lnTo>
                    <a:pt x="38" y="1375"/>
                  </a:lnTo>
                  <a:lnTo>
                    <a:pt x="25" y="1319"/>
                  </a:lnTo>
                  <a:lnTo>
                    <a:pt x="14" y="1266"/>
                  </a:lnTo>
                  <a:lnTo>
                    <a:pt x="6" y="1217"/>
                  </a:lnTo>
                  <a:lnTo>
                    <a:pt x="1" y="1171"/>
                  </a:lnTo>
                  <a:lnTo>
                    <a:pt x="0" y="1127"/>
                  </a:lnTo>
                  <a:lnTo>
                    <a:pt x="3" y="1039"/>
                  </a:lnTo>
                  <a:lnTo>
                    <a:pt x="14" y="951"/>
                  </a:lnTo>
                  <a:lnTo>
                    <a:pt x="29" y="867"/>
                  </a:lnTo>
                  <a:lnTo>
                    <a:pt x="52" y="785"/>
                  </a:lnTo>
                  <a:lnTo>
                    <a:pt x="81" y="706"/>
                  </a:lnTo>
                  <a:lnTo>
                    <a:pt x="115" y="630"/>
                  </a:lnTo>
                  <a:lnTo>
                    <a:pt x="154" y="557"/>
                  </a:lnTo>
                  <a:lnTo>
                    <a:pt x="199" y="487"/>
                  </a:lnTo>
                  <a:lnTo>
                    <a:pt x="249" y="421"/>
                  </a:lnTo>
                  <a:lnTo>
                    <a:pt x="303" y="359"/>
                  </a:lnTo>
                  <a:lnTo>
                    <a:pt x="361" y="300"/>
                  </a:lnTo>
                  <a:lnTo>
                    <a:pt x="423" y="246"/>
                  </a:lnTo>
                  <a:lnTo>
                    <a:pt x="491" y="198"/>
                  </a:lnTo>
                  <a:lnTo>
                    <a:pt x="560" y="153"/>
                  </a:lnTo>
                  <a:lnTo>
                    <a:pt x="633" y="114"/>
                  </a:lnTo>
                  <a:lnTo>
                    <a:pt x="711" y="80"/>
                  </a:lnTo>
                  <a:lnTo>
                    <a:pt x="790" y="52"/>
                  </a:lnTo>
                  <a:lnTo>
                    <a:pt x="872" y="29"/>
                  </a:lnTo>
                  <a:lnTo>
                    <a:pt x="957" y="13"/>
                  </a:lnTo>
                  <a:lnTo>
                    <a:pt x="1044" y="3"/>
                  </a:lnTo>
                  <a:lnTo>
                    <a:pt x="113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05" name="Group 404"/>
          <p:cNvGrpSpPr/>
          <p:nvPr/>
        </p:nvGrpSpPr>
        <p:grpSpPr>
          <a:xfrm>
            <a:off x="2198426" y="2637834"/>
            <a:ext cx="414584" cy="655147"/>
            <a:chOff x="1250155" y="3692461"/>
            <a:chExt cx="1313043" cy="2089723"/>
          </a:xfrm>
        </p:grpSpPr>
        <p:sp>
          <p:nvSpPr>
            <p:cNvPr id="406" name="Oval 405"/>
            <p:cNvSpPr/>
            <p:nvPr/>
          </p:nvSpPr>
          <p:spPr>
            <a:xfrm>
              <a:off x="1335091" y="3736162"/>
              <a:ext cx="1155700" cy="1128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Freeform 7"/>
            <p:cNvSpPr>
              <a:spLocks noEditPoints="1"/>
            </p:cNvSpPr>
            <p:nvPr/>
          </p:nvSpPr>
          <p:spPr bwMode="auto">
            <a:xfrm>
              <a:off x="1250155" y="3692461"/>
              <a:ext cx="1313043" cy="2089723"/>
            </a:xfrm>
            <a:custGeom>
              <a:avLst/>
              <a:gdLst>
                <a:gd name="T0" fmla="*/ 901 w 2260"/>
                <a:gd name="T1" fmla="*/ 200 h 3579"/>
                <a:gd name="T2" fmla="*/ 628 w 2260"/>
                <a:gd name="T3" fmla="*/ 323 h 3579"/>
                <a:gd name="T4" fmla="*/ 410 w 2260"/>
                <a:gd name="T5" fmla="*/ 523 h 3579"/>
                <a:gd name="T6" fmla="*/ 267 w 2260"/>
                <a:gd name="T7" fmla="*/ 785 h 3579"/>
                <a:gd name="T8" fmla="*/ 214 w 2260"/>
                <a:gd name="T9" fmla="*/ 1089 h 3579"/>
                <a:gd name="T10" fmla="*/ 267 w 2260"/>
                <a:gd name="T11" fmla="*/ 1393 h 3579"/>
                <a:gd name="T12" fmla="*/ 410 w 2260"/>
                <a:gd name="T13" fmla="*/ 1654 h 3579"/>
                <a:gd name="T14" fmla="*/ 628 w 2260"/>
                <a:gd name="T15" fmla="*/ 1854 h 3579"/>
                <a:gd name="T16" fmla="*/ 901 w 2260"/>
                <a:gd name="T17" fmla="*/ 1977 h 3579"/>
                <a:gd name="T18" fmla="*/ 1211 w 2260"/>
                <a:gd name="T19" fmla="*/ 2004 h 3579"/>
                <a:gd name="T20" fmla="*/ 1504 w 2260"/>
                <a:gd name="T21" fmla="*/ 1927 h 3579"/>
                <a:gd name="T22" fmla="*/ 1751 w 2260"/>
                <a:gd name="T23" fmla="*/ 1766 h 3579"/>
                <a:gd name="T24" fmla="*/ 1934 w 2260"/>
                <a:gd name="T25" fmla="*/ 1533 h 3579"/>
                <a:gd name="T26" fmla="*/ 2036 w 2260"/>
                <a:gd name="T27" fmla="*/ 1246 h 3579"/>
                <a:gd name="T28" fmla="*/ 2037 w 2260"/>
                <a:gd name="T29" fmla="*/ 932 h 3579"/>
                <a:gd name="T30" fmla="*/ 1937 w 2260"/>
                <a:gd name="T31" fmla="*/ 648 h 3579"/>
                <a:gd name="T32" fmla="*/ 1755 w 2260"/>
                <a:gd name="T33" fmla="*/ 414 h 3579"/>
                <a:gd name="T34" fmla="*/ 1506 w 2260"/>
                <a:gd name="T35" fmla="*/ 251 h 3579"/>
                <a:gd name="T36" fmla="*/ 1212 w 2260"/>
                <a:gd name="T37" fmla="*/ 174 h 3579"/>
                <a:gd name="T38" fmla="*/ 1307 w 2260"/>
                <a:gd name="T39" fmla="*/ 13 h 3579"/>
                <a:gd name="T40" fmla="*/ 1628 w 2260"/>
                <a:gd name="T41" fmla="*/ 114 h 3579"/>
                <a:gd name="T42" fmla="*/ 1900 w 2260"/>
                <a:gd name="T43" fmla="*/ 300 h 3579"/>
                <a:gd name="T44" fmla="*/ 2106 w 2260"/>
                <a:gd name="T45" fmla="*/ 557 h 3579"/>
                <a:gd name="T46" fmla="*/ 2230 w 2260"/>
                <a:gd name="T47" fmla="*/ 867 h 3579"/>
                <a:gd name="T48" fmla="*/ 2258 w 2260"/>
                <a:gd name="T49" fmla="*/ 1171 h 3579"/>
                <a:gd name="T50" fmla="*/ 2221 w 2260"/>
                <a:gd name="T51" fmla="*/ 1375 h 3579"/>
                <a:gd name="T52" fmla="*/ 2142 w 2260"/>
                <a:gd name="T53" fmla="*/ 1620 h 3579"/>
                <a:gd name="T54" fmla="*/ 2031 w 2260"/>
                <a:gd name="T55" fmla="*/ 1895 h 3579"/>
                <a:gd name="T56" fmla="*/ 1897 w 2260"/>
                <a:gd name="T57" fmla="*/ 2185 h 3579"/>
                <a:gd name="T58" fmla="*/ 1751 w 2260"/>
                <a:gd name="T59" fmla="*/ 2478 h 3579"/>
                <a:gd name="T60" fmla="*/ 1600 w 2260"/>
                <a:gd name="T61" fmla="*/ 2761 h 3579"/>
                <a:gd name="T62" fmla="*/ 1455 w 2260"/>
                <a:gd name="T63" fmla="*/ 3022 h 3579"/>
                <a:gd name="T64" fmla="*/ 1325 w 2260"/>
                <a:gd name="T65" fmla="*/ 3247 h 3579"/>
                <a:gd name="T66" fmla="*/ 1222 w 2260"/>
                <a:gd name="T67" fmla="*/ 3423 h 3579"/>
                <a:gd name="T68" fmla="*/ 1152 w 2260"/>
                <a:gd name="T69" fmla="*/ 3538 h 3579"/>
                <a:gd name="T70" fmla="*/ 1127 w 2260"/>
                <a:gd name="T71" fmla="*/ 3579 h 3579"/>
                <a:gd name="T72" fmla="*/ 1101 w 2260"/>
                <a:gd name="T73" fmla="*/ 3538 h 3579"/>
                <a:gd name="T74" fmla="*/ 1033 w 2260"/>
                <a:gd name="T75" fmla="*/ 3423 h 3579"/>
                <a:gd name="T76" fmla="*/ 929 w 2260"/>
                <a:gd name="T77" fmla="*/ 3247 h 3579"/>
                <a:gd name="T78" fmla="*/ 801 w 2260"/>
                <a:gd name="T79" fmla="*/ 3022 h 3579"/>
                <a:gd name="T80" fmla="*/ 657 w 2260"/>
                <a:gd name="T81" fmla="*/ 2761 h 3579"/>
                <a:gd name="T82" fmla="*/ 507 w 2260"/>
                <a:gd name="T83" fmla="*/ 2478 h 3579"/>
                <a:gd name="T84" fmla="*/ 361 w 2260"/>
                <a:gd name="T85" fmla="*/ 2185 h 3579"/>
                <a:gd name="T86" fmla="*/ 227 w 2260"/>
                <a:gd name="T87" fmla="*/ 1895 h 3579"/>
                <a:gd name="T88" fmla="*/ 117 w 2260"/>
                <a:gd name="T89" fmla="*/ 1620 h 3579"/>
                <a:gd name="T90" fmla="*/ 38 w 2260"/>
                <a:gd name="T91" fmla="*/ 1375 h 3579"/>
                <a:gd name="T92" fmla="*/ 1 w 2260"/>
                <a:gd name="T93" fmla="*/ 1171 h 3579"/>
                <a:gd name="T94" fmla="*/ 29 w 2260"/>
                <a:gd name="T95" fmla="*/ 867 h 3579"/>
                <a:gd name="T96" fmla="*/ 154 w 2260"/>
                <a:gd name="T97" fmla="*/ 557 h 3579"/>
                <a:gd name="T98" fmla="*/ 361 w 2260"/>
                <a:gd name="T99" fmla="*/ 300 h 3579"/>
                <a:gd name="T100" fmla="*/ 633 w 2260"/>
                <a:gd name="T101" fmla="*/ 114 h 3579"/>
                <a:gd name="T102" fmla="*/ 957 w 2260"/>
                <a:gd name="T103" fmla="*/ 13 h 3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0" h="3579">
                  <a:moveTo>
                    <a:pt x="1133" y="171"/>
                  </a:moveTo>
                  <a:lnTo>
                    <a:pt x="1054" y="174"/>
                  </a:lnTo>
                  <a:lnTo>
                    <a:pt x="977" y="184"/>
                  </a:lnTo>
                  <a:lnTo>
                    <a:pt x="901" y="200"/>
                  </a:lnTo>
                  <a:lnTo>
                    <a:pt x="828" y="223"/>
                  </a:lnTo>
                  <a:lnTo>
                    <a:pt x="758" y="251"/>
                  </a:lnTo>
                  <a:lnTo>
                    <a:pt x="692" y="284"/>
                  </a:lnTo>
                  <a:lnTo>
                    <a:pt x="628" y="323"/>
                  </a:lnTo>
                  <a:lnTo>
                    <a:pt x="567" y="367"/>
                  </a:lnTo>
                  <a:lnTo>
                    <a:pt x="511" y="414"/>
                  </a:lnTo>
                  <a:lnTo>
                    <a:pt x="458" y="467"/>
                  </a:lnTo>
                  <a:lnTo>
                    <a:pt x="410" y="523"/>
                  </a:lnTo>
                  <a:lnTo>
                    <a:pt x="367" y="584"/>
                  </a:lnTo>
                  <a:lnTo>
                    <a:pt x="327" y="648"/>
                  </a:lnTo>
                  <a:lnTo>
                    <a:pt x="294" y="715"/>
                  </a:lnTo>
                  <a:lnTo>
                    <a:pt x="267" y="785"/>
                  </a:lnTo>
                  <a:lnTo>
                    <a:pt x="244" y="858"/>
                  </a:lnTo>
                  <a:lnTo>
                    <a:pt x="227" y="932"/>
                  </a:lnTo>
                  <a:lnTo>
                    <a:pt x="217" y="1010"/>
                  </a:lnTo>
                  <a:lnTo>
                    <a:pt x="214" y="1089"/>
                  </a:lnTo>
                  <a:lnTo>
                    <a:pt x="217" y="1167"/>
                  </a:lnTo>
                  <a:lnTo>
                    <a:pt x="227" y="1245"/>
                  </a:lnTo>
                  <a:lnTo>
                    <a:pt x="244" y="1320"/>
                  </a:lnTo>
                  <a:lnTo>
                    <a:pt x="267" y="1393"/>
                  </a:lnTo>
                  <a:lnTo>
                    <a:pt x="294" y="1463"/>
                  </a:lnTo>
                  <a:lnTo>
                    <a:pt x="327" y="1529"/>
                  </a:lnTo>
                  <a:lnTo>
                    <a:pt x="367" y="1593"/>
                  </a:lnTo>
                  <a:lnTo>
                    <a:pt x="410" y="1654"/>
                  </a:lnTo>
                  <a:lnTo>
                    <a:pt x="458" y="1710"/>
                  </a:lnTo>
                  <a:lnTo>
                    <a:pt x="511" y="1763"/>
                  </a:lnTo>
                  <a:lnTo>
                    <a:pt x="567" y="1812"/>
                  </a:lnTo>
                  <a:lnTo>
                    <a:pt x="628" y="1854"/>
                  </a:lnTo>
                  <a:lnTo>
                    <a:pt x="692" y="1894"/>
                  </a:lnTo>
                  <a:lnTo>
                    <a:pt x="758" y="1927"/>
                  </a:lnTo>
                  <a:lnTo>
                    <a:pt x="828" y="1954"/>
                  </a:lnTo>
                  <a:lnTo>
                    <a:pt x="901" y="1977"/>
                  </a:lnTo>
                  <a:lnTo>
                    <a:pt x="977" y="1994"/>
                  </a:lnTo>
                  <a:lnTo>
                    <a:pt x="1054" y="2004"/>
                  </a:lnTo>
                  <a:lnTo>
                    <a:pt x="1133" y="2007"/>
                  </a:lnTo>
                  <a:lnTo>
                    <a:pt x="1211" y="2004"/>
                  </a:lnTo>
                  <a:lnTo>
                    <a:pt x="1287" y="1994"/>
                  </a:lnTo>
                  <a:lnTo>
                    <a:pt x="1362" y="1978"/>
                  </a:lnTo>
                  <a:lnTo>
                    <a:pt x="1434" y="1956"/>
                  </a:lnTo>
                  <a:lnTo>
                    <a:pt x="1504" y="1927"/>
                  </a:lnTo>
                  <a:lnTo>
                    <a:pt x="1571" y="1895"/>
                  </a:lnTo>
                  <a:lnTo>
                    <a:pt x="1635" y="1857"/>
                  </a:lnTo>
                  <a:lnTo>
                    <a:pt x="1694" y="1813"/>
                  </a:lnTo>
                  <a:lnTo>
                    <a:pt x="1751" y="1766"/>
                  </a:lnTo>
                  <a:lnTo>
                    <a:pt x="1803" y="1713"/>
                  </a:lnTo>
                  <a:lnTo>
                    <a:pt x="1852" y="1656"/>
                  </a:lnTo>
                  <a:lnTo>
                    <a:pt x="1896" y="1596"/>
                  </a:lnTo>
                  <a:lnTo>
                    <a:pt x="1934" y="1533"/>
                  </a:lnTo>
                  <a:lnTo>
                    <a:pt x="1968" y="1465"/>
                  </a:lnTo>
                  <a:lnTo>
                    <a:pt x="1997" y="1396"/>
                  </a:lnTo>
                  <a:lnTo>
                    <a:pt x="2019" y="1322"/>
                  </a:lnTo>
                  <a:lnTo>
                    <a:pt x="2036" y="1246"/>
                  </a:lnTo>
                  <a:lnTo>
                    <a:pt x="2048" y="1168"/>
                  </a:lnTo>
                  <a:lnTo>
                    <a:pt x="2051" y="1089"/>
                  </a:lnTo>
                  <a:lnTo>
                    <a:pt x="2048" y="1010"/>
                  </a:lnTo>
                  <a:lnTo>
                    <a:pt x="2037" y="932"/>
                  </a:lnTo>
                  <a:lnTo>
                    <a:pt x="2022" y="858"/>
                  </a:lnTo>
                  <a:lnTo>
                    <a:pt x="1999" y="785"/>
                  </a:lnTo>
                  <a:lnTo>
                    <a:pt x="1971" y="715"/>
                  </a:lnTo>
                  <a:lnTo>
                    <a:pt x="1937" y="648"/>
                  </a:lnTo>
                  <a:lnTo>
                    <a:pt x="1899" y="584"/>
                  </a:lnTo>
                  <a:lnTo>
                    <a:pt x="1855" y="523"/>
                  </a:lnTo>
                  <a:lnTo>
                    <a:pt x="1808" y="467"/>
                  </a:lnTo>
                  <a:lnTo>
                    <a:pt x="1755" y="414"/>
                  </a:lnTo>
                  <a:lnTo>
                    <a:pt x="1699" y="367"/>
                  </a:lnTo>
                  <a:lnTo>
                    <a:pt x="1638" y="323"/>
                  </a:lnTo>
                  <a:lnTo>
                    <a:pt x="1574" y="284"/>
                  </a:lnTo>
                  <a:lnTo>
                    <a:pt x="1506" y="251"/>
                  </a:lnTo>
                  <a:lnTo>
                    <a:pt x="1437" y="223"/>
                  </a:lnTo>
                  <a:lnTo>
                    <a:pt x="1364" y="200"/>
                  </a:lnTo>
                  <a:lnTo>
                    <a:pt x="1289" y="184"/>
                  </a:lnTo>
                  <a:lnTo>
                    <a:pt x="1212" y="174"/>
                  </a:lnTo>
                  <a:lnTo>
                    <a:pt x="1133" y="171"/>
                  </a:lnTo>
                  <a:close/>
                  <a:moveTo>
                    <a:pt x="1133" y="0"/>
                  </a:moveTo>
                  <a:lnTo>
                    <a:pt x="1221" y="3"/>
                  </a:lnTo>
                  <a:lnTo>
                    <a:pt x="1307" y="13"/>
                  </a:lnTo>
                  <a:lnTo>
                    <a:pt x="1391" y="29"/>
                  </a:lnTo>
                  <a:lnTo>
                    <a:pt x="1473" y="52"/>
                  </a:lnTo>
                  <a:lnTo>
                    <a:pt x="1551" y="80"/>
                  </a:lnTo>
                  <a:lnTo>
                    <a:pt x="1628" y="114"/>
                  </a:lnTo>
                  <a:lnTo>
                    <a:pt x="1701" y="153"/>
                  </a:lnTo>
                  <a:lnTo>
                    <a:pt x="1771" y="198"/>
                  </a:lnTo>
                  <a:lnTo>
                    <a:pt x="1837" y="246"/>
                  </a:lnTo>
                  <a:lnTo>
                    <a:pt x="1900" y="300"/>
                  </a:lnTo>
                  <a:lnTo>
                    <a:pt x="1958" y="359"/>
                  </a:lnTo>
                  <a:lnTo>
                    <a:pt x="2012" y="421"/>
                  </a:lnTo>
                  <a:lnTo>
                    <a:pt x="2061" y="487"/>
                  </a:lnTo>
                  <a:lnTo>
                    <a:pt x="2106" y="557"/>
                  </a:lnTo>
                  <a:lnTo>
                    <a:pt x="2145" y="630"/>
                  </a:lnTo>
                  <a:lnTo>
                    <a:pt x="2179" y="706"/>
                  </a:lnTo>
                  <a:lnTo>
                    <a:pt x="2207" y="785"/>
                  </a:lnTo>
                  <a:lnTo>
                    <a:pt x="2230" y="867"/>
                  </a:lnTo>
                  <a:lnTo>
                    <a:pt x="2247" y="951"/>
                  </a:lnTo>
                  <a:lnTo>
                    <a:pt x="2257" y="1039"/>
                  </a:lnTo>
                  <a:lnTo>
                    <a:pt x="2260" y="1127"/>
                  </a:lnTo>
                  <a:lnTo>
                    <a:pt x="2258" y="1171"/>
                  </a:lnTo>
                  <a:lnTo>
                    <a:pt x="2253" y="1217"/>
                  </a:lnTo>
                  <a:lnTo>
                    <a:pt x="2246" y="1266"/>
                  </a:lnTo>
                  <a:lnTo>
                    <a:pt x="2234" y="1319"/>
                  </a:lnTo>
                  <a:lnTo>
                    <a:pt x="2221" y="1375"/>
                  </a:lnTo>
                  <a:lnTo>
                    <a:pt x="2205" y="1433"/>
                  </a:lnTo>
                  <a:lnTo>
                    <a:pt x="2186" y="1493"/>
                  </a:lnTo>
                  <a:lnTo>
                    <a:pt x="2166" y="1556"/>
                  </a:lnTo>
                  <a:lnTo>
                    <a:pt x="2142" y="1620"/>
                  </a:lnTo>
                  <a:lnTo>
                    <a:pt x="2117" y="1687"/>
                  </a:lnTo>
                  <a:lnTo>
                    <a:pt x="2090" y="1755"/>
                  </a:lnTo>
                  <a:lnTo>
                    <a:pt x="2061" y="1825"/>
                  </a:lnTo>
                  <a:lnTo>
                    <a:pt x="2031" y="1895"/>
                  </a:lnTo>
                  <a:lnTo>
                    <a:pt x="1999" y="1967"/>
                  </a:lnTo>
                  <a:lnTo>
                    <a:pt x="1967" y="2039"/>
                  </a:lnTo>
                  <a:lnTo>
                    <a:pt x="1933" y="2112"/>
                  </a:lnTo>
                  <a:lnTo>
                    <a:pt x="1897" y="2185"/>
                  </a:lnTo>
                  <a:lnTo>
                    <a:pt x="1861" y="2259"/>
                  </a:lnTo>
                  <a:lnTo>
                    <a:pt x="1825" y="2332"/>
                  </a:lnTo>
                  <a:lnTo>
                    <a:pt x="1788" y="2405"/>
                  </a:lnTo>
                  <a:lnTo>
                    <a:pt x="1751" y="2478"/>
                  </a:lnTo>
                  <a:lnTo>
                    <a:pt x="1712" y="2550"/>
                  </a:lnTo>
                  <a:lnTo>
                    <a:pt x="1675" y="2621"/>
                  </a:lnTo>
                  <a:lnTo>
                    <a:pt x="1637" y="2692"/>
                  </a:lnTo>
                  <a:lnTo>
                    <a:pt x="1600" y="2761"/>
                  </a:lnTo>
                  <a:lnTo>
                    <a:pt x="1563" y="2829"/>
                  </a:lnTo>
                  <a:lnTo>
                    <a:pt x="1526" y="2895"/>
                  </a:lnTo>
                  <a:lnTo>
                    <a:pt x="1490" y="2960"/>
                  </a:lnTo>
                  <a:lnTo>
                    <a:pt x="1455" y="3022"/>
                  </a:lnTo>
                  <a:lnTo>
                    <a:pt x="1421" y="3081"/>
                  </a:lnTo>
                  <a:lnTo>
                    <a:pt x="1388" y="3139"/>
                  </a:lnTo>
                  <a:lnTo>
                    <a:pt x="1356" y="3194"/>
                  </a:lnTo>
                  <a:lnTo>
                    <a:pt x="1325" y="3247"/>
                  </a:lnTo>
                  <a:lnTo>
                    <a:pt x="1297" y="3295"/>
                  </a:lnTo>
                  <a:lnTo>
                    <a:pt x="1270" y="3341"/>
                  </a:lnTo>
                  <a:lnTo>
                    <a:pt x="1245" y="3384"/>
                  </a:lnTo>
                  <a:lnTo>
                    <a:pt x="1222" y="3423"/>
                  </a:lnTo>
                  <a:lnTo>
                    <a:pt x="1200" y="3458"/>
                  </a:lnTo>
                  <a:lnTo>
                    <a:pt x="1182" y="3488"/>
                  </a:lnTo>
                  <a:lnTo>
                    <a:pt x="1166" y="3515"/>
                  </a:lnTo>
                  <a:lnTo>
                    <a:pt x="1152" y="3538"/>
                  </a:lnTo>
                  <a:lnTo>
                    <a:pt x="1142" y="3556"/>
                  </a:lnTo>
                  <a:lnTo>
                    <a:pt x="1133" y="3568"/>
                  </a:lnTo>
                  <a:lnTo>
                    <a:pt x="1128" y="3576"/>
                  </a:lnTo>
                  <a:lnTo>
                    <a:pt x="1127" y="3579"/>
                  </a:lnTo>
                  <a:lnTo>
                    <a:pt x="1125" y="3576"/>
                  </a:lnTo>
                  <a:lnTo>
                    <a:pt x="1121" y="3568"/>
                  </a:lnTo>
                  <a:lnTo>
                    <a:pt x="1113" y="3556"/>
                  </a:lnTo>
                  <a:lnTo>
                    <a:pt x="1101" y="3538"/>
                  </a:lnTo>
                  <a:lnTo>
                    <a:pt x="1088" y="3515"/>
                  </a:lnTo>
                  <a:lnTo>
                    <a:pt x="1072" y="3488"/>
                  </a:lnTo>
                  <a:lnTo>
                    <a:pt x="1054" y="3458"/>
                  </a:lnTo>
                  <a:lnTo>
                    <a:pt x="1033" y="3423"/>
                  </a:lnTo>
                  <a:lnTo>
                    <a:pt x="1010" y="3384"/>
                  </a:lnTo>
                  <a:lnTo>
                    <a:pt x="984" y="3341"/>
                  </a:lnTo>
                  <a:lnTo>
                    <a:pt x="957" y="3295"/>
                  </a:lnTo>
                  <a:lnTo>
                    <a:pt x="929" y="3247"/>
                  </a:lnTo>
                  <a:lnTo>
                    <a:pt x="899" y="3194"/>
                  </a:lnTo>
                  <a:lnTo>
                    <a:pt x="867" y="3139"/>
                  </a:lnTo>
                  <a:lnTo>
                    <a:pt x="835" y="3081"/>
                  </a:lnTo>
                  <a:lnTo>
                    <a:pt x="801" y="3022"/>
                  </a:lnTo>
                  <a:lnTo>
                    <a:pt x="766" y="2960"/>
                  </a:lnTo>
                  <a:lnTo>
                    <a:pt x="730" y="2895"/>
                  </a:lnTo>
                  <a:lnTo>
                    <a:pt x="694" y="2829"/>
                  </a:lnTo>
                  <a:lnTo>
                    <a:pt x="657" y="2761"/>
                  </a:lnTo>
                  <a:lnTo>
                    <a:pt x="620" y="2692"/>
                  </a:lnTo>
                  <a:lnTo>
                    <a:pt x="582" y="2621"/>
                  </a:lnTo>
                  <a:lnTo>
                    <a:pt x="545" y="2550"/>
                  </a:lnTo>
                  <a:lnTo>
                    <a:pt x="507" y="2478"/>
                  </a:lnTo>
                  <a:lnTo>
                    <a:pt x="470" y="2405"/>
                  </a:lnTo>
                  <a:lnTo>
                    <a:pt x="433" y="2332"/>
                  </a:lnTo>
                  <a:lnTo>
                    <a:pt x="396" y="2259"/>
                  </a:lnTo>
                  <a:lnTo>
                    <a:pt x="361" y="2185"/>
                  </a:lnTo>
                  <a:lnTo>
                    <a:pt x="326" y="2112"/>
                  </a:lnTo>
                  <a:lnTo>
                    <a:pt x="291" y="2039"/>
                  </a:lnTo>
                  <a:lnTo>
                    <a:pt x="259" y="1967"/>
                  </a:lnTo>
                  <a:lnTo>
                    <a:pt x="227" y="1895"/>
                  </a:lnTo>
                  <a:lnTo>
                    <a:pt x="197" y="1825"/>
                  </a:lnTo>
                  <a:lnTo>
                    <a:pt x="169" y="1755"/>
                  </a:lnTo>
                  <a:lnTo>
                    <a:pt x="142" y="1687"/>
                  </a:lnTo>
                  <a:lnTo>
                    <a:pt x="117" y="1620"/>
                  </a:lnTo>
                  <a:lnTo>
                    <a:pt x="93" y="1556"/>
                  </a:lnTo>
                  <a:lnTo>
                    <a:pt x="73" y="1493"/>
                  </a:lnTo>
                  <a:lnTo>
                    <a:pt x="54" y="1433"/>
                  </a:lnTo>
                  <a:lnTo>
                    <a:pt x="38" y="1375"/>
                  </a:lnTo>
                  <a:lnTo>
                    <a:pt x="25" y="1319"/>
                  </a:lnTo>
                  <a:lnTo>
                    <a:pt x="14" y="1266"/>
                  </a:lnTo>
                  <a:lnTo>
                    <a:pt x="6" y="1217"/>
                  </a:lnTo>
                  <a:lnTo>
                    <a:pt x="1" y="1171"/>
                  </a:lnTo>
                  <a:lnTo>
                    <a:pt x="0" y="1127"/>
                  </a:lnTo>
                  <a:lnTo>
                    <a:pt x="3" y="1039"/>
                  </a:lnTo>
                  <a:lnTo>
                    <a:pt x="14" y="951"/>
                  </a:lnTo>
                  <a:lnTo>
                    <a:pt x="29" y="867"/>
                  </a:lnTo>
                  <a:lnTo>
                    <a:pt x="52" y="785"/>
                  </a:lnTo>
                  <a:lnTo>
                    <a:pt x="81" y="706"/>
                  </a:lnTo>
                  <a:lnTo>
                    <a:pt x="115" y="630"/>
                  </a:lnTo>
                  <a:lnTo>
                    <a:pt x="154" y="557"/>
                  </a:lnTo>
                  <a:lnTo>
                    <a:pt x="199" y="487"/>
                  </a:lnTo>
                  <a:lnTo>
                    <a:pt x="249" y="421"/>
                  </a:lnTo>
                  <a:lnTo>
                    <a:pt x="303" y="359"/>
                  </a:lnTo>
                  <a:lnTo>
                    <a:pt x="361" y="300"/>
                  </a:lnTo>
                  <a:lnTo>
                    <a:pt x="423" y="246"/>
                  </a:lnTo>
                  <a:lnTo>
                    <a:pt x="491" y="198"/>
                  </a:lnTo>
                  <a:lnTo>
                    <a:pt x="560" y="153"/>
                  </a:lnTo>
                  <a:lnTo>
                    <a:pt x="633" y="114"/>
                  </a:lnTo>
                  <a:lnTo>
                    <a:pt x="711" y="80"/>
                  </a:lnTo>
                  <a:lnTo>
                    <a:pt x="790" y="52"/>
                  </a:lnTo>
                  <a:lnTo>
                    <a:pt x="872" y="29"/>
                  </a:lnTo>
                  <a:lnTo>
                    <a:pt x="957" y="13"/>
                  </a:lnTo>
                  <a:lnTo>
                    <a:pt x="1044" y="3"/>
                  </a:lnTo>
                  <a:lnTo>
                    <a:pt x="1133" y="0"/>
                  </a:lnTo>
                  <a:close/>
                </a:path>
              </a:pathLst>
            </a:custGeom>
            <a:solidFill>
              <a:schemeClr val="tx1">
                <a:lumMod val="85000"/>
                <a:lumOff val="1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extBox 1"/>
          <p:cNvSpPr txBox="1"/>
          <p:nvPr/>
        </p:nvSpPr>
        <p:spPr>
          <a:xfrm>
            <a:off x="3482344" y="195943"/>
            <a:ext cx="5641014" cy="369332"/>
          </a:xfrm>
          <a:prstGeom prst="rect">
            <a:avLst/>
          </a:prstGeom>
          <a:noFill/>
        </p:spPr>
        <p:txBody>
          <a:bodyPr wrap="square" rtlCol="0">
            <a:spAutoFit/>
          </a:bodyPr>
          <a:lstStyle/>
          <a:p>
            <a:r>
              <a:rPr lang="en-US" u="sng" dirty="0" smtClean="0">
                <a:latin typeface="Josefin Sans" panose="020B0604020202020204" charset="0"/>
              </a:rPr>
              <a:t>2.3 Current NGSIM Dataset Locations from the FHWA</a:t>
            </a:r>
            <a:endParaRPr lang="en-US" u="sng" dirty="0">
              <a:latin typeface="Josefin Sans" panose="020B0604020202020204" charset="0"/>
            </a:endParaRPr>
          </a:p>
        </p:txBody>
      </p:sp>
    </p:spTree>
    <p:extLst>
      <p:ext uri="{BB962C8B-B14F-4D97-AF65-F5344CB8AC3E}">
        <p14:creationId xmlns:p14="http://schemas.microsoft.com/office/powerpoint/2010/main" val="19512557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 name="Group 180"/>
          <p:cNvGrpSpPr/>
          <p:nvPr/>
        </p:nvGrpSpPr>
        <p:grpSpPr>
          <a:xfrm>
            <a:off x="875040" y="846923"/>
            <a:ext cx="4304145" cy="4306968"/>
            <a:chOff x="1016000" y="935162"/>
            <a:chExt cx="3265525" cy="3195839"/>
          </a:xfrm>
          <a:solidFill>
            <a:schemeClr val="bg1">
              <a:lumMod val="85000"/>
            </a:schemeClr>
          </a:solidFill>
        </p:grpSpPr>
        <p:sp>
          <p:nvSpPr>
            <p:cNvPr id="93" name="Freeform 101"/>
            <p:cNvSpPr>
              <a:spLocks/>
            </p:cNvSpPr>
            <p:nvPr/>
          </p:nvSpPr>
          <p:spPr bwMode="auto">
            <a:xfrm>
              <a:off x="3371200" y="3633870"/>
              <a:ext cx="296385" cy="106527"/>
            </a:xfrm>
            <a:custGeom>
              <a:avLst/>
              <a:gdLst>
                <a:gd name="T0" fmla="*/ 225 w 225"/>
                <a:gd name="T1" fmla="*/ 71 h 81"/>
                <a:gd name="T2" fmla="*/ 197 w 225"/>
                <a:gd name="T3" fmla="*/ 81 h 81"/>
                <a:gd name="T4" fmla="*/ 153 w 225"/>
                <a:gd name="T5" fmla="*/ 75 h 81"/>
                <a:gd name="T6" fmla="*/ 153 w 225"/>
                <a:gd name="T7" fmla="*/ 70 h 81"/>
                <a:gd name="T8" fmla="*/ 160 w 225"/>
                <a:gd name="T9" fmla="*/ 63 h 81"/>
                <a:gd name="T10" fmla="*/ 135 w 225"/>
                <a:gd name="T11" fmla="*/ 47 h 81"/>
                <a:gd name="T12" fmla="*/ 126 w 225"/>
                <a:gd name="T13" fmla="*/ 39 h 81"/>
                <a:gd name="T14" fmla="*/ 110 w 225"/>
                <a:gd name="T15" fmla="*/ 39 h 81"/>
                <a:gd name="T16" fmla="*/ 84 w 225"/>
                <a:gd name="T17" fmla="*/ 27 h 81"/>
                <a:gd name="T18" fmla="*/ 62 w 225"/>
                <a:gd name="T19" fmla="*/ 27 h 81"/>
                <a:gd name="T20" fmla="*/ 60 w 225"/>
                <a:gd name="T21" fmla="*/ 18 h 81"/>
                <a:gd name="T22" fmla="*/ 50 w 225"/>
                <a:gd name="T23" fmla="*/ 16 h 81"/>
                <a:gd name="T24" fmla="*/ 7 w 225"/>
                <a:gd name="T25" fmla="*/ 35 h 81"/>
                <a:gd name="T26" fmla="*/ 0 w 225"/>
                <a:gd name="T27" fmla="*/ 35 h 81"/>
                <a:gd name="T28" fmla="*/ 63 w 225"/>
                <a:gd name="T29" fmla="*/ 0 h 81"/>
                <a:gd name="T30" fmla="*/ 137 w 225"/>
                <a:gd name="T31" fmla="*/ 20 h 81"/>
                <a:gd name="T32" fmla="*/ 150 w 225"/>
                <a:gd name="T33" fmla="*/ 29 h 81"/>
                <a:gd name="T34" fmla="*/ 197 w 225"/>
                <a:gd name="T35" fmla="*/ 49 h 81"/>
                <a:gd name="T36" fmla="*/ 197 w 225"/>
                <a:gd name="T37" fmla="*/ 55 h 81"/>
                <a:gd name="T38" fmla="*/ 208 w 225"/>
                <a:gd name="T39" fmla="*/ 55 h 81"/>
                <a:gd name="T40" fmla="*/ 225 w 225"/>
                <a:gd name="T41" fmla="*/ 7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5" h="81">
                  <a:moveTo>
                    <a:pt x="225" y="71"/>
                  </a:moveTo>
                  <a:cubicBezTo>
                    <a:pt x="220" y="81"/>
                    <a:pt x="206" y="81"/>
                    <a:pt x="197" y="81"/>
                  </a:cubicBezTo>
                  <a:cubicBezTo>
                    <a:pt x="179" y="81"/>
                    <a:pt x="167" y="75"/>
                    <a:pt x="153" y="75"/>
                  </a:cubicBezTo>
                  <a:cubicBezTo>
                    <a:pt x="153" y="74"/>
                    <a:pt x="153" y="72"/>
                    <a:pt x="153" y="70"/>
                  </a:cubicBezTo>
                  <a:cubicBezTo>
                    <a:pt x="156" y="70"/>
                    <a:pt x="160" y="67"/>
                    <a:pt x="160" y="63"/>
                  </a:cubicBezTo>
                  <a:cubicBezTo>
                    <a:pt x="149" y="58"/>
                    <a:pt x="137" y="59"/>
                    <a:pt x="135" y="47"/>
                  </a:cubicBezTo>
                  <a:cubicBezTo>
                    <a:pt x="128" y="47"/>
                    <a:pt x="129" y="41"/>
                    <a:pt x="126" y="39"/>
                  </a:cubicBezTo>
                  <a:cubicBezTo>
                    <a:pt x="120" y="36"/>
                    <a:pt x="116" y="39"/>
                    <a:pt x="110" y="39"/>
                  </a:cubicBezTo>
                  <a:cubicBezTo>
                    <a:pt x="100" y="39"/>
                    <a:pt x="94" y="27"/>
                    <a:pt x="84" y="27"/>
                  </a:cubicBezTo>
                  <a:cubicBezTo>
                    <a:pt x="62" y="27"/>
                    <a:pt x="62" y="27"/>
                    <a:pt x="62" y="27"/>
                  </a:cubicBezTo>
                  <a:cubicBezTo>
                    <a:pt x="57" y="24"/>
                    <a:pt x="58" y="20"/>
                    <a:pt x="60" y="18"/>
                  </a:cubicBezTo>
                  <a:cubicBezTo>
                    <a:pt x="57" y="15"/>
                    <a:pt x="54" y="16"/>
                    <a:pt x="50" y="16"/>
                  </a:cubicBezTo>
                  <a:cubicBezTo>
                    <a:pt x="35" y="16"/>
                    <a:pt x="15" y="27"/>
                    <a:pt x="7" y="35"/>
                  </a:cubicBezTo>
                  <a:cubicBezTo>
                    <a:pt x="0" y="35"/>
                    <a:pt x="0" y="35"/>
                    <a:pt x="0" y="35"/>
                  </a:cubicBezTo>
                  <a:cubicBezTo>
                    <a:pt x="13" y="13"/>
                    <a:pt x="29" y="0"/>
                    <a:pt x="63" y="0"/>
                  </a:cubicBezTo>
                  <a:cubicBezTo>
                    <a:pt x="96" y="0"/>
                    <a:pt x="112" y="20"/>
                    <a:pt x="137" y="20"/>
                  </a:cubicBezTo>
                  <a:cubicBezTo>
                    <a:pt x="142" y="20"/>
                    <a:pt x="148" y="28"/>
                    <a:pt x="150" y="29"/>
                  </a:cubicBezTo>
                  <a:cubicBezTo>
                    <a:pt x="160" y="40"/>
                    <a:pt x="179" y="49"/>
                    <a:pt x="197" y="49"/>
                  </a:cubicBezTo>
                  <a:cubicBezTo>
                    <a:pt x="197" y="51"/>
                    <a:pt x="196" y="53"/>
                    <a:pt x="197" y="55"/>
                  </a:cubicBezTo>
                  <a:cubicBezTo>
                    <a:pt x="208" y="55"/>
                    <a:pt x="208" y="55"/>
                    <a:pt x="208" y="55"/>
                  </a:cubicBezTo>
                  <a:cubicBezTo>
                    <a:pt x="216" y="58"/>
                    <a:pt x="220" y="69"/>
                    <a:pt x="225" y="7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94" name="Freeform 102"/>
            <p:cNvSpPr>
              <a:spLocks/>
            </p:cNvSpPr>
            <p:nvPr/>
          </p:nvSpPr>
          <p:spPr bwMode="auto">
            <a:xfrm>
              <a:off x="3413541" y="3672930"/>
              <a:ext cx="15878" cy="19531"/>
            </a:xfrm>
            <a:custGeom>
              <a:avLst/>
              <a:gdLst>
                <a:gd name="T0" fmla="*/ 10 w 12"/>
                <a:gd name="T1" fmla="*/ 1 h 14"/>
                <a:gd name="T2" fmla="*/ 10 w 12"/>
                <a:gd name="T3" fmla="*/ 13 h 14"/>
                <a:gd name="T4" fmla="*/ 0 w 12"/>
                <a:gd name="T5" fmla="*/ 13 h 14"/>
                <a:gd name="T6" fmla="*/ 6 w 12"/>
                <a:gd name="T7" fmla="*/ 6 h 14"/>
                <a:gd name="T8" fmla="*/ 6 w 12"/>
                <a:gd name="T9" fmla="*/ 0 h 14"/>
                <a:gd name="T10" fmla="*/ 8 w 12"/>
                <a:gd name="T11" fmla="*/ 0 h 14"/>
                <a:gd name="T12" fmla="*/ 10 w 12"/>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10" y="1"/>
                  </a:moveTo>
                  <a:cubicBezTo>
                    <a:pt x="11" y="5"/>
                    <a:pt x="12" y="9"/>
                    <a:pt x="10" y="13"/>
                  </a:cubicBezTo>
                  <a:cubicBezTo>
                    <a:pt x="9" y="13"/>
                    <a:pt x="0" y="14"/>
                    <a:pt x="0" y="13"/>
                  </a:cubicBezTo>
                  <a:cubicBezTo>
                    <a:pt x="0" y="7"/>
                    <a:pt x="4" y="6"/>
                    <a:pt x="6" y="6"/>
                  </a:cubicBezTo>
                  <a:cubicBezTo>
                    <a:pt x="6" y="0"/>
                    <a:pt x="6" y="0"/>
                    <a:pt x="6" y="0"/>
                  </a:cubicBezTo>
                  <a:cubicBezTo>
                    <a:pt x="8" y="0"/>
                    <a:pt x="8" y="0"/>
                    <a:pt x="8" y="0"/>
                  </a:cubicBezTo>
                  <a:lnTo>
                    <a:pt x="10" y="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95" name="Freeform 103"/>
            <p:cNvSpPr>
              <a:spLocks/>
            </p:cNvSpPr>
            <p:nvPr/>
          </p:nvSpPr>
          <p:spPr bwMode="auto">
            <a:xfrm>
              <a:off x="3559969" y="3779457"/>
              <a:ext cx="49397" cy="23082"/>
            </a:xfrm>
            <a:custGeom>
              <a:avLst/>
              <a:gdLst>
                <a:gd name="T0" fmla="*/ 31 w 37"/>
                <a:gd name="T1" fmla="*/ 5 h 17"/>
                <a:gd name="T2" fmla="*/ 37 w 37"/>
                <a:gd name="T3" fmla="*/ 12 h 17"/>
                <a:gd name="T4" fmla="*/ 12 w 37"/>
                <a:gd name="T5" fmla="*/ 17 h 17"/>
                <a:gd name="T6" fmla="*/ 0 w 37"/>
                <a:gd name="T7" fmla="*/ 5 h 17"/>
                <a:gd name="T8" fmla="*/ 8 w 37"/>
                <a:gd name="T9" fmla="*/ 0 h 17"/>
                <a:gd name="T10" fmla="*/ 32 w 37"/>
                <a:gd name="T11" fmla="*/ 7 h 17"/>
                <a:gd name="T12" fmla="*/ 31 w 37"/>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37" h="17">
                  <a:moveTo>
                    <a:pt x="31" y="5"/>
                  </a:moveTo>
                  <a:cubicBezTo>
                    <a:pt x="35" y="7"/>
                    <a:pt x="37" y="9"/>
                    <a:pt x="37" y="12"/>
                  </a:cubicBezTo>
                  <a:cubicBezTo>
                    <a:pt x="28" y="14"/>
                    <a:pt x="22" y="17"/>
                    <a:pt x="12" y="17"/>
                  </a:cubicBezTo>
                  <a:cubicBezTo>
                    <a:pt x="6" y="17"/>
                    <a:pt x="0" y="11"/>
                    <a:pt x="0" y="5"/>
                  </a:cubicBezTo>
                  <a:cubicBezTo>
                    <a:pt x="0" y="2"/>
                    <a:pt x="5" y="0"/>
                    <a:pt x="8" y="0"/>
                  </a:cubicBezTo>
                  <a:cubicBezTo>
                    <a:pt x="17" y="0"/>
                    <a:pt x="28" y="5"/>
                    <a:pt x="32" y="7"/>
                  </a:cubicBezTo>
                  <a:lnTo>
                    <a:pt x="31" y="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96" name="Freeform 104"/>
            <p:cNvSpPr>
              <a:spLocks/>
            </p:cNvSpPr>
            <p:nvPr/>
          </p:nvSpPr>
          <p:spPr bwMode="auto">
            <a:xfrm>
              <a:off x="3875760" y="3777683"/>
              <a:ext cx="40576" cy="17754"/>
            </a:xfrm>
            <a:custGeom>
              <a:avLst/>
              <a:gdLst>
                <a:gd name="T0" fmla="*/ 31 w 31"/>
                <a:gd name="T1" fmla="*/ 8 h 13"/>
                <a:gd name="T2" fmla="*/ 19 w 31"/>
                <a:gd name="T3" fmla="*/ 13 h 13"/>
                <a:gd name="T4" fmla="*/ 0 w 31"/>
                <a:gd name="T5" fmla="*/ 4 h 13"/>
                <a:gd name="T6" fmla="*/ 8 w 31"/>
                <a:gd name="T7" fmla="*/ 0 h 13"/>
                <a:gd name="T8" fmla="*/ 31 w 31"/>
                <a:gd name="T9" fmla="*/ 8 h 13"/>
              </a:gdLst>
              <a:ahLst/>
              <a:cxnLst>
                <a:cxn ang="0">
                  <a:pos x="T0" y="T1"/>
                </a:cxn>
                <a:cxn ang="0">
                  <a:pos x="T2" y="T3"/>
                </a:cxn>
                <a:cxn ang="0">
                  <a:pos x="T4" y="T5"/>
                </a:cxn>
                <a:cxn ang="0">
                  <a:pos x="T6" y="T7"/>
                </a:cxn>
                <a:cxn ang="0">
                  <a:pos x="T8" y="T9"/>
                </a:cxn>
              </a:cxnLst>
              <a:rect l="0" t="0" r="r" b="b"/>
              <a:pathLst>
                <a:path w="31" h="13">
                  <a:moveTo>
                    <a:pt x="31" y="8"/>
                  </a:moveTo>
                  <a:cubicBezTo>
                    <a:pt x="29" y="13"/>
                    <a:pt x="23" y="13"/>
                    <a:pt x="19" y="13"/>
                  </a:cubicBezTo>
                  <a:cubicBezTo>
                    <a:pt x="10" y="13"/>
                    <a:pt x="0" y="12"/>
                    <a:pt x="0" y="4"/>
                  </a:cubicBezTo>
                  <a:cubicBezTo>
                    <a:pt x="0" y="0"/>
                    <a:pt x="6" y="0"/>
                    <a:pt x="8" y="0"/>
                  </a:cubicBezTo>
                  <a:cubicBezTo>
                    <a:pt x="11" y="0"/>
                    <a:pt x="29" y="4"/>
                    <a:pt x="31"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97" name="Freeform 105"/>
            <p:cNvSpPr>
              <a:spLocks/>
            </p:cNvSpPr>
            <p:nvPr/>
          </p:nvSpPr>
          <p:spPr bwMode="auto">
            <a:xfrm>
              <a:off x="3669350" y="3733295"/>
              <a:ext cx="171127" cy="71019"/>
            </a:xfrm>
            <a:custGeom>
              <a:avLst/>
              <a:gdLst>
                <a:gd name="T0" fmla="*/ 108 w 129"/>
                <a:gd name="T1" fmla="*/ 20 h 54"/>
                <a:gd name="T2" fmla="*/ 129 w 129"/>
                <a:gd name="T3" fmla="*/ 38 h 54"/>
                <a:gd name="T4" fmla="*/ 101 w 129"/>
                <a:gd name="T5" fmla="*/ 38 h 54"/>
                <a:gd name="T6" fmla="*/ 87 w 129"/>
                <a:gd name="T7" fmla="*/ 44 h 54"/>
                <a:gd name="T8" fmla="*/ 79 w 129"/>
                <a:gd name="T9" fmla="*/ 40 h 54"/>
                <a:gd name="T10" fmla="*/ 62 w 129"/>
                <a:gd name="T11" fmla="*/ 54 h 54"/>
                <a:gd name="T12" fmla="*/ 53 w 129"/>
                <a:gd name="T13" fmla="*/ 44 h 54"/>
                <a:gd name="T14" fmla="*/ 19 w 129"/>
                <a:gd name="T15" fmla="*/ 42 h 54"/>
                <a:gd name="T16" fmla="*/ 10 w 129"/>
                <a:gd name="T17" fmla="*/ 42 h 54"/>
                <a:gd name="T18" fmla="*/ 9 w 129"/>
                <a:gd name="T19" fmla="*/ 48 h 54"/>
                <a:gd name="T20" fmla="*/ 0 w 129"/>
                <a:gd name="T21" fmla="*/ 35 h 54"/>
                <a:gd name="T22" fmla="*/ 4 w 129"/>
                <a:gd name="T23" fmla="*/ 32 h 54"/>
                <a:gd name="T24" fmla="*/ 38 w 129"/>
                <a:gd name="T25" fmla="*/ 31 h 54"/>
                <a:gd name="T26" fmla="*/ 33 w 129"/>
                <a:gd name="T27" fmla="*/ 15 h 54"/>
                <a:gd name="T28" fmla="*/ 23 w 129"/>
                <a:gd name="T29" fmla="*/ 6 h 54"/>
                <a:gd name="T30" fmla="*/ 29 w 129"/>
                <a:gd name="T31" fmla="*/ 0 h 54"/>
                <a:gd name="T32" fmla="*/ 47 w 129"/>
                <a:gd name="T33" fmla="*/ 6 h 54"/>
                <a:gd name="T34" fmla="*/ 70 w 129"/>
                <a:gd name="T35" fmla="*/ 3 h 54"/>
                <a:gd name="T36" fmla="*/ 112 w 129"/>
                <a:gd name="T37" fmla="*/ 23 h 54"/>
                <a:gd name="T38" fmla="*/ 108 w 129"/>
                <a:gd name="T3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54">
                  <a:moveTo>
                    <a:pt x="108" y="20"/>
                  </a:moveTo>
                  <a:cubicBezTo>
                    <a:pt x="116" y="26"/>
                    <a:pt x="123" y="30"/>
                    <a:pt x="129" y="38"/>
                  </a:cubicBezTo>
                  <a:cubicBezTo>
                    <a:pt x="101" y="38"/>
                    <a:pt x="101" y="38"/>
                    <a:pt x="101" y="38"/>
                  </a:cubicBezTo>
                  <a:cubicBezTo>
                    <a:pt x="95" y="41"/>
                    <a:pt x="92" y="44"/>
                    <a:pt x="87" y="44"/>
                  </a:cubicBezTo>
                  <a:cubicBezTo>
                    <a:pt x="82" y="44"/>
                    <a:pt x="83" y="40"/>
                    <a:pt x="79" y="40"/>
                  </a:cubicBezTo>
                  <a:cubicBezTo>
                    <a:pt x="70" y="40"/>
                    <a:pt x="70" y="54"/>
                    <a:pt x="62" y="54"/>
                  </a:cubicBezTo>
                  <a:cubicBezTo>
                    <a:pt x="55" y="54"/>
                    <a:pt x="57" y="46"/>
                    <a:pt x="53" y="44"/>
                  </a:cubicBezTo>
                  <a:cubicBezTo>
                    <a:pt x="46" y="39"/>
                    <a:pt x="28" y="42"/>
                    <a:pt x="19" y="42"/>
                  </a:cubicBezTo>
                  <a:cubicBezTo>
                    <a:pt x="14" y="42"/>
                    <a:pt x="14" y="44"/>
                    <a:pt x="10" y="42"/>
                  </a:cubicBezTo>
                  <a:cubicBezTo>
                    <a:pt x="10" y="44"/>
                    <a:pt x="9" y="46"/>
                    <a:pt x="9" y="48"/>
                  </a:cubicBezTo>
                  <a:cubicBezTo>
                    <a:pt x="4" y="47"/>
                    <a:pt x="0" y="40"/>
                    <a:pt x="0" y="35"/>
                  </a:cubicBezTo>
                  <a:cubicBezTo>
                    <a:pt x="1" y="35"/>
                    <a:pt x="3" y="33"/>
                    <a:pt x="4" y="32"/>
                  </a:cubicBezTo>
                  <a:cubicBezTo>
                    <a:pt x="21" y="32"/>
                    <a:pt x="29" y="36"/>
                    <a:pt x="38" y="31"/>
                  </a:cubicBezTo>
                  <a:cubicBezTo>
                    <a:pt x="33" y="26"/>
                    <a:pt x="33" y="21"/>
                    <a:pt x="33" y="15"/>
                  </a:cubicBezTo>
                  <a:cubicBezTo>
                    <a:pt x="28" y="15"/>
                    <a:pt x="23" y="11"/>
                    <a:pt x="23" y="6"/>
                  </a:cubicBezTo>
                  <a:cubicBezTo>
                    <a:pt x="23" y="3"/>
                    <a:pt x="26" y="0"/>
                    <a:pt x="29" y="0"/>
                  </a:cubicBezTo>
                  <a:cubicBezTo>
                    <a:pt x="36" y="0"/>
                    <a:pt x="40" y="6"/>
                    <a:pt x="47" y="6"/>
                  </a:cubicBezTo>
                  <a:cubicBezTo>
                    <a:pt x="57" y="6"/>
                    <a:pt x="61" y="3"/>
                    <a:pt x="70" y="3"/>
                  </a:cubicBezTo>
                  <a:cubicBezTo>
                    <a:pt x="94" y="3"/>
                    <a:pt x="98" y="16"/>
                    <a:pt x="112" y="23"/>
                  </a:cubicBezTo>
                  <a:lnTo>
                    <a:pt x="108" y="2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98" name="Freeform 106"/>
            <p:cNvSpPr>
              <a:spLocks/>
            </p:cNvSpPr>
            <p:nvPr/>
          </p:nvSpPr>
          <p:spPr bwMode="auto">
            <a:xfrm>
              <a:off x="4029245" y="4020921"/>
              <a:ext cx="21170" cy="24857"/>
            </a:xfrm>
            <a:custGeom>
              <a:avLst/>
              <a:gdLst>
                <a:gd name="T0" fmla="*/ 16 w 16"/>
                <a:gd name="T1" fmla="*/ 6 h 19"/>
                <a:gd name="T2" fmla="*/ 16 w 16"/>
                <a:gd name="T3" fmla="*/ 0 h 19"/>
                <a:gd name="T4" fmla="*/ 9 w 16"/>
                <a:gd name="T5" fmla="*/ 0 h 19"/>
                <a:gd name="T6" fmla="*/ 0 w 16"/>
                <a:gd name="T7" fmla="*/ 16 h 19"/>
                <a:gd name="T8" fmla="*/ 7 w 16"/>
                <a:gd name="T9" fmla="*/ 16 h 19"/>
                <a:gd name="T10" fmla="*/ 16 w 16"/>
                <a:gd name="T11" fmla="*/ 6 h 19"/>
              </a:gdLst>
              <a:ahLst/>
              <a:cxnLst>
                <a:cxn ang="0">
                  <a:pos x="T0" y="T1"/>
                </a:cxn>
                <a:cxn ang="0">
                  <a:pos x="T2" y="T3"/>
                </a:cxn>
                <a:cxn ang="0">
                  <a:pos x="T4" y="T5"/>
                </a:cxn>
                <a:cxn ang="0">
                  <a:pos x="T6" y="T7"/>
                </a:cxn>
                <a:cxn ang="0">
                  <a:pos x="T8" y="T9"/>
                </a:cxn>
                <a:cxn ang="0">
                  <a:pos x="T10" y="T11"/>
                </a:cxn>
              </a:cxnLst>
              <a:rect l="0" t="0" r="r" b="b"/>
              <a:pathLst>
                <a:path w="16" h="19">
                  <a:moveTo>
                    <a:pt x="16" y="6"/>
                  </a:moveTo>
                  <a:cubicBezTo>
                    <a:pt x="16" y="0"/>
                    <a:pt x="16" y="0"/>
                    <a:pt x="16" y="0"/>
                  </a:cubicBezTo>
                  <a:cubicBezTo>
                    <a:pt x="14" y="0"/>
                    <a:pt x="12" y="0"/>
                    <a:pt x="9" y="0"/>
                  </a:cubicBezTo>
                  <a:cubicBezTo>
                    <a:pt x="5" y="0"/>
                    <a:pt x="0" y="8"/>
                    <a:pt x="0" y="16"/>
                  </a:cubicBezTo>
                  <a:cubicBezTo>
                    <a:pt x="0" y="19"/>
                    <a:pt x="5" y="16"/>
                    <a:pt x="7" y="16"/>
                  </a:cubicBezTo>
                  <a:cubicBezTo>
                    <a:pt x="12" y="16"/>
                    <a:pt x="15" y="9"/>
                    <a:pt x="16" y="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02" name="Freeform 110"/>
            <p:cNvSpPr>
              <a:spLocks/>
            </p:cNvSpPr>
            <p:nvPr/>
          </p:nvSpPr>
          <p:spPr bwMode="auto">
            <a:xfrm>
              <a:off x="3552913" y="3573504"/>
              <a:ext cx="14114" cy="21305"/>
            </a:xfrm>
            <a:custGeom>
              <a:avLst/>
              <a:gdLst>
                <a:gd name="T0" fmla="*/ 3 w 11"/>
                <a:gd name="T1" fmla="*/ 1 h 16"/>
                <a:gd name="T2" fmla="*/ 11 w 11"/>
                <a:gd name="T3" fmla="*/ 12 h 16"/>
                <a:gd name="T4" fmla="*/ 7 w 11"/>
                <a:gd name="T5" fmla="*/ 16 h 16"/>
                <a:gd name="T6" fmla="*/ 0 w 11"/>
                <a:gd name="T7" fmla="*/ 1 h 16"/>
                <a:gd name="T8" fmla="*/ 3 w 11"/>
                <a:gd name="T9" fmla="*/ 1 h 16"/>
              </a:gdLst>
              <a:ahLst/>
              <a:cxnLst>
                <a:cxn ang="0">
                  <a:pos x="T0" y="T1"/>
                </a:cxn>
                <a:cxn ang="0">
                  <a:pos x="T2" y="T3"/>
                </a:cxn>
                <a:cxn ang="0">
                  <a:pos x="T4" y="T5"/>
                </a:cxn>
                <a:cxn ang="0">
                  <a:pos x="T6" y="T7"/>
                </a:cxn>
                <a:cxn ang="0">
                  <a:pos x="T8" y="T9"/>
                </a:cxn>
              </a:cxnLst>
              <a:rect l="0" t="0" r="r" b="b"/>
              <a:pathLst>
                <a:path w="11" h="16">
                  <a:moveTo>
                    <a:pt x="3" y="1"/>
                  </a:moveTo>
                  <a:cubicBezTo>
                    <a:pt x="9" y="2"/>
                    <a:pt x="11" y="7"/>
                    <a:pt x="11" y="12"/>
                  </a:cubicBezTo>
                  <a:cubicBezTo>
                    <a:pt x="11" y="14"/>
                    <a:pt x="9" y="16"/>
                    <a:pt x="7" y="16"/>
                  </a:cubicBezTo>
                  <a:cubicBezTo>
                    <a:pt x="0" y="16"/>
                    <a:pt x="0" y="7"/>
                    <a:pt x="0" y="1"/>
                  </a:cubicBezTo>
                  <a:cubicBezTo>
                    <a:pt x="0" y="0"/>
                    <a:pt x="2" y="1"/>
                    <a:pt x="3"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03" name="Freeform 111"/>
            <p:cNvSpPr>
              <a:spLocks/>
            </p:cNvSpPr>
            <p:nvPr/>
          </p:nvSpPr>
          <p:spPr bwMode="auto">
            <a:xfrm>
              <a:off x="3537035" y="3514913"/>
              <a:ext cx="26463" cy="8877"/>
            </a:xfrm>
            <a:custGeom>
              <a:avLst/>
              <a:gdLst>
                <a:gd name="T0" fmla="*/ 0 w 20"/>
                <a:gd name="T1" fmla="*/ 6 h 7"/>
                <a:gd name="T2" fmla="*/ 11 w 20"/>
                <a:gd name="T3" fmla="*/ 0 h 7"/>
                <a:gd name="T4" fmla="*/ 20 w 20"/>
                <a:gd name="T5" fmla="*/ 6 h 7"/>
                <a:gd name="T6" fmla="*/ 0 w 20"/>
                <a:gd name="T7" fmla="*/ 6 h 7"/>
              </a:gdLst>
              <a:ahLst/>
              <a:cxnLst>
                <a:cxn ang="0">
                  <a:pos x="T0" y="T1"/>
                </a:cxn>
                <a:cxn ang="0">
                  <a:pos x="T2" y="T3"/>
                </a:cxn>
                <a:cxn ang="0">
                  <a:pos x="T4" y="T5"/>
                </a:cxn>
                <a:cxn ang="0">
                  <a:pos x="T6" y="T7"/>
                </a:cxn>
              </a:cxnLst>
              <a:rect l="0" t="0" r="r" b="b"/>
              <a:pathLst>
                <a:path w="20" h="7">
                  <a:moveTo>
                    <a:pt x="0" y="6"/>
                  </a:moveTo>
                  <a:cubicBezTo>
                    <a:pt x="2" y="3"/>
                    <a:pt x="7" y="0"/>
                    <a:pt x="11" y="0"/>
                  </a:cubicBezTo>
                  <a:cubicBezTo>
                    <a:pt x="16" y="0"/>
                    <a:pt x="18" y="4"/>
                    <a:pt x="20" y="6"/>
                  </a:cubicBezTo>
                  <a:cubicBezTo>
                    <a:pt x="12" y="7"/>
                    <a:pt x="5" y="6"/>
                    <a:pt x="0" y="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04" name="Freeform 112"/>
            <p:cNvSpPr>
              <a:spLocks/>
            </p:cNvSpPr>
            <p:nvPr/>
          </p:nvSpPr>
          <p:spPr bwMode="auto">
            <a:xfrm>
              <a:off x="3581140" y="3527342"/>
              <a:ext cx="5292" cy="8877"/>
            </a:xfrm>
            <a:custGeom>
              <a:avLst/>
              <a:gdLst>
                <a:gd name="T0" fmla="*/ 4 w 4"/>
                <a:gd name="T1" fmla="*/ 7 h 7"/>
                <a:gd name="T2" fmla="*/ 0 w 4"/>
                <a:gd name="T3" fmla="*/ 0 h 7"/>
                <a:gd name="T4" fmla="*/ 4 w 4"/>
                <a:gd name="T5" fmla="*/ 7 h 7"/>
              </a:gdLst>
              <a:ahLst/>
              <a:cxnLst>
                <a:cxn ang="0">
                  <a:pos x="T0" y="T1"/>
                </a:cxn>
                <a:cxn ang="0">
                  <a:pos x="T2" y="T3"/>
                </a:cxn>
                <a:cxn ang="0">
                  <a:pos x="T4" y="T5"/>
                </a:cxn>
              </a:cxnLst>
              <a:rect l="0" t="0" r="r" b="b"/>
              <a:pathLst>
                <a:path w="4" h="7">
                  <a:moveTo>
                    <a:pt x="4" y="7"/>
                  </a:moveTo>
                  <a:cubicBezTo>
                    <a:pt x="2" y="7"/>
                    <a:pt x="0" y="3"/>
                    <a:pt x="0" y="0"/>
                  </a:cubicBezTo>
                  <a:lnTo>
                    <a:pt x="4" y="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05" name="Freeform 113"/>
            <p:cNvSpPr>
              <a:spLocks/>
            </p:cNvSpPr>
            <p:nvPr/>
          </p:nvSpPr>
          <p:spPr bwMode="auto">
            <a:xfrm>
              <a:off x="3683463" y="3685358"/>
              <a:ext cx="19406" cy="17754"/>
            </a:xfrm>
            <a:custGeom>
              <a:avLst/>
              <a:gdLst>
                <a:gd name="T0" fmla="*/ 0 w 15"/>
                <a:gd name="T1" fmla="*/ 8 h 13"/>
                <a:gd name="T2" fmla="*/ 0 w 15"/>
                <a:gd name="T3" fmla="*/ 12 h 13"/>
                <a:gd name="T4" fmla="*/ 3 w 15"/>
                <a:gd name="T5" fmla="*/ 12 h 13"/>
                <a:gd name="T6" fmla="*/ 15 w 15"/>
                <a:gd name="T7" fmla="*/ 8 h 13"/>
                <a:gd name="T8" fmla="*/ 15 w 15"/>
                <a:gd name="T9" fmla="*/ 0 h 13"/>
                <a:gd name="T10" fmla="*/ 0 w 15"/>
                <a:gd name="T11" fmla="*/ 8 h 13"/>
              </a:gdLst>
              <a:ahLst/>
              <a:cxnLst>
                <a:cxn ang="0">
                  <a:pos x="T0" y="T1"/>
                </a:cxn>
                <a:cxn ang="0">
                  <a:pos x="T2" y="T3"/>
                </a:cxn>
                <a:cxn ang="0">
                  <a:pos x="T4" y="T5"/>
                </a:cxn>
                <a:cxn ang="0">
                  <a:pos x="T6" y="T7"/>
                </a:cxn>
                <a:cxn ang="0">
                  <a:pos x="T8" y="T9"/>
                </a:cxn>
                <a:cxn ang="0">
                  <a:pos x="T10" y="T11"/>
                </a:cxn>
              </a:cxnLst>
              <a:rect l="0" t="0" r="r" b="b"/>
              <a:pathLst>
                <a:path w="15" h="13">
                  <a:moveTo>
                    <a:pt x="0" y="8"/>
                  </a:moveTo>
                  <a:cubicBezTo>
                    <a:pt x="0" y="9"/>
                    <a:pt x="0" y="11"/>
                    <a:pt x="0" y="12"/>
                  </a:cubicBezTo>
                  <a:cubicBezTo>
                    <a:pt x="0" y="13"/>
                    <a:pt x="2" y="12"/>
                    <a:pt x="3" y="12"/>
                  </a:cubicBezTo>
                  <a:cubicBezTo>
                    <a:pt x="7" y="12"/>
                    <a:pt x="12" y="11"/>
                    <a:pt x="15" y="8"/>
                  </a:cubicBezTo>
                  <a:cubicBezTo>
                    <a:pt x="15" y="0"/>
                    <a:pt x="15" y="0"/>
                    <a:pt x="15" y="0"/>
                  </a:cubicBezTo>
                  <a:cubicBezTo>
                    <a:pt x="12" y="5"/>
                    <a:pt x="6" y="9"/>
                    <a:pt x="0" y="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06" name="Freeform 114"/>
            <p:cNvSpPr>
              <a:spLocks/>
            </p:cNvSpPr>
            <p:nvPr/>
          </p:nvSpPr>
          <p:spPr bwMode="auto">
            <a:xfrm>
              <a:off x="2233295" y="2717729"/>
              <a:ext cx="1644229" cy="852224"/>
            </a:xfrm>
            <a:custGeom>
              <a:avLst/>
              <a:gdLst>
                <a:gd name="T0" fmla="*/ 932 w 1247"/>
                <a:gd name="T1" fmla="*/ 515 h 642"/>
                <a:gd name="T2" fmla="*/ 954 w 1247"/>
                <a:gd name="T3" fmla="*/ 573 h 642"/>
                <a:gd name="T4" fmla="*/ 963 w 1247"/>
                <a:gd name="T5" fmla="*/ 610 h 642"/>
                <a:gd name="T6" fmla="*/ 931 w 1247"/>
                <a:gd name="T7" fmla="*/ 622 h 642"/>
                <a:gd name="T8" fmla="*/ 872 w 1247"/>
                <a:gd name="T9" fmla="*/ 519 h 642"/>
                <a:gd name="T10" fmla="*/ 815 w 1247"/>
                <a:gd name="T11" fmla="*/ 511 h 642"/>
                <a:gd name="T12" fmla="*/ 791 w 1247"/>
                <a:gd name="T13" fmla="*/ 511 h 642"/>
                <a:gd name="T14" fmla="*/ 760 w 1247"/>
                <a:gd name="T15" fmla="*/ 517 h 642"/>
                <a:gd name="T16" fmla="*/ 707 w 1247"/>
                <a:gd name="T17" fmla="*/ 527 h 642"/>
                <a:gd name="T18" fmla="*/ 675 w 1247"/>
                <a:gd name="T19" fmla="*/ 525 h 642"/>
                <a:gd name="T20" fmla="*/ 613 w 1247"/>
                <a:gd name="T21" fmla="*/ 559 h 642"/>
                <a:gd name="T22" fmla="*/ 590 w 1247"/>
                <a:gd name="T23" fmla="*/ 618 h 642"/>
                <a:gd name="T24" fmla="*/ 484 w 1247"/>
                <a:gd name="T25" fmla="*/ 523 h 642"/>
                <a:gd name="T26" fmla="*/ 423 w 1247"/>
                <a:gd name="T27" fmla="*/ 507 h 642"/>
                <a:gd name="T28" fmla="*/ 355 w 1247"/>
                <a:gd name="T29" fmla="*/ 473 h 642"/>
                <a:gd name="T30" fmla="*/ 292 w 1247"/>
                <a:gd name="T31" fmla="*/ 483 h 642"/>
                <a:gd name="T32" fmla="*/ 164 w 1247"/>
                <a:gd name="T33" fmla="*/ 455 h 642"/>
                <a:gd name="T34" fmla="*/ 80 w 1247"/>
                <a:gd name="T35" fmla="*/ 386 h 642"/>
                <a:gd name="T36" fmla="*/ 7 w 1247"/>
                <a:gd name="T37" fmla="*/ 255 h 642"/>
                <a:gd name="T38" fmla="*/ 7 w 1247"/>
                <a:gd name="T39" fmla="*/ 173 h 642"/>
                <a:gd name="T40" fmla="*/ 1 w 1247"/>
                <a:gd name="T41" fmla="*/ 42 h 642"/>
                <a:gd name="T42" fmla="*/ 34 w 1247"/>
                <a:gd name="T43" fmla="*/ 50 h 642"/>
                <a:gd name="T44" fmla="*/ 35 w 1247"/>
                <a:gd name="T45" fmla="*/ 10 h 642"/>
                <a:gd name="T46" fmla="*/ 641 w 1247"/>
                <a:gd name="T47" fmla="*/ 0 h 642"/>
                <a:gd name="T48" fmla="*/ 698 w 1247"/>
                <a:gd name="T49" fmla="*/ 20 h 642"/>
                <a:gd name="T50" fmla="*/ 701 w 1247"/>
                <a:gd name="T51" fmla="*/ 82 h 642"/>
                <a:gd name="T52" fmla="*/ 726 w 1247"/>
                <a:gd name="T53" fmla="*/ 76 h 642"/>
                <a:gd name="T54" fmla="*/ 758 w 1247"/>
                <a:gd name="T55" fmla="*/ 74 h 642"/>
                <a:gd name="T56" fmla="*/ 783 w 1247"/>
                <a:gd name="T57" fmla="*/ 76 h 642"/>
                <a:gd name="T58" fmla="*/ 811 w 1247"/>
                <a:gd name="T59" fmla="*/ 85 h 642"/>
                <a:gd name="T60" fmla="*/ 876 w 1247"/>
                <a:gd name="T61" fmla="*/ 88 h 642"/>
                <a:gd name="T62" fmla="*/ 842 w 1247"/>
                <a:gd name="T63" fmla="*/ 97 h 642"/>
                <a:gd name="T64" fmla="*/ 811 w 1247"/>
                <a:gd name="T65" fmla="*/ 124 h 642"/>
                <a:gd name="T66" fmla="*/ 810 w 1247"/>
                <a:gd name="T67" fmla="*/ 219 h 642"/>
                <a:gd name="T68" fmla="*/ 825 w 1247"/>
                <a:gd name="T69" fmla="*/ 159 h 642"/>
                <a:gd name="T70" fmla="*/ 860 w 1247"/>
                <a:gd name="T71" fmla="*/ 104 h 642"/>
                <a:gd name="T72" fmla="*/ 886 w 1247"/>
                <a:gd name="T73" fmla="*/ 157 h 642"/>
                <a:gd name="T74" fmla="*/ 912 w 1247"/>
                <a:gd name="T75" fmla="*/ 176 h 642"/>
                <a:gd name="T76" fmla="*/ 906 w 1247"/>
                <a:gd name="T77" fmla="*/ 223 h 642"/>
                <a:gd name="T78" fmla="*/ 969 w 1247"/>
                <a:gd name="T79" fmla="*/ 176 h 642"/>
                <a:gd name="T80" fmla="*/ 1048 w 1247"/>
                <a:gd name="T81" fmla="*/ 153 h 642"/>
                <a:gd name="T82" fmla="*/ 1122 w 1247"/>
                <a:gd name="T83" fmla="*/ 117 h 642"/>
                <a:gd name="T84" fmla="*/ 1160 w 1247"/>
                <a:gd name="T85" fmla="*/ 114 h 642"/>
                <a:gd name="T86" fmla="*/ 1201 w 1247"/>
                <a:gd name="T87" fmla="*/ 52 h 642"/>
                <a:gd name="T88" fmla="*/ 1247 w 1247"/>
                <a:gd name="T89" fmla="*/ 132 h 642"/>
                <a:gd name="T90" fmla="*/ 1205 w 1247"/>
                <a:gd name="T91" fmla="*/ 145 h 642"/>
                <a:gd name="T92" fmla="*/ 1170 w 1247"/>
                <a:gd name="T93" fmla="*/ 204 h 642"/>
                <a:gd name="T94" fmla="*/ 1186 w 1247"/>
                <a:gd name="T95" fmla="*/ 213 h 642"/>
                <a:gd name="T96" fmla="*/ 1161 w 1247"/>
                <a:gd name="T97" fmla="*/ 221 h 642"/>
                <a:gd name="T98" fmla="*/ 1113 w 1247"/>
                <a:gd name="T99" fmla="*/ 238 h 642"/>
                <a:gd name="T100" fmla="*/ 1103 w 1247"/>
                <a:gd name="T101" fmla="*/ 242 h 642"/>
                <a:gd name="T102" fmla="*/ 1091 w 1247"/>
                <a:gd name="T103" fmla="*/ 247 h 642"/>
                <a:gd name="T104" fmla="*/ 1077 w 1247"/>
                <a:gd name="T105" fmla="*/ 291 h 642"/>
                <a:gd name="T106" fmla="*/ 1068 w 1247"/>
                <a:gd name="T107" fmla="*/ 288 h 642"/>
                <a:gd name="T108" fmla="*/ 1057 w 1247"/>
                <a:gd name="T109" fmla="*/ 336 h 642"/>
                <a:gd name="T110" fmla="*/ 1054 w 1247"/>
                <a:gd name="T111" fmla="*/ 322 h 642"/>
                <a:gd name="T112" fmla="*/ 1045 w 1247"/>
                <a:gd name="T113" fmla="*/ 307 h 642"/>
                <a:gd name="T114" fmla="*/ 1049 w 1247"/>
                <a:gd name="T115" fmla="*/ 346 h 642"/>
                <a:gd name="T116" fmla="*/ 1054 w 1247"/>
                <a:gd name="T117" fmla="*/ 354 h 642"/>
                <a:gd name="T118" fmla="*/ 1055 w 1247"/>
                <a:gd name="T119" fmla="*/ 371 h 642"/>
                <a:gd name="T120" fmla="*/ 1043 w 1247"/>
                <a:gd name="T121" fmla="*/ 385 h 642"/>
                <a:gd name="T122" fmla="*/ 1043 w 1247"/>
                <a:gd name="T123" fmla="*/ 399 h 642"/>
                <a:gd name="T124" fmla="*/ 1011 w 1247"/>
                <a:gd name="T125" fmla="*/ 41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7" h="642">
                  <a:moveTo>
                    <a:pt x="1013" y="421"/>
                  </a:moveTo>
                  <a:cubicBezTo>
                    <a:pt x="978" y="442"/>
                    <a:pt x="932" y="457"/>
                    <a:pt x="932" y="515"/>
                  </a:cubicBezTo>
                  <a:cubicBezTo>
                    <a:pt x="932" y="541"/>
                    <a:pt x="954" y="549"/>
                    <a:pt x="954" y="574"/>
                  </a:cubicBezTo>
                  <a:cubicBezTo>
                    <a:pt x="954" y="573"/>
                    <a:pt x="954" y="573"/>
                    <a:pt x="954" y="573"/>
                  </a:cubicBezTo>
                  <a:cubicBezTo>
                    <a:pt x="954" y="578"/>
                    <a:pt x="954" y="578"/>
                    <a:pt x="954" y="578"/>
                  </a:cubicBezTo>
                  <a:cubicBezTo>
                    <a:pt x="956" y="588"/>
                    <a:pt x="963" y="596"/>
                    <a:pt x="963" y="610"/>
                  </a:cubicBezTo>
                  <a:cubicBezTo>
                    <a:pt x="963" y="627"/>
                    <a:pt x="959" y="642"/>
                    <a:pt x="946" y="642"/>
                  </a:cubicBezTo>
                  <a:cubicBezTo>
                    <a:pt x="935" y="642"/>
                    <a:pt x="935" y="629"/>
                    <a:pt x="931" y="622"/>
                  </a:cubicBezTo>
                  <a:cubicBezTo>
                    <a:pt x="922" y="609"/>
                    <a:pt x="914" y="605"/>
                    <a:pt x="908" y="593"/>
                  </a:cubicBezTo>
                  <a:cubicBezTo>
                    <a:pt x="896" y="567"/>
                    <a:pt x="905" y="519"/>
                    <a:pt x="872" y="519"/>
                  </a:cubicBezTo>
                  <a:cubicBezTo>
                    <a:pt x="865" y="519"/>
                    <a:pt x="862" y="529"/>
                    <a:pt x="855" y="529"/>
                  </a:cubicBezTo>
                  <a:cubicBezTo>
                    <a:pt x="842" y="529"/>
                    <a:pt x="833" y="511"/>
                    <a:pt x="815" y="511"/>
                  </a:cubicBezTo>
                  <a:cubicBezTo>
                    <a:pt x="804" y="511"/>
                    <a:pt x="802" y="517"/>
                    <a:pt x="796" y="517"/>
                  </a:cubicBezTo>
                  <a:cubicBezTo>
                    <a:pt x="794" y="517"/>
                    <a:pt x="791" y="513"/>
                    <a:pt x="791" y="511"/>
                  </a:cubicBezTo>
                  <a:cubicBezTo>
                    <a:pt x="779" y="514"/>
                    <a:pt x="763" y="512"/>
                    <a:pt x="750" y="517"/>
                  </a:cubicBezTo>
                  <a:cubicBezTo>
                    <a:pt x="757" y="520"/>
                    <a:pt x="756" y="520"/>
                    <a:pt x="760" y="517"/>
                  </a:cubicBezTo>
                  <a:cubicBezTo>
                    <a:pt x="760" y="529"/>
                    <a:pt x="753" y="536"/>
                    <a:pt x="762" y="543"/>
                  </a:cubicBezTo>
                  <a:cubicBezTo>
                    <a:pt x="741" y="554"/>
                    <a:pt x="723" y="527"/>
                    <a:pt x="707" y="527"/>
                  </a:cubicBezTo>
                  <a:cubicBezTo>
                    <a:pt x="703" y="527"/>
                    <a:pt x="701" y="533"/>
                    <a:pt x="696" y="533"/>
                  </a:cubicBezTo>
                  <a:cubicBezTo>
                    <a:pt x="688" y="533"/>
                    <a:pt x="683" y="525"/>
                    <a:pt x="675" y="525"/>
                  </a:cubicBezTo>
                  <a:cubicBezTo>
                    <a:pt x="653" y="525"/>
                    <a:pt x="642" y="545"/>
                    <a:pt x="633" y="555"/>
                  </a:cubicBezTo>
                  <a:cubicBezTo>
                    <a:pt x="627" y="561"/>
                    <a:pt x="620" y="555"/>
                    <a:pt x="613" y="559"/>
                  </a:cubicBezTo>
                  <a:cubicBezTo>
                    <a:pt x="596" y="565"/>
                    <a:pt x="586" y="586"/>
                    <a:pt x="586" y="610"/>
                  </a:cubicBezTo>
                  <a:cubicBezTo>
                    <a:pt x="586" y="613"/>
                    <a:pt x="590" y="616"/>
                    <a:pt x="590" y="618"/>
                  </a:cubicBezTo>
                  <a:cubicBezTo>
                    <a:pt x="577" y="617"/>
                    <a:pt x="558" y="613"/>
                    <a:pt x="552" y="606"/>
                  </a:cubicBezTo>
                  <a:cubicBezTo>
                    <a:pt x="528" y="581"/>
                    <a:pt x="529" y="523"/>
                    <a:pt x="484" y="523"/>
                  </a:cubicBezTo>
                  <a:cubicBezTo>
                    <a:pt x="467" y="523"/>
                    <a:pt x="472" y="545"/>
                    <a:pt x="458" y="545"/>
                  </a:cubicBezTo>
                  <a:cubicBezTo>
                    <a:pt x="442" y="545"/>
                    <a:pt x="430" y="518"/>
                    <a:pt x="423" y="507"/>
                  </a:cubicBezTo>
                  <a:cubicBezTo>
                    <a:pt x="411" y="484"/>
                    <a:pt x="396" y="481"/>
                    <a:pt x="370" y="473"/>
                  </a:cubicBezTo>
                  <a:cubicBezTo>
                    <a:pt x="355" y="473"/>
                    <a:pt x="355" y="473"/>
                    <a:pt x="355" y="473"/>
                  </a:cubicBezTo>
                  <a:cubicBezTo>
                    <a:pt x="355" y="483"/>
                    <a:pt x="355" y="483"/>
                    <a:pt x="355" y="483"/>
                  </a:cubicBezTo>
                  <a:cubicBezTo>
                    <a:pt x="292" y="483"/>
                    <a:pt x="292" y="483"/>
                    <a:pt x="292" y="483"/>
                  </a:cubicBezTo>
                  <a:cubicBezTo>
                    <a:pt x="211" y="455"/>
                    <a:pt x="211" y="455"/>
                    <a:pt x="211" y="455"/>
                  </a:cubicBezTo>
                  <a:cubicBezTo>
                    <a:pt x="164" y="455"/>
                    <a:pt x="164" y="455"/>
                    <a:pt x="164" y="455"/>
                  </a:cubicBezTo>
                  <a:cubicBezTo>
                    <a:pt x="152" y="431"/>
                    <a:pt x="114" y="415"/>
                    <a:pt x="86" y="404"/>
                  </a:cubicBezTo>
                  <a:cubicBezTo>
                    <a:pt x="80" y="401"/>
                    <a:pt x="83" y="392"/>
                    <a:pt x="80" y="386"/>
                  </a:cubicBezTo>
                  <a:cubicBezTo>
                    <a:pt x="70" y="358"/>
                    <a:pt x="49" y="349"/>
                    <a:pt x="52" y="316"/>
                  </a:cubicBezTo>
                  <a:cubicBezTo>
                    <a:pt x="36" y="314"/>
                    <a:pt x="20" y="278"/>
                    <a:pt x="7" y="255"/>
                  </a:cubicBezTo>
                  <a:cubicBezTo>
                    <a:pt x="3" y="248"/>
                    <a:pt x="10" y="243"/>
                    <a:pt x="15" y="240"/>
                  </a:cubicBezTo>
                  <a:cubicBezTo>
                    <a:pt x="6" y="222"/>
                    <a:pt x="14" y="193"/>
                    <a:pt x="7" y="173"/>
                  </a:cubicBezTo>
                  <a:cubicBezTo>
                    <a:pt x="0" y="154"/>
                    <a:pt x="20" y="109"/>
                    <a:pt x="20" y="84"/>
                  </a:cubicBezTo>
                  <a:cubicBezTo>
                    <a:pt x="20" y="66"/>
                    <a:pt x="1" y="59"/>
                    <a:pt x="1" y="42"/>
                  </a:cubicBezTo>
                  <a:cubicBezTo>
                    <a:pt x="1" y="37"/>
                    <a:pt x="9" y="36"/>
                    <a:pt x="12" y="36"/>
                  </a:cubicBezTo>
                  <a:cubicBezTo>
                    <a:pt x="24" y="36"/>
                    <a:pt x="30" y="43"/>
                    <a:pt x="34" y="50"/>
                  </a:cubicBezTo>
                  <a:cubicBezTo>
                    <a:pt x="38" y="45"/>
                    <a:pt x="45" y="35"/>
                    <a:pt x="45" y="28"/>
                  </a:cubicBezTo>
                  <a:cubicBezTo>
                    <a:pt x="45" y="20"/>
                    <a:pt x="38" y="18"/>
                    <a:pt x="35" y="10"/>
                  </a:cubicBezTo>
                  <a:cubicBezTo>
                    <a:pt x="641" y="10"/>
                    <a:pt x="641" y="10"/>
                    <a:pt x="641" y="10"/>
                  </a:cubicBezTo>
                  <a:cubicBezTo>
                    <a:pt x="641" y="0"/>
                    <a:pt x="641" y="0"/>
                    <a:pt x="641" y="0"/>
                  </a:cubicBezTo>
                  <a:cubicBezTo>
                    <a:pt x="651" y="8"/>
                    <a:pt x="650" y="15"/>
                    <a:pt x="660" y="20"/>
                  </a:cubicBezTo>
                  <a:cubicBezTo>
                    <a:pt x="698" y="20"/>
                    <a:pt x="698" y="20"/>
                    <a:pt x="698" y="20"/>
                  </a:cubicBezTo>
                  <a:cubicBezTo>
                    <a:pt x="713" y="36"/>
                    <a:pt x="733" y="36"/>
                    <a:pt x="760" y="36"/>
                  </a:cubicBezTo>
                  <a:cubicBezTo>
                    <a:pt x="740" y="51"/>
                    <a:pt x="719" y="58"/>
                    <a:pt x="701" y="82"/>
                  </a:cubicBezTo>
                  <a:cubicBezTo>
                    <a:pt x="713" y="82"/>
                    <a:pt x="713" y="82"/>
                    <a:pt x="713" y="82"/>
                  </a:cubicBezTo>
                  <a:cubicBezTo>
                    <a:pt x="718" y="79"/>
                    <a:pt x="721" y="77"/>
                    <a:pt x="726" y="76"/>
                  </a:cubicBezTo>
                  <a:cubicBezTo>
                    <a:pt x="729" y="83"/>
                    <a:pt x="732" y="84"/>
                    <a:pt x="738" y="84"/>
                  </a:cubicBezTo>
                  <a:cubicBezTo>
                    <a:pt x="751" y="84"/>
                    <a:pt x="751" y="74"/>
                    <a:pt x="758" y="74"/>
                  </a:cubicBezTo>
                  <a:cubicBezTo>
                    <a:pt x="767" y="74"/>
                    <a:pt x="780" y="58"/>
                    <a:pt x="792" y="56"/>
                  </a:cubicBezTo>
                  <a:cubicBezTo>
                    <a:pt x="792" y="67"/>
                    <a:pt x="786" y="70"/>
                    <a:pt x="783" y="76"/>
                  </a:cubicBezTo>
                  <a:cubicBezTo>
                    <a:pt x="798" y="76"/>
                    <a:pt x="798" y="76"/>
                    <a:pt x="798" y="76"/>
                  </a:cubicBezTo>
                  <a:cubicBezTo>
                    <a:pt x="799" y="82"/>
                    <a:pt x="806" y="85"/>
                    <a:pt x="811" y="85"/>
                  </a:cubicBezTo>
                  <a:cubicBezTo>
                    <a:pt x="821" y="85"/>
                    <a:pt x="824" y="78"/>
                    <a:pt x="832" y="78"/>
                  </a:cubicBezTo>
                  <a:cubicBezTo>
                    <a:pt x="851" y="78"/>
                    <a:pt x="860" y="88"/>
                    <a:pt x="876" y="88"/>
                  </a:cubicBezTo>
                  <a:cubicBezTo>
                    <a:pt x="876" y="97"/>
                    <a:pt x="876" y="97"/>
                    <a:pt x="876" y="97"/>
                  </a:cubicBezTo>
                  <a:cubicBezTo>
                    <a:pt x="864" y="101"/>
                    <a:pt x="848" y="97"/>
                    <a:pt x="842" y="97"/>
                  </a:cubicBezTo>
                  <a:cubicBezTo>
                    <a:pt x="825" y="97"/>
                    <a:pt x="795" y="120"/>
                    <a:pt x="793" y="136"/>
                  </a:cubicBezTo>
                  <a:cubicBezTo>
                    <a:pt x="801" y="131"/>
                    <a:pt x="804" y="124"/>
                    <a:pt x="811" y="124"/>
                  </a:cubicBezTo>
                  <a:cubicBezTo>
                    <a:pt x="798" y="142"/>
                    <a:pt x="792" y="183"/>
                    <a:pt x="792" y="203"/>
                  </a:cubicBezTo>
                  <a:cubicBezTo>
                    <a:pt x="792" y="212"/>
                    <a:pt x="801" y="219"/>
                    <a:pt x="810" y="219"/>
                  </a:cubicBezTo>
                  <a:cubicBezTo>
                    <a:pt x="821" y="219"/>
                    <a:pt x="825" y="195"/>
                    <a:pt x="825" y="185"/>
                  </a:cubicBezTo>
                  <a:cubicBezTo>
                    <a:pt x="825" y="175"/>
                    <a:pt x="825" y="159"/>
                    <a:pt x="825" y="159"/>
                  </a:cubicBezTo>
                  <a:cubicBezTo>
                    <a:pt x="825" y="149"/>
                    <a:pt x="825" y="125"/>
                    <a:pt x="833" y="125"/>
                  </a:cubicBezTo>
                  <a:cubicBezTo>
                    <a:pt x="861" y="123"/>
                    <a:pt x="848" y="104"/>
                    <a:pt x="860" y="104"/>
                  </a:cubicBezTo>
                  <a:cubicBezTo>
                    <a:pt x="867" y="104"/>
                    <a:pt x="895" y="118"/>
                    <a:pt x="895" y="128"/>
                  </a:cubicBezTo>
                  <a:cubicBezTo>
                    <a:pt x="895" y="139"/>
                    <a:pt x="888" y="146"/>
                    <a:pt x="886" y="157"/>
                  </a:cubicBezTo>
                  <a:cubicBezTo>
                    <a:pt x="895" y="157"/>
                    <a:pt x="894" y="154"/>
                    <a:pt x="901" y="152"/>
                  </a:cubicBezTo>
                  <a:cubicBezTo>
                    <a:pt x="904" y="164"/>
                    <a:pt x="904" y="170"/>
                    <a:pt x="912" y="176"/>
                  </a:cubicBezTo>
                  <a:cubicBezTo>
                    <a:pt x="903" y="186"/>
                    <a:pt x="895" y="191"/>
                    <a:pt x="895" y="203"/>
                  </a:cubicBezTo>
                  <a:cubicBezTo>
                    <a:pt x="895" y="211"/>
                    <a:pt x="898" y="223"/>
                    <a:pt x="906" y="223"/>
                  </a:cubicBezTo>
                  <a:cubicBezTo>
                    <a:pt x="926" y="223"/>
                    <a:pt x="961" y="203"/>
                    <a:pt x="976" y="195"/>
                  </a:cubicBezTo>
                  <a:cubicBezTo>
                    <a:pt x="974" y="187"/>
                    <a:pt x="971" y="180"/>
                    <a:pt x="969" y="176"/>
                  </a:cubicBezTo>
                  <a:cubicBezTo>
                    <a:pt x="974" y="176"/>
                    <a:pt x="974" y="175"/>
                    <a:pt x="978" y="175"/>
                  </a:cubicBezTo>
                  <a:cubicBezTo>
                    <a:pt x="1000" y="175"/>
                    <a:pt x="1048" y="183"/>
                    <a:pt x="1048" y="153"/>
                  </a:cubicBezTo>
                  <a:cubicBezTo>
                    <a:pt x="1050" y="152"/>
                    <a:pt x="1077" y="123"/>
                    <a:pt x="1082" y="119"/>
                  </a:cubicBezTo>
                  <a:cubicBezTo>
                    <a:pt x="1086" y="116"/>
                    <a:pt x="1104" y="117"/>
                    <a:pt x="1122" y="117"/>
                  </a:cubicBezTo>
                  <a:cubicBezTo>
                    <a:pt x="1129" y="117"/>
                    <a:pt x="1134" y="117"/>
                    <a:pt x="1141" y="117"/>
                  </a:cubicBezTo>
                  <a:cubicBezTo>
                    <a:pt x="1148" y="117"/>
                    <a:pt x="1155" y="115"/>
                    <a:pt x="1160" y="114"/>
                  </a:cubicBezTo>
                  <a:cubicBezTo>
                    <a:pt x="1167" y="113"/>
                    <a:pt x="1165" y="110"/>
                    <a:pt x="1168" y="107"/>
                  </a:cubicBezTo>
                  <a:cubicBezTo>
                    <a:pt x="1182" y="92"/>
                    <a:pt x="1181" y="66"/>
                    <a:pt x="1201" y="52"/>
                  </a:cubicBezTo>
                  <a:cubicBezTo>
                    <a:pt x="1210" y="64"/>
                    <a:pt x="1224" y="47"/>
                    <a:pt x="1230" y="58"/>
                  </a:cubicBezTo>
                  <a:cubicBezTo>
                    <a:pt x="1242" y="80"/>
                    <a:pt x="1232" y="113"/>
                    <a:pt x="1247" y="132"/>
                  </a:cubicBezTo>
                  <a:cubicBezTo>
                    <a:pt x="1241" y="140"/>
                    <a:pt x="1233" y="145"/>
                    <a:pt x="1222" y="145"/>
                  </a:cubicBezTo>
                  <a:cubicBezTo>
                    <a:pt x="1213" y="145"/>
                    <a:pt x="1213" y="141"/>
                    <a:pt x="1205" y="145"/>
                  </a:cubicBezTo>
                  <a:cubicBezTo>
                    <a:pt x="1193" y="158"/>
                    <a:pt x="1167" y="167"/>
                    <a:pt x="1167" y="197"/>
                  </a:cubicBezTo>
                  <a:cubicBezTo>
                    <a:pt x="1167" y="199"/>
                    <a:pt x="1168" y="203"/>
                    <a:pt x="1170" y="204"/>
                  </a:cubicBezTo>
                  <a:cubicBezTo>
                    <a:pt x="1170" y="208"/>
                    <a:pt x="1173" y="218"/>
                    <a:pt x="1178" y="218"/>
                  </a:cubicBezTo>
                  <a:cubicBezTo>
                    <a:pt x="1179" y="218"/>
                    <a:pt x="1186" y="213"/>
                    <a:pt x="1186" y="213"/>
                  </a:cubicBezTo>
                  <a:cubicBezTo>
                    <a:pt x="1186" y="218"/>
                    <a:pt x="1186" y="218"/>
                    <a:pt x="1186" y="218"/>
                  </a:cubicBezTo>
                  <a:cubicBezTo>
                    <a:pt x="1177" y="221"/>
                    <a:pt x="1164" y="224"/>
                    <a:pt x="1161" y="221"/>
                  </a:cubicBezTo>
                  <a:cubicBezTo>
                    <a:pt x="1146" y="233"/>
                    <a:pt x="1120" y="228"/>
                    <a:pt x="1105" y="238"/>
                  </a:cubicBezTo>
                  <a:cubicBezTo>
                    <a:pt x="1113" y="238"/>
                    <a:pt x="1113" y="238"/>
                    <a:pt x="1113" y="238"/>
                  </a:cubicBezTo>
                  <a:cubicBezTo>
                    <a:pt x="1119" y="238"/>
                    <a:pt x="1126" y="234"/>
                    <a:pt x="1132" y="238"/>
                  </a:cubicBezTo>
                  <a:cubicBezTo>
                    <a:pt x="1121" y="242"/>
                    <a:pt x="1113" y="242"/>
                    <a:pt x="1103" y="242"/>
                  </a:cubicBezTo>
                  <a:cubicBezTo>
                    <a:pt x="1101" y="242"/>
                    <a:pt x="1098" y="241"/>
                    <a:pt x="1096" y="241"/>
                  </a:cubicBezTo>
                  <a:cubicBezTo>
                    <a:pt x="1094" y="242"/>
                    <a:pt x="1091" y="245"/>
                    <a:pt x="1091" y="247"/>
                  </a:cubicBezTo>
                  <a:cubicBezTo>
                    <a:pt x="1091" y="251"/>
                    <a:pt x="1098" y="256"/>
                    <a:pt x="1098" y="256"/>
                  </a:cubicBezTo>
                  <a:cubicBezTo>
                    <a:pt x="1097" y="263"/>
                    <a:pt x="1082" y="291"/>
                    <a:pt x="1077" y="291"/>
                  </a:cubicBezTo>
                  <a:cubicBezTo>
                    <a:pt x="1075" y="291"/>
                    <a:pt x="1073" y="286"/>
                    <a:pt x="1072" y="284"/>
                  </a:cubicBezTo>
                  <a:cubicBezTo>
                    <a:pt x="1068" y="288"/>
                    <a:pt x="1068" y="288"/>
                    <a:pt x="1068" y="288"/>
                  </a:cubicBezTo>
                  <a:cubicBezTo>
                    <a:pt x="1069" y="295"/>
                    <a:pt x="1075" y="297"/>
                    <a:pt x="1075" y="303"/>
                  </a:cubicBezTo>
                  <a:cubicBezTo>
                    <a:pt x="1075" y="308"/>
                    <a:pt x="1060" y="336"/>
                    <a:pt x="1057" y="336"/>
                  </a:cubicBezTo>
                  <a:cubicBezTo>
                    <a:pt x="1056" y="336"/>
                    <a:pt x="1054" y="333"/>
                    <a:pt x="1054" y="331"/>
                  </a:cubicBezTo>
                  <a:cubicBezTo>
                    <a:pt x="1054" y="328"/>
                    <a:pt x="1054" y="326"/>
                    <a:pt x="1054" y="322"/>
                  </a:cubicBezTo>
                  <a:cubicBezTo>
                    <a:pt x="1054" y="317"/>
                    <a:pt x="1048" y="304"/>
                    <a:pt x="1046" y="296"/>
                  </a:cubicBezTo>
                  <a:cubicBezTo>
                    <a:pt x="1044" y="300"/>
                    <a:pt x="1045" y="307"/>
                    <a:pt x="1045" y="307"/>
                  </a:cubicBezTo>
                  <a:cubicBezTo>
                    <a:pt x="1045" y="312"/>
                    <a:pt x="1049" y="326"/>
                    <a:pt x="1049" y="334"/>
                  </a:cubicBezTo>
                  <a:cubicBezTo>
                    <a:pt x="1049" y="342"/>
                    <a:pt x="1044" y="341"/>
                    <a:pt x="1049" y="346"/>
                  </a:cubicBezTo>
                  <a:cubicBezTo>
                    <a:pt x="1051" y="346"/>
                    <a:pt x="1053" y="346"/>
                    <a:pt x="1054" y="346"/>
                  </a:cubicBezTo>
                  <a:cubicBezTo>
                    <a:pt x="1054" y="349"/>
                    <a:pt x="1054" y="352"/>
                    <a:pt x="1054" y="354"/>
                  </a:cubicBezTo>
                  <a:cubicBezTo>
                    <a:pt x="1054" y="361"/>
                    <a:pt x="1048" y="364"/>
                    <a:pt x="1044" y="364"/>
                  </a:cubicBezTo>
                  <a:cubicBezTo>
                    <a:pt x="1047" y="369"/>
                    <a:pt x="1051" y="370"/>
                    <a:pt x="1055" y="371"/>
                  </a:cubicBezTo>
                  <a:cubicBezTo>
                    <a:pt x="1053" y="380"/>
                    <a:pt x="1050" y="379"/>
                    <a:pt x="1043" y="379"/>
                  </a:cubicBezTo>
                  <a:cubicBezTo>
                    <a:pt x="1043" y="385"/>
                    <a:pt x="1043" y="385"/>
                    <a:pt x="1043" y="385"/>
                  </a:cubicBezTo>
                  <a:cubicBezTo>
                    <a:pt x="1052" y="391"/>
                    <a:pt x="1052" y="391"/>
                    <a:pt x="1052" y="391"/>
                  </a:cubicBezTo>
                  <a:cubicBezTo>
                    <a:pt x="1050" y="394"/>
                    <a:pt x="1047" y="399"/>
                    <a:pt x="1043" y="399"/>
                  </a:cubicBezTo>
                  <a:cubicBezTo>
                    <a:pt x="1034" y="401"/>
                    <a:pt x="1030" y="407"/>
                    <a:pt x="1024" y="409"/>
                  </a:cubicBezTo>
                  <a:cubicBezTo>
                    <a:pt x="1015" y="412"/>
                    <a:pt x="1016" y="415"/>
                    <a:pt x="1011" y="419"/>
                  </a:cubicBezTo>
                  <a:lnTo>
                    <a:pt x="1013" y="42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07" name="Freeform 115"/>
            <p:cNvSpPr>
              <a:spLocks/>
            </p:cNvSpPr>
            <p:nvPr/>
          </p:nvSpPr>
          <p:spPr bwMode="auto">
            <a:xfrm>
              <a:off x="1772839" y="1677307"/>
              <a:ext cx="2424005" cy="1322721"/>
            </a:xfrm>
            <a:custGeom>
              <a:avLst/>
              <a:gdLst>
                <a:gd name="T0" fmla="*/ 1630 w 1838"/>
                <a:gd name="T1" fmla="*/ 903 h 996"/>
                <a:gd name="T2" fmla="*/ 1630 w 1838"/>
                <a:gd name="T3" fmla="*/ 950 h 996"/>
                <a:gd name="T4" fmla="*/ 1640 w 1838"/>
                <a:gd name="T5" fmla="*/ 845 h 996"/>
                <a:gd name="T6" fmla="*/ 1621 w 1838"/>
                <a:gd name="T7" fmla="*/ 785 h 996"/>
                <a:gd name="T8" fmla="*/ 1685 w 1838"/>
                <a:gd name="T9" fmla="*/ 753 h 996"/>
                <a:gd name="T10" fmla="*/ 1819 w 1838"/>
                <a:gd name="T11" fmla="*/ 642 h 996"/>
                <a:gd name="T12" fmla="*/ 1801 w 1838"/>
                <a:gd name="T13" fmla="*/ 623 h 996"/>
                <a:gd name="T14" fmla="*/ 1702 w 1838"/>
                <a:gd name="T15" fmla="*/ 559 h 996"/>
                <a:gd name="T16" fmla="*/ 1656 w 1838"/>
                <a:gd name="T17" fmla="*/ 446 h 996"/>
                <a:gd name="T18" fmla="*/ 1558 w 1838"/>
                <a:gd name="T19" fmla="*/ 481 h 996"/>
                <a:gd name="T20" fmla="*/ 1425 w 1838"/>
                <a:gd name="T21" fmla="*/ 368 h 996"/>
                <a:gd name="T22" fmla="*/ 1363 w 1838"/>
                <a:gd name="T23" fmla="*/ 446 h 996"/>
                <a:gd name="T24" fmla="*/ 1344 w 1838"/>
                <a:gd name="T25" fmla="*/ 697 h 996"/>
                <a:gd name="T26" fmla="*/ 1246 w 1838"/>
                <a:gd name="T27" fmla="*/ 602 h 996"/>
                <a:gd name="T28" fmla="*/ 1041 w 1838"/>
                <a:gd name="T29" fmla="*/ 551 h 996"/>
                <a:gd name="T30" fmla="*/ 1020 w 1838"/>
                <a:gd name="T31" fmla="*/ 390 h 996"/>
                <a:gd name="T32" fmla="*/ 1087 w 1838"/>
                <a:gd name="T33" fmla="*/ 321 h 996"/>
                <a:gd name="T34" fmla="*/ 1159 w 1838"/>
                <a:gd name="T35" fmla="*/ 263 h 996"/>
                <a:gd name="T36" fmla="*/ 1178 w 1838"/>
                <a:gd name="T37" fmla="*/ 229 h 996"/>
                <a:gd name="T38" fmla="*/ 1240 w 1838"/>
                <a:gd name="T39" fmla="*/ 217 h 996"/>
                <a:gd name="T40" fmla="*/ 1280 w 1838"/>
                <a:gd name="T41" fmla="*/ 109 h 996"/>
                <a:gd name="T42" fmla="*/ 1204 w 1838"/>
                <a:gd name="T43" fmla="*/ 121 h 996"/>
                <a:gd name="T44" fmla="*/ 1141 w 1838"/>
                <a:gd name="T45" fmla="*/ 133 h 996"/>
                <a:gd name="T46" fmla="*/ 1073 w 1838"/>
                <a:gd name="T47" fmla="*/ 99 h 996"/>
                <a:gd name="T48" fmla="*/ 985 w 1838"/>
                <a:gd name="T49" fmla="*/ 0 h 996"/>
                <a:gd name="T50" fmla="*/ 952 w 1838"/>
                <a:gd name="T51" fmla="*/ 68 h 996"/>
                <a:gd name="T52" fmla="*/ 973 w 1838"/>
                <a:gd name="T53" fmla="*/ 177 h 996"/>
                <a:gd name="T54" fmla="*/ 844 w 1838"/>
                <a:gd name="T55" fmla="*/ 165 h 996"/>
                <a:gd name="T56" fmla="*/ 738 w 1838"/>
                <a:gd name="T57" fmla="*/ 136 h 996"/>
                <a:gd name="T58" fmla="*/ 664 w 1838"/>
                <a:gd name="T59" fmla="*/ 159 h 996"/>
                <a:gd name="T60" fmla="*/ 572 w 1838"/>
                <a:gd name="T61" fmla="*/ 145 h 996"/>
                <a:gd name="T62" fmla="*/ 345 w 1838"/>
                <a:gd name="T63" fmla="*/ 76 h 996"/>
                <a:gd name="T64" fmla="*/ 237 w 1838"/>
                <a:gd name="T65" fmla="*/ 73 h 996"/>
                <a:gd name="T66" fmla="*/ 104 w 1838"/>
                <a:gd name="T67" fmla="*/ 125 h 996"/>
                <a:gd name="T68" fmla="*/ 0 w 1838"/>
                <a:gd name="T69" fmla="*/ 435 h 996"/>
                <a:gd name="T70" fmla="*/ 115 w 1838"/>
                <a:gd name="T71" fmla="*/ 455 h 996"/>
                <a:gd name="T72" fmla="*/ 212 w 1838"/>
                <a:gd name="T73" fmla="*/ 570 h 996"/>
                <a:gd name="T74" fmla="*/ 233 w 1838"/>
                <a:gd name="T75" fmla="*/ 659 h 996"/>
                <a:gd name="T76" fmla="*/ 310 w 1838"/>
                <a:gd name="T77" fmla="*/ 744 h 996"/>
                <a:gd name="T78" fmla="*/ 384 w 1838"/>
                <a:gd name="T79" fmla="*/ 793 h 996"/>
                <a:gd name="T80" fmla="*/ 1047 w 1838"/>
                <a:gd name="T81" fmla="*/ 803 h 996"/>
                <a:gd name="T82" fmla="*/ 1159 w 1838"/>
                <a:gd name="T83" fmla="*/ 816 h 996"/>
                <a:gd name="T84" fmla="*/ 1210 w 1838"/>
                <a:gd name="T85" fmla="*/ 859 h 996"/>
                <a:gd name="T86" fmla="*/ 1303 w 1838"/>
                <a:gd name="T87" fmla="*/ 922 h 996"/>
                <a:gd name="T88" fmla="*/ 1256 w 1838"/>
                <a:gd name="T89" fmla="*/ 996 h 996"/>
                <a:gd name="T90" fmla="*/ 1325 w 1838"/>
                <a:gd name="T91" fmla="*/ 978 h 996"/>
                <a:gd name="T92" fmla="*/ 1397 w 1838"/>
                <a:gd name="T93" fmla="*/ 936 h 996"/>
                <a:gd name="T94" fmla="*/ 1509 w 1838"/>
                <a:gd name="T95" fmla="*/ 897 h 996"/>
                <a:gd name="T96" fmla="*/ 1592 w 1838"/>
                <a:gd name="T97" fmla="*/ 90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996">
                  <a:moveTo>
                    <a:pt x="1592" y="907"/>
                  </a:moveTo>
                  <a:cubicBezTo>
                    <a:pt x="1592" y="904"/>
                    <a:pt x="1592" y="904"/>
                    <a:pt x="1592" y="904"/>
                  </a:cubicBezTo>
                  <a:cubicBezTo>
                    <a:pt x="1593" y="905"/>
                    <a:pt x="1597" y="904"/>
                    <a:pt x="1600" y="904"/>
                  </a:cubicBezTo>
                  <a:cubicBezTo>
                    <a:pt x="1604" y="904"/>
                    <a:pt x="1623" y="907"/>
                    <a:pt x="1630" y="903"/>
                  </a:cubicBezTo>
                  <a:cubicBezTo>
                    <a:pt x="1637" y="898"/>
                    <a:pt x="1637" y="888"/>
                    <a:pt x="1648" y="887"/>
                  </a:cubicBezTo>
                  <a:cubicBezTo>
                    <a:pt x="1648" y="898"/>
                    <a:pt x="1647" y="899"/>
                    <a:pt x="1659" y="899"/>
                  </a:cubicBezTo>
                  <a:cubicBezTo>
                    <a:pt x="1642" y="900"/>
                    <a:pt x="1615" y="913"/>
                    <a:pt x="1615" y="931"/>
                  </a:cubicBezTo>
                  <a:cubicBezTo>
                    <a:pt x="1615" y="938"/>
                    <a:pt x="1625" y="950"/>
                    <a:pt x="1630" y="950"/>
                  </a:cubicBezTo>
                  <a:cubicBezTo>
                    <a:pt x="1636" y="950"/>
                    <a:pt x="1650" y="929"/>
                    <a:pt x="1665" y="924"/>
                  </a:cubicBezTo>
                  <a:cubicBezTo>
                    <a:pt x="1669" y="923"/>
                    <a:pt x="1721" y="903"/>
                    <a:pt x="1721" y="896"/>
                  </a:cubicBezTo>
                  <a:cubicBezTo>
                    <a:pt x="1721" y="888"/>
                    <a:pt x="1701" y="887"/>
                    <a:pt x="1696" y="887"/>
                  </a:cubicBezTo>
                  <a:cubicBezTo>
                    <a:pt x="1674" y="887"/>
                    <a:pt x="1640" y="865"/>
                    <a:pt x="1640" y="845"/>
                  </a:cubicBezTo>
                  <a:cubicBezTo>
                    <a:pt x="1640" y="840"/>
                    <a:pt x="1646" y="834"/>
                    <a:pt x="1647" y="826"/>
                  </a:cubicBezTo>
                  <a:cubicBezTo>
                    <a:pt x="1643" y="826"/>
                    <a:pt x="1635" y="823"/>
                    <a:pt x="1628" y="823"/>
                  </a:cubicBezTo>
                  <a:cubicBezTo>
                    <a:pt x="1633" y="817"/>
                    <a:pt x="1660" y="813"/>
                    <a:pt x="1660" y="797"/>
                  </a:cubicBezTo>
                  <a:cubicBezTo>
                    <a:pt x="1660" y="782"/>
                    <a:pt x="1637" y="785"/>
                    <a:pt x="1621" y="785"/>
                  </a:cubicBezTo>
                  <a:cubicBezTo>
                    <a:pt x="1587" y="785"/>
                    <a:pt x="1572" y="810"/>
                    <a:pt x="1550" y="813"/>
                  </a:cubicBezTo>
                  <a:cubicBezTo>
                    <a:pt x="1559" y="791"/>
                    <a:pt x="1575" y="799"/>
                    <a:pt x="1592" y="781"/>
                  </a:cubicBezTo>
                  <a:cubicBezTo>
                    <a:pt x="1603" y="770"/>
                    <a:pt x="1595" y="763"/>
                    <a:pt x="1611" y="757"/>
                  </a:cubicBezTo>
                  <a:cubicBezTo>
                    <a:pt x="1640" y="748"/>
                    <a:pt x="1656" y="753"/>
                    <a:pt x="1685" y="753"/>
                  </a:cubicBezTo>
                  <a:cubicBezTo>
                    <a:pt x="1723" y="753"/>
                    <a:pt x="1744" y="766"/>
                    <a:pt x="1766" y="736"/>
                  </a:cubicBezTo>
                  <a:cubicBezTo>
                    <a:pt x="1777" y="721"/>
                    <a:pt x="1838" y="717"/>
                    <a:pt x="1838" y="692"/>
                  </a:cubicBezTo>
                  <a:cubicBezTo>
                    <a:pt x="1838" y="674"/>
                    <a:pt x="1832" y="666"/>
                    <a:pt x="1825" y="654"/>
                  </a:cubicBezTo>
                  <a:cubicBezTo>
                    <a:pt x="1819" y="654"/>
                    <a:pt x="1828" y="646"/>
                    <a:pt x="1819" y="642"/>
                  </a:cubicBezTo>
                  <a:cubicBezTo>
                    <a:pt x="1819" y="632"/>
                    <a:pt x="1819" y="632"/>
                    <a:pt x="1819" y="632"/>
                  </a:cubicBezTo>
                  <a:cubicBezTo>
                    <a:pt x="1802" y="643"/>
                    <a:pt x="1765" y="656"/>
                    <a:pt x="1747" y="656"/>
                  </a:cubicBezTo>
                  <a:cubicBezTo>
                    <a:pt x="1745" y="656"/>
                    <a:pt x="1740" y="655"/>
                    <a:pt x="1740" y="653"/>
                  </a:cubicBezTo>
                  <a:cubicBezTo>
                    <a:pt x="1755" y="644"/>
                    <a:pt x="1797" y="638"/>
                    <a:pt x="1801" y="623"/>
                  </a:cubicBezTo>
                  <a:cubicBezTo>
                    <a:pt x="1802" y="619"/>
                    <a:pt x="1796" y="618"/>
                    <a:pt x="1795" y="614"/>
                  </a:cubicBezTo>
                  <a:cubicBezTo>
                    <a:pt x="1777" y="616"/>
                    <a:pt x="1738" y="608"/>
                    <a:pt x="1738" y="581"/>
                  </a:cubicBezTo>
                  <a:cubicBezTo>
                    <a:pt x="1738" y="578"/>
                    <a:pt x="1738" y="578"/>
                    <a:pt x="1738" y="578"/>
                  </a:cubicBezTo>
                  <a:cubicBezTo>
                    <a:pt x="1721" y="578"/>
                    <a:pt x="1712" y="567"/>
                    <a:pt x="1702" y="559"/>
                  </a:cubicBezTo>
                  <a:cubicBezTo>
                    <a:pt x="1706" y="557"/>
                    <a:pt x="1713" y="554"/>
                    <a:pt x="1713" y="545"/>
                  </a:cubicBezTo>
                  <a:cubicBezTo>
                    <a:pt x="1713" y="537"/>
                    <a:pt x="1706" y="531"/>
                    <a:pt x="1708" y="523"/>
                  </a:cubicBezTo>
                  <a:cubicBezTo>
                    <a:pt x="1701" y="520"/>
                    <a:pt x="1676" y="504"/>
                    <a:pt x="1683" y="489"/>
                  </a:cubicBezTo>
                  <a:cubicBezTo>
                    <a:pt x="1691" y="471"/>
                    <a:pt x="1659" y="467"/>
                    <a:pt x="1656" y="446"/>
                  </a:cubicBezTo>
                  <a:cubicBezTo>
                    <a:pt x="1654" y="446"/>
                    <a:pt x="1646" y="438"/>
                    <a:pt x="1643" y="435"/>
                  </a:cubicBezTo>
                  <a:cubicBezTo>
                    <a:pt x="1638" y="439"/>
                    <a:pt x="1626" y="446"/>
                    <a:pt x="1626" y="458"/>
                  </a:cubicBezTo>
                  <a:cubicBezTo>
                    <a:pt x="1626" y="469"/>
                    <a:pt x="1602" y="499"/>
                    <a:pt x="1583" y="499"/>
                  </a:cubicBezTo>
                  <a:cubicBezTo>
                    <a:pt x="1569" y="499"/>
                    <a:pt x="1567" y="481"/>
                    <a:pt x="1558" y="481"/>
                  </a:cubicBezTo>
                  <a:cubicBezTo>
                    <a:pt x="1545" y="481"/>
                    <a:pt x="1540" y="442"/>
                    <a:pt x="1537" y="426"/>
                  </a:cubicBezTo>
                  <a:cubicBezTo>
                    <a:pt x="1534" y="403"/>
                    <a:pt x="1493" y="419"/>
                    <a:pt x="1493" y="390"/>
                  </a:cubicBezTo>
                  <a:cubicBezTo>
                    <a:pt x="1472" y="387"/>
                    <a:pt x="1468" y="360"/>
                    <a:pt x="1446" y="360"/>
                  </a:cubicBezTo>
                  <a:cubicBezTo>
                    <a:pt x="1437" y="360"/>
                    <a:pt x="1437" y="368"/>
                    <a:pt x="1425" y="368"/>
                  </a:cubicBezTo>
                  <a:cubicBezTo>
                    <a:pt x="1403" y="368"/>
                    <a:pt x="1390" y="354"/>
                    <a:pt x="1368" y="354"/>
                  </a:cubicBezTo>
                  <a:cubicBezTo>
                    <a:pt x="1357" y="354"/>
                    <a:pt x="1346" y="360"/>
                    <a:pt x="1346" y="374"/>
                  </a:cubicBezTo>
                  <a:cubicBezTo>
                    <a:pt x="1346" y="382"/>
                    <a:pt x="1372" y="394"/>
                    <a:pt x="1348" y="410"/>
                  </a:cubicBezTo>
                  <a:cubicBezTo>
                    <a:pt x="1338" y="416"/>
                    <a:pt x="1362" y="434"/>
                    <a:pt x="1363" y="446"/>
                  </a:cubicBezTo>
                  <a:cubicBezTo>
                    <a:pt x="1366" y="469"/>
                    <a:pt x="1344" y="475"/>
                    <a:pt x="1335" y="479"/>
                  </a:cubicBezTo>
                  <a:cubicBezTo>
                    <a:pt x="1352" y="510"/>
                    <a:pt x="1378" y="520"/>
                    <a:pt x="1378" y="573"/>
                  </a:cubicBezTo>
                  <a:cubicBezTo>
                    <a:pt x="1378" y="587"/>
                    <a:pt x="1333" y="623"/>
                    <a:pt x="1318" y="626"/>
                  </a:cubicBezTo>
                  <a:cubicBezTo>
                    <a:pt x="1344" y="640"/>
                    <a:pt x="1334" y="683"/>
                    <a:pt x="1344" y="697"/>
                  </a:cubicBezTo>
                  <a:cubicBezTo>
                    <a:pt x="1341" y="702"/>
                    <a:pt x="1331" y="707"/>
                    <a:pt x="1331" y="716"/>
                  </a:cubicBezTo>
                  <a:cubicBezTo>
                    <a:pt x="1322" y="716"/>
                    <a:pt x="1315" y="731"/>
                    <a:pt x="1308" y="725"/>
                  </a:cubicBezTo>
                  <a:cubicBezTo>
                    <a:pt x="1289" y="710"/>
                    <a:pt x="1262" y="685"/>
                    <a:pt x="1262" y="662"/>
                  </a:cubicBezTo>
                  <a:cubicBezTo>
                    <a:pt x="1262" y="636"/>
                    <a:pt x="1267" y="616"/>
                    <a:pt x="1246" y="602"/>
                  </a:cubicBezTo>
                  <a:cubicBezTo>
                    <a:pt x="1197" y="602"/>
                    <a:pt x="1197" y="602"/>
                    <a:pt x="1197" y="602"/>
                  </a:cubicBezTo>
                  <a:cubicBezTo>
                    <a:pt x="1169" y="581"/>
                    <a:pt x="1137" y="568"/>
                    <a:pt x="1103" y="554"/>
                  </a:cubicBezTo>
                  <a:cubicBezTo>
                    <a:pt x="1097" y="552"/>
                    <a:pt x="1080" y="539"/>
                    <a:pt x="1069" y="539"/>
                  </a:cubicBezTo>
                  <a:cubicBezTo>
                    <a:pt x="1058" y="539"/>
                    <a:pt x="1053" y="551"/>
                    <a:pt x="1041" y="551"/>
                  </a:cubicBezTo>
                  <a:cubicBezTo>
                    <a:pt x="1041" y="531"/>
                    <a:pt x="1029" y="487"/>
                    <a:pt x="1013" y="487"/>
                  </a:cubicBezTo>
                  <a:cubicBezTo>
                    <a:pt x="1005" y="487"/>
                    <a:pt x="1001" y="493"/>
                    <a:pt x="994" y="495"/>
                  </a:cubicBezTo>
                  <a:cubicBezTo>
                    <a:pt x="997" y="485"/>
                    <a:pt x="994" y="482"/>
                    <a:pt x="994" y="459"/>
                  </a:cubicBezTo>
                  <a:cubicBezTo>
                    <a:pt x="994" y="427"/>
                    <a:pt x="1003" y="408"/>
                    <a:pt x="1020" y="390"/>
                  </a:cubicBezTo>
                  <a:cubicBezTo>
                    <a:pt x="1026" y="384"/>
                    <a:pt x="1039" y="353"/>
                    <a:pt x="1045" y="350"/>
                  </a:cubicBezTo>
                  <a:cubicBezTo>
                    <a:pt x="1058" y="345"/>
                    <a:pt x="1081" y="353"/>
                    <a:pt x="1081" y="334"/>
                  </a:cubicBezTo>
                  <a:cubicBezTo>
                    <a:pt x="1081" y="322"/>
                    <a:pt x="1052" y="321"/>
                    <a:pt x="1041" y="315"/>
                  </a:cubicBezTo>
                  <a:cubicBezTo>
                    <a:pt x="1048" y="317"/>
                    <a:pt x="1025" y="301"/>
                    <a:pt x="1087" y="321"/>
                  </a:cubicBezTo>
                  <a:cubicBezTo>
                    <a:pt x="1103" y="326"/>
                    <a:pt x="1093" y="304"/>
                    <a:pt x="1102" y="304"/>
                  </a:cubicBezTo>
                  <a:cubicBezTo>
                    <a:pt x="1103" y="304"/>
                    <a:pt x="1109" y="304"/>
                    <a:pt x="1119" y="304"/>
                  </a:cubicBezTo>
                  <a:cubicBezTo>
                    <a:pt x="1137" y="304"/>
                    <a:pt x="1147" y="284"/>
                    <a:pt x="1159" y="275"/>
                  </a:cubicBezTo>
                  <a:cubicBezTo>
                    <a:pt x="1159" y="263"/>
                    <a:pt x="1159" y="263"/>
                    <a:pt x="1159" y="263"/>
                  </a:cubicBezTo>
                  <a:cubicBezTo>
                    <a:pt x="1133" y="256"/>
                    <a:pt x="1107" y="260"/>
                    <a:pt x="1096" y="236"/>
                  </a:cubicBezTo>
                  <a:cubicBezTo>
                    <a:pt x="1096" y="236"/>
                    <a:pt x="1104" y="236"/>
                    <a:pt x="1109" y="236"/>
                  </a:cubicBezTo>
                  <a:cubicBezTo>
                    <a:pt x="1119" y="243"/>
                    <a:pt x="1129" y="255"/>
                    <a:pt x="1144" y="255"/>
                  </a:cubicBezTo>
                  <a:cubicBezTo>
                    <a:pt x="1156" y="255"/>
                    <a:pt x="1178" y="238"/>
                    <a:pt x="1178" y="229"/>
                  </a:cubicBezTo>
                  <a:cubicBezTo>
                    <a:pt x="1178" y="225"/>
                    <a:pt x="1166" y="211"/>
                    <a:pt x="1172" y="211"/>
                  </a:cubicBezTo>
                  <a:cubicBezTo>
                    <a:pt x="1189" y="211"/>
                    <a:pt x="1195" y="227"/>
                    <a:pt x="1206" y="227"/>
                  </a:cubicBezTo>
                  <a:cubicBezTo>
                    <a:pt x="1212" y="227"/>
                    <a:pt x="1217" y="221"/>
                    <a:pt x="1231" y="221"/>
                  </a:cubicBezTo>
                  <a:cubicBezTo>
                    <a:pt x="1227" y="216"/>
                    <a:pt x="1230" y="202"/>
                    <a:pt x="1240" y="217"/>
                  </a:cubicBezTo>
                  <a:cubicBezTo>
                    <a:pt x="1245" y="225"/>
                    <a:pt x="1284" y="190"/>
                    <a:pt x="1284" y="179"/>
                  </a:cubicBezTo>
                  <a:cubicBezTo>
                    <a:pt x="1284" y="172"/>
                    <a:pt x="1266" y="164"/>
                    <a:pt x="1266" y="159"/>
                  </a:cubicBezTo>
                  <a:cubicBezTo>
                    <a:pt x="1266" y="154"/>
                    <a:pt x="1256" y="141"/>
                    <a:pt x="1280" y="129"/>
                  </a:cubicBezTo>
                  <a:cubicBezTo>
                    <a:pt x="1283" y="122"/>
                    <a:pt x="1280" y="123"/>
                    <a:pt x="1280" y="109"/>
                  </a:cubicBezTo>
                  <a:cubicBezTo>
                    <a:pt x="1256" y="109"/>
                    <a:pt x="1262" y="89"/>
                    <a:pt x="1231" y="89"/>
                  </a:cubicBezTo>
                  <a:cubicBezTo>
                    <a:pt x="1224" y="89"/>
                    <a:pt x="1219" y="84"/>
                    <a:pt x="1212" y="84"/>
                  </a:cubicBezTo>
                  <a:cubicBezTo>
                    <a:pt x="1203" y="84"/>
                    <a:pt x="1193" y="90"/>
                    <a:pt x="1193" y="100"/>
                  </a:cubicBezTo>
                  <a:cubicBezTo>
                    <a:pt x="1193" y="110"/>
                    <a:pt x="1204" y="114"/>
                    <a:pt x="1204" y="121"/>
                  </a:cubicBezTo>
                  <a:cubicBezTo>
                    <a:pt x="1204" y="129"/>
                    <a:pt x="1187" y="129"/>
                    <a:pt x="1183" y="137"/>
                  </a:cubicBezTo>
                  <a:cubicBezTo>
                    <a:pt x="1177" y="151"/>
                    <a:pt x="1179" y="161"/>
                    <a:pt x="1168" y="176"/>
                  </a:cubicBezTo>
                  <a:cubicBezTo>
                    <a:pt x="1151" y="199"/>
                    <a:pt x="1128" y="162"/>
                    <a:pt x="1128" y="153"/>
                  </a:cubicBezTo>
                  <a:cubicBezTo>
                    <a:pt x="1128" y="143"/>
                    <a:pt x="1141" y="145"/>
                    <a:pt x="1141" y="133"/>
                  </a:cubicBezTo>
                  <a:cubicBezTo>
                    <a:pt x="1141" y="128"/>
                    <a:pt x="1119" y="105"/>
                    <a:pt x="1113" y="105"/>
                  </a:cubicBezTo>
                  <a:cubicBezTo>
                    <a:pt x="1091" y="105"/>
                    <a:pt x="1106" y="140"/>
                    <a:pt x="1083" y="140"/>
                  </a:cubicBezTo>
                  <a:cubicBezTo>
                    <a:pt x="1083" y="126"/>
                    <a:pt x="1082" y="116"/>
                    <a:pt x="1066" y="109"/>
                  </a:cubicBezTo>
                  <a:cubicBezTo>
                    <a:pt x="1068" y="105"/>
                    <a:pt x="1069" y="102"/>
                    <a:pt x="1073" y="99"/>
                  </a:cubicBezTo>
                  <a:cubicBezTo>
                    <a:pt x="1061" y="91"/>
                    <a:pt x="1044" y="99"/>
                    <a:pt x="1035" y="87"/>
                  </a:cubicBezTo>
                  <a:cubicBezTo>
                    <a:pt x="1041" y="84"/>
                    <a:pt x="1054" y="78"/>
                    <a:pt x="1054" y="68"/>
                  </a:cubicBezTo>
                  <a:cubicBezTo>
                    <a:pt x="1054" y="53"/>
                    <a:pt x="1032" y="53"/>
                    <a:pt x="1031" y="42"/>
                  </a:cubicBezTo>
                  <a:cubicBezTo>
                    <a:pt x="1031" y="17"/>
                    <a:pt x="1014" y="1"/>
                    <a:pt x="985" y="0"/>
                  </a:cubicBezTo>
                  <a:cubicBezTo>
                    <a:pt x="970" y="0"/>
                    <a:pt x="976" y="10"/>
                    <a:pt x="977" y="18"/>
                  </a:cubicBezTo>
                  <a:cubicBezTo>
                    <a:pt x="968" y="20"/>
                    <a:pt x="956" y="18"/>
                    <a:pt x="956" y="30"/>
                  </a:cubicBezTo>
                  <a:cubicBezTo>
                    <a:pt x="956" y="38"/>
                    <a:pt x="962" y="42"/>
                    <a:pt x="962" y="50"/>
                  </a:cubicBezTo>
                  <a:cubicBezTo>
                    <a:pt x="962" y="58"/>
                    <a:pt x="952" y="57"/>
                    <a:pt x="952" y="68"/>
                  </a:cubicBezTo>
                  <a:cubicBezTo>
                    <a:pt x="952" y="94"/>
                    <a:pt x="1003" y="78"/>
                    <a:pt x="1003" y="105"/>
                  </a:cubicBezTo>
                  <a:cubicBezTo>
                    <a:pt x="1003" y="110"/>
                    <a:pt x="997" y="129"/>
                    <a:pt x="997" y="129"/>
                  </a:cubicBezTo>
                  <a:cubicBezTo>
                    <a:pt x="1003" y="126"/>
                    <a:pt x="1007" y="124"/>
                    <a:pt x="1013" y="121"/>
                  </a:cubicBezTo>
                  <a:cubicBezTo>
                    <a:pt x="1023" y="154"/>
                    <a:pt x="973" y="138"/>
                    <a:pt x="973" y="177"/>
                  </a:cubicBezTo>
                  <a:cubicBezTo>
                    <a:pt x="948" y="184"/>
                    <a:pt x="968" y="158"/>
                    <a:pt x="962" y="149"/>
                  </a:cubicBezTo>
                  <a:cubicBezTo>
                    <a:pt x="960" y="145"/>
                    <a:pt x="939" y="140"/>
                    <a:pt x="928" y="140"/>
                  </a:cubicBezTo>
                  <a:cubicBezTo>
                    <a:pt x="914" y="140"/>
                    <a:pt x="909" y="148"/>
                    <a:pt x="909" y="165"/>
                  </a:cubicBezTo>
                  <a:cubicBezTo>
                    <a:pt x="896" y="163"/>
                    <a:pt x="888" y="165"/>
                    <a:pt x="844" y="165"/>
                  </a:cubicBezTo>
                  <a:cubicBezTo>
                    <a:pt x="804" y="165"/>
                    <a:pt x="756" y="150"/>
                    <a:pt x="746" y="117"/>
                  </a:cubicBezTo>
                  <a:cubicBezTo>
                    <a:pt x="732" y="121"/>
                    <a:pt x="687" y="122"/>
                    <a:pt x="687" y="140"/>
                  </a:cubicBezTo>
                  <a:cubicBezTo>
                    <a:pt x="687" y="145"/>
                    <a:pt x="690" y="148"/>
                    <a:pt x="696" y="148"/>
                  </a:cubicBezTo>
                  <a:cubicBezTo>
                    <a:pt x="709" y="148"/>
                    <a:pt x="729" y="142"/>
                    <a:pt x="738" y="136"/>
                  </a:cubicBezTo>
                  <a:cubicBezTo>
                    <a:pt x="741" y="162"/>
                    <a:pt x="702" y="140"/>
                    <a:pt x="702" y="167"/>
                  </a:cubicBezTo>
                  <a:cubicBezTo>
                    <a:pt x="702" y="173"/>
                    <a:pt x="710" y="191"/>
                    <a:pt x="707" y="191"/>
                  </a:cubicBezTo>
                  <a:cubicBezTo>
                    <a:pt x="691" y="191"/>
                    <a:pt x="688" y="171"/>
                    <a:pt x="676" y="165"/>
                  </a:cubicBezTo>
                  <a:cubicBezTo>
                    <a:pt x="664" y="159"/>
                    <a:pt x="664" y="159"/>
                    <a:pt x="664" y="159"/>
                  </a:cubicBezTo>
                  <a:cubicBezTo>
                    <a:pt x="646" y="159"/>
                    <a:pt x="634" y="159"/>
                    <a:pt x="616" y="159"/>
                  </a:cubicBezTo>
                  <a:cubicBezTo>
                    <a:pt x="601" y="159"/>
                    <a:pt x="591" y="166"/>
                    <a:pt x="574" y="167"/>
                  </a:cubicBezTo>
                  <a:cubicBezTo>
                    <a:pt x="544" y="168"/>
                    <a:pt x="544" y="156"/>
                    <a:pt x="544" y="154"/>
                  </a:cubicBezTo>
                  <a:cubicBezTo>
                    <a:pt x="544" y="147"/>
                    <a:pt x="567" y="150"/>
                    <a:pt x="572" y="145"/>
                  </a:cubicBezTo>
                  <a:cubicBezTo>
                    <a:pt x="551" y="114"/>
                    <a:pt x="554" y="119"/>
                    <a:pt x="511" y="123"/>
                  </a:cubicBezTo>
                  <a:cubicBezTo>
                    <a:pt x="465" y="127"/>
                    <a:pt x="442" y="87"/>
                    <a:pt x="396" y="87"/>
                  </a:cubicBezTo>
                  <a:cubicBezTo>
                    <a:pt x="382" y="87"/>
                    <a:pt x="376" y="97"/>
                    <a:pt x="364" y="97"/>
                  </a:cubicBezTo>
                  <a:cubicBezTo>
                    <a:pt x="355" y="97"/>
                    <a:pt x="347" y="82"/>
                    <a:pt x="345" y="76"/>
                  </a:cubicBezTo>
                  <a:cubicBezTo>
                    <a:pt x="331" y="79"/>
                    <a:pt x="331" y="97"/>
                    <a:pt x="316" y="97"/>
                  </a:cubicBezTo>
                  <a:cubicBezTo>
                    <a:pt x="301" y="97"/>
                    <a:pt x="281" y="61"/>
                    <a:pt x="276" y="61"/>
                  </a:cubicBezTo>
                  <a:cubicBezTo>
                    <a:pt x="261" y="61"/>
                    <a:pt x="267" y="84"/>
                    <a:pt x="251" y="84"/>
                  </a:cubicBezTo>
                  <a:cubicBezTo>
                    <a:pt x="245" y="84"/>
                    <a:pt x="239" y="79"/>
                    <a:pt x="237" y="73"/>
                  </a:cubicBezTo>
                  <a:cubicBezTo>
                    <a:pt x="214" y="78"/>
                    <a:pt x="205" y="80"/>
                    <a:pt x="184" y="89"/>
                  </a:cubicBezTo>
                  <a:cubicBezTo>
                    <a:pt x="176" y="90"/>
                    <a:pt x="156" y="105"/>
                    <a:pt x="149" y="99"/>
                  </a:cubicBezTo>
                  <a:cubicBezTo>
                    <a:pt x="129" y="80"/>
                    <a:pt x="133" y="104"/>
                    <a:pt x="126" y="105"/>
                  </a:cubicBezTo>
                  <a:cubicBezTo>
                    <a:pt x="76" y="106"/>
                    <a:pt x="111" y="125"/>
                    <a:pt x="104" y="125"/>
                  </a:cubicBezTo>
                  <a:cubicBezTo>
                    <a:pt x="85" y="125"/>
                    <a:pt x="51" y="121"/>
                    <a:pt x="20" y="101"/>
                  </a:cubicBezTo>
                  <a:cubicBezTo>
                    <a:pt x="18" y="101"/>
                    <a:pt x="9" y="93"/>
                    <a:pt x="9" y="91"/>
                  </a:cubicBezTo>
                  <a:cubicBezTo>
                    <a:pt x="4" y="94"/>
                    <a:pt x="8" y="93"/>
                    <a:pt x="0" y="91"/>
                  </a:cubicBezTo>
                  <a:cubicBezTo>
                    <a:pt x="0" y="435"/>
                    <a:pt x="0" y="435"/>
                    <a:pt x="0" y="435"/>
                  </a:cubicBezTo>
                  <a:cubicBezTo>
                    <a:pt x="10" y="446"/>
                    <a:pt x="33" y="432"/>
                    <a:pt x="42" y="447"/>
                  </a:cubicBezTo>
                  <a:cubicBezTo>
                    <a:pt x="48" y="458"/>
                    <a:pt x="64" y="479"/>
                    <a:pt x="80" y="479"/>
                  </a:cubicBezTo>
                  <a:cubicBezTo>
                    <a:pt x="90" y="479"/>
                    <a:pt x="90" y="462"/>
                    <a:pt x="101" y="459"/>
                  </a:cubicBezTo>
                  <a:cubicBezTo>
                    <a:pt x="105" y="458"/>
                    <a:pt x="110" y="459"/>
                    <a:pt x="115" y="455"/>
                  </a:cubicBezTo>
                  <a:cubicBezTo>
                    <a:pt x="138" y="479"/>
                    <a:pt x="149" y="488"/>
                    <a:pt x="169" y="519"/>
                  </a:cubicBezTo>
                  <a:cubicBezTo>
                    <a:pt x="170" y="522"/>
                    <a:pt x="176" y="523"/>
                    <a:pt x="179" y="531"/>
                  </a:cubicBezTo>
                  <a:cubicBezTo>
                    <a:pt x="182" y="540"/>
                    <a:pt x="186" y="552"/>
                    <a:pt x="194" y="561"/>
                  </a:cubicBezTo>
                  <a:cubicBezTo>
                    <a:pt x="198" y="566"/>
                    <a:pt x="207" y="563"/>
                    <a:pt x="212" y="570"/>
                  </a:cubicBezTo>
                  <a:cubicBezTo>
                    <a:pt x="219" y="577"/>
                    <a:pt x="232" y="581"/>
                    <a:pt x="232" y="597"/>
                  </a:cubicBezTo>
                  <a:cubicBezTo>
                    <a:pt x="232" y="606"/>
                    <a:pt x="221" y="608"/>
                    <a:pt x="221" y="613"/>
                  </a:cubicBezTo>
                  <a:cubicBezTo>
                    <a:pt x="221" y="617"/>
                    <a:pt x="226" y="620"/>
                    <a:pt x="226" y="624"/>
                  </a:cubicBezTo>
                  <a:cubicBezTo>
                    <a:pt x="226" y="635"/>
                    <a:pt x="223" y="656"/>
                    <a:pt x="233" y="659"/>
                  </a:cubicBezTo>
                  <a:cubicBezTo>
                    <a:pt x="239" y="661"/>
                    <a:pt x="245" y="661"/>
                    <a:pt x="250" y="666"/>
                  </a:cubicBezTo>
                  <a:cubicBezTo>
                    <a:pt x="257" y="673"/>
                    <a:pt x="248" y="683"/>
                    <a:pt x="257" y="690"/>
                  </a:cubicBezTo>
                  <a:cubicBezTo>
                    <a:pt x="257" y="690"/>
                    <a:pt x="277" y="702"/>
                    <a:pt x="278" y="705"/>
                  </a:cubicBezTo>
                  <a:cubicBezTo>
                    <a:pt x="283" y="723"/>
                    <a:pt x="285" y="744"/>
                    <a:pt x="310" y="744"/>
                  </a:cubicBezTo>
                  <a:cubicBezTo>
                    <a:pt x="314" y="760"/>
                    <a:pt x="341" y="750"/>
                    <a:pt x="347" y="771"/>
                  </a:cubicBezTo>
                  <a:cubicBezTo>
                    <a:pt x="349" y="779"/>
                    <a:pt x="368" y="780"/>
                    <a:pt x="376" y="788"/>
                  </a:cubicBezTo>
                  <a:cubicBezTo>
                    <a:pt x="377" y="790"/>
                    <a:pt x="381" y="791"/>
                    <a:pt x="384" y="793"/>
                  </a:cubicBezTo>
                  <a:cubicBezTo>
                    <a:pt x="384" y="793"/>
                    <a:pt x="384" y="793"/>
                    <a:pt x="384" y="793"/>
                  </a:cubicBezTo>
                  <a:cubicBezTo>
                    <a:pt x="990" y="793"/>
                    <a:pt x="990" y="793"/>
                    <a:pt x="990" y="793"/>
                  </a:cubicBezTo>
                  <a:cubicBezTo>
                    <a:pt x="990" y="783"/>
                    <a:pt x="990" y="783"/>
                    <a:pt x="990" y="783"/>
                  </a:cubicBezTo>
                  <a:cubicBezTo>
                    <a:pt x="1000" y="791"/>
                    <a:pt x="999" y="798"/>
                    <a:pt x="1009" y="803"/>
                  </a:cubicBezTo>
                  <a:cubicBezTo>
                    <a:pt x="1047" y="803"/>
                    <a:pt x="1047" y="803"/>
                    <a:pt x="1047" y="803"/>
                  </a:cubicBezTo>
                  <a:cubicBezTo>
                    <a:pt x="1062" y="819"/>
                    <a:pt x="1082" y="819"/>
                    <a:pt x="1109" y="819"/>
                  </a:cubicBezTo>
                  <a:cubicBezTo>
                    <a:pt x="1119" y="816"/>
                    <a:pt x="1121" y="819"/>
                    <a:pt x="1129" y="815"/>
                  </a:cubicBezTo>
                  <a:cubicBezTo>
                    <a:pt x="1137" y="811"/>
                    <a:pt x="1134" y="799"/>
                    <a:pt x="1141" y="799"/>
                  </a:cubicBezTo>
                  <a:cubicBezTo>
                    <a:pt x="1150" y="799"/>
                    <a:pt x="1156" y="813"/>
                    <a:pt x="1159" y="816"/>
                  </a:cubicBezTo>
                  <a:cubicBezTo>
                    <a:pt x="1161" y="813"/>
                    <a:pt x="1160" y="806"/>
                    <a:pt x="1160" y="805"/>
                  </a:cubicBezTo>
                  <a:cubicBezTo>
                    <a:pt x="1163" y="805"/>
                    <a:pt x="1164" y="805"/>
                    <a:pt x="1166" y="805"/>
                  </a:cubicBezTo>
                  <a:cubicBezTo>
                    <a:pt x="1171" y="805"/>
                    <a:pt x="1203" y="832"/>
                    <a:pt x="1204" y="835"/>
                  </a:cubicBezTo>
                  <a:cubicBezTo>
                    <a:pt x="1209" y="845"/>
                    <a:pt x="1204" y="853"/>
                    <a:pt x="1210" y="859"/>
                  </a:cubicBezTo>
                  <a:cubicBezTo>
                    <a:pt x="1228" y="877"/>
                    <a:pt x="1251" y="873"/>
                    <a:pt x="1270" y="886"/>
                  </a:cubicBezTo>
                  <a:cubicBezTo>
                    <a:pt x="1290" y="886"/>
                    <a:pt x="1290" y="886"/>
                    <a:pt x="1290" y="886"/>
                  </a:cubicBezTo>
                  <a:cubicBezTo>
                    <a:pt x="1299" y="892"/>
                    <a:pt x="1310" y="900"/>
                    <a:pt x="1310" y="912"/>
                  </a:cubicBezTo>
                  <a:cubicBezTo>
                    <a:pt x="1310" y="918"/>
                    <a:pt x="1307" y="922"/>
                    <a:pt x="1303" y="922"/>
                  </a:cubicBezTo>
                  <a:cubicBezTo>
                    <a:pt x="1294" y="922"/>
                    <a:pt x="1284" y="911"/>
                    <a:pt x="1281" y="908"/>
                  </a:cubicBezTo>
                  <a:cubicBezTo>
                    <a:pt x="1278" y="921"/>
                    <a:pt x="1272" y="959"/>
                    <a:pt x="1261" y="959"/>
                  </a:cubicBezTo>
                  <a:cubicBezTo>
                    <a:pt x="1252" y="969"/>
                    <a:pt x="1244" y="974"/>
                    <a:pt x="1244" y="986"/>
                  </a:cubicBezTo>
                  <a:cubicBezTo>
                    <a:pt x="1247" y="990"/>
                    <a:pt x="1251" y="996"/>
                    <a:pt x="1256" y="996"/>
                  </a:cubicBezTo>
                  <a:cubicBezTo>
                    <a:pt x="1262" y="996"/>
                    <a:pt x="1263" y="991"/>
                    <a:pt x="1266" y="988"/>
                  </a:cubicBezTo>
                  <a:cubicBezTo>
                    <a:pt x="1273" y="981"/>
                    <a:pt x="1284" y="981"/>
                    <a:pt x="1295" y="981"/>
                  </a:cubicBezTo>
                  <a:cubicBezTo>
                    <a:pt x="1305" y="981"/>
                    <a:pt x="1309" y="987"/>
                    <a:pt x="1313" y="985"/>
                  </a:cubicBezTo>
                  <a:cubicBezTo>
                    <a:pt x="1318" y="982"/>
                    <a:pt x="1322" y="980"/>
                    <a:pt x="1325" y="978"/>
                  </a:cubicBezTo>
                  <a:cubicBezTo>
                    <a:pt x="1324" y="974"/>
                    <a:pt x="1322" y="969"/>
                    <a:pt x="1321" y="965"/>
                  </a:cubicBezTo>
                  <a:cubicBezTo>
                    <a:pt x="1320" y="962"/>
                    <a:pt x="1316" y="961"/>
                    <a:pt x="1316" y="958"/>
                  </a:cubicBezTo>
                  <a:cubicBezTo>
                    <a:pt x="1316" y="954"/>
                    <a:pt x="1324" y="952"/>
                    <a:pt x="1326" y="951"/>
                  </a:cubicBezTo>
                  <a:cubicBezTo>
                    <a:pt x="1343" y="946"/>
                    <a:pt x="1378" y="936"/>
                    <a:pt x="1397" y="936"/>
                  </a:cubicBezTo>
                  <a:cubicBezTo>
                    <a:pt x="1399" y="935"/>
                    <a:pt x="1426" y="906"/>
                    <a:pt x="1431" y="902"/>
                  </a:cubicBezTo>
                  <a:cubicBezTo>
                    <a:pt x="1435" y="899"/>
                    <a:pt x="1453" y="900"/>
                    <a:pt x="1471" y="900"/>
                  </a:cubicBezTo>
                  <a:cubicBezTo>
                    <a:pt x="1478" y="900"/>
                    <a:pt x="1483" y="900"/>
                    <a:pt x="1490" y="900"/>
                  </a:cubicBezTo>
                  <a:cubicBezTo>
                    <a:pt x="1497" y="900"/>
                    <a:pt x="1504" y="898"/>
                    <a:pt x="1509" y="897"/>
                  </a:cubicBezTo>
                  <a:cubicBezTo>
                    <a:pt x="1516" y="896"/>
                    <a:pt x="1514" y="893"/>
                    <a:pt x="1517" y="890"/>
                  </a:cubicBezTo>
                  <a:cubicBezTo>
                    <a:pt x="1531" y="875"/>
                    <a:pt x="1530" y="849"/>
                    <a:pt x="1550" y="835"/>
                  </a:cubicBezTo>
                  <a:cubicBezTo>
                    <a:pt x="1559" y="847"/>
                    <a:pt x="1573" y="830"/>
                    <a:pt x="1579" y="841"/>
                  </a:cubicBezTo>
                  <a:cubicBezTo>
                    <a:pt x="1590" y="861"/>
                    <a:pt x="1583" y="890"/>
                    <a:pt x="1592" y="909"/>
                  </a:cubicBezTo>
                  <a:lnTo>
                    <a:pt x="1592" y="90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08" name="Freeform 116"/>
            <p:cNvSpPr>
              <a:spLocks/>
            </p:cNvSpPr>
            <p:nvPr/>
          </p:nvSpPr>
          <p:spPr bwMode="auto">
            <a:xfrm>
              <a:off x="1016000" y="1712816"/>
              <a:ext cx="1062045" cy="818490"/>
            </a:xfrm>
            <a:custGeom>
              <a:avLst/>
              <a:gdLst>
                <a:gd name="T0" fmla="*/ 574 w 806"/>
                <a:gd name="T1" fmla="*/ 409 h 617"/>
                <a:gd name="T2" fmla="*/ 654 w 806"/>
                <a:gd name="T3" fmla="*/ 453 h 617"/>
                <a:gd name="T4" fmla="*/ 689 w 806"/>
                <a:gd name="T5" fmla="*/ 429 h 617"/>
                <a:gd name="T6" fmla="*/ 753 w 806"/>
                <a:gd name="T7" fmla="*/ 505 h 617"/>
                <a:gd name="T8" fmla="*/ 786 w 806"/>
                <a:gd name="T9" fmla="*/ 544 h 617"/>
                <a:gd name="T10" fmla="*/ 795 w 806"/>
                <a:gd name="T11" fmla="*/ 587 h 617"/>
                <a:gd name="T12" fmla="*/ 756 w 806"/>
                <a:gd name="T13" fmla="*/ 564 h 617"/>
                <a:gd name="T14" fmla="*/ 733 w 806"/>
                <a:gd name="T15" fmla="*/ 540 h 617"/>
                <a:gd name="T16" fmla="*/ 731 w 806"/>
                <a:gd name="T17" fmla="*/ 515 h 617"/>
                <a:gd name="T18" fmla="*/ 710 w 806"/>
                <a:gd name="T19" fmla="*/ 515 h 617"/>
                <a:gd name="T20" fmla="*/ 707 w 806"/>
                <a:gd name="T21" fmla="*/ 486 h 617"/>
                <a:gd name="T22" fmla="*/ 670 w 806"/>
                <a:gd name="T23" fmla="*/ 469 h 617"/>
                <a:gd name="T24" fmla="*/ 623 w 806"/>
                <a:gd name="T25" fmla="*/ 453 h 617"/>
                <a:gd name="T26" fmla="*/ 513 w 806"/>
                <a:gd name="T27" fmla="*/ 425 h 617"/>
                <a:gd name="T28" fmla="*/ 411 w 806"/>
                <a:gd name="T29" fmla="*/ 397 h 617"/>
                <a:gd name="T30" fmla="*/ 343 w 806"/>
                <a:gd name="T31" fmla="*/ 453 h 617"/>
                <a:gd name="T32" fmla="*/ 342 w 806"/>
                <a:gd name="T33" fmla="*/ 441 h 617"/>
                <a:gd name="T34" fmla="*/ 374 w 806"/>
                <a:gd name="T35" fmla="*/ 393 h 617"/>
                <a:gd name="T36" fmla="*/ 366 w 806"/>
                <a:gd name="T37" fmla="*/ 385 h 617"/>
                <a:gd name="T38" fmla="*/ 298 w 806"/>
                <a:gd name="T39" fmla="*/ 467 h 617"/>
                <a:gd name="T40" fmla="*/ 245 w 806"/>
                <a:gd name="T41" fmla="*/ 519 h 617"/>
                <a:gd name="T42" fmla="*/ 135 w 806"/>
                <a:gd name="T43" fmla="*/ 579 h 617"/>
                <a:gd name="T44" fmla="*/ 97 w 806"/>
                <a:gd name="T45" fmla="*/ 590 h 617"/>
                <a:gd name="T46" fmla="*/ 157 w 806"/>
                <a:gd name="T47" fmla="*/ 552 h 617"/>
                <a:gd name="T48" fmla="*/ 254 w 806"/>
                <a:gd name="T49" fmla="*/ 461 h 617"/>
                <a:gd name="T50" fmla="*/ 214 w 806"/>
                <a:gd name="T51" fmla="*/ 471 h 617"/>
                <a:gd name="T52" fmla="*/ 188 w 806"/>
                <a:gd name="T53" fmla="*/ 479 h 617"/>
                <a:gd name="T54" fmla="*/ 151 w 806"/>
                <a:gd name="T55" fmla="*/ 469 h 617"/>
                <a:gd name="T56" fmla="*/ 131 w 806"/>
                <a:gd name="T57" fmla="*/ 475 h 617"/>
                <a:gd name="T58" fmla="*/ 123 w 806"/>
                <a:gd name="T59" fmla="*/ 439 h 617"/>
                <a:gd name="T60" fmla="*/ 102 w 806"/>
                <a:gd name="T61" fmla="*/ 441 h 617"/>
                <a:gd name="T62" fmla="*/ 63 w 806"/>
                <a:gd name="T63" fmla="*/ 402 h 617"/>
                <a:gd name="T64" fmla="*/ 89 w 806"/>
                <a:gd name="T65" fmla="*/ 324 h 617"/>
                <a:gd name="T66" fmla="*/ 135 w 806"/>
                <a:gd name="T67" fmla="*/ 273 h 617"/>
                <a:gd name="T68" fmla="*/ 146 w 806"/>
                <a:gd name="T69" fmla="*/ 261 h 617"/>
                <a:gd name="T70" fmla="*/ 102 w 806"/>
                <a:gd name="T71" fmla="*/ 274 h 617"/>
                <a:gd name="T72" fmla="*/ 30 w 806"/>
                <a:gd name="T73" fmla="*/ 269 h 617"/>
                <a:gd name="T74" fmla="*/ 23 w 806"/>
                <a:gd name="T75" fmla="*/ 238 h 617"/>
                <a:gd name="T76" fmla="*/ 68 w 806"/>
                <a:gd name="T77" fmla="*/ 191 h 617"/>
                <a:gd name="T78" fmla="*/ 110 w 806"/>
                <a:gd name="T79" fmla="*/ 209 h 617"/>
                <a:gd name="T80" fmla="*/ 85 w 806"/>
                <a:gd name="T81" fmla="*/ 171 h 617"/>
                <a:gd name="T82" fmla="*/ 23 w 806"/>
                <a:gd name="T83" fmla="*/ 121 h 617"/>
                <a:gd name="T84" fmla="*/ 76 w 806"/>
                <a:gd name="T85" fmla="*/ 99 h 617"/>
                <a:gd name="T86" fmla="*/ 201 w 806"/>
                <a:gd name="T87" fmla="*/ 22 h 617"/>
                <a:gd name="T88" fmla="*/ 257 w 806"/>
                <a:gd name="T89" fmla="*/ 12 h 617"/>
                <a:gd name="T90" fmla="*/ 269 w 806"/>
                <a:gd name="T91" fmla="*/ 12 h 617"/>
                <a:gd name="T92" fmla="*/ 324 w 806"/>
                <a:gd name="T93" fmla="*/ 20 h 617"/>
                <a:gd name="T94" fmla="*/ 405 w 806"/>
                <a:gd name="T95" fmla="*/ 36 h 617"/>
                <a:gd name="T96" fmla="*/ 526 w 806"/>
                <a:gd name="T97" fmla="*/ 50 h 617"/>
                <a:gd name="T98" fmla="*/ 574 w 806"/>
                <a:gd name="T99" fmla="*/ 6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617">
                  <a:moveTo>
                    <a:pt x="574" y="65"/>
                  </a:moveTo>
                  <a:cubicBezTo>
                    <a:pt x="574" y="409"/>
                    <a:pt x="574" y="409"/>
                    <a:pt x="574" y="409"/>
                  </a:cubicBezTo>
                  <a:cubicBezTo>
                    <a:pt x="584" y="420"/>
                    <a:pt x="607" y="406"/>
                    <a:pt x="616" y="421"/>
                  </a:cubicBezTo>
                  <a:cubicBezTo>
                    <a:pt x="622" y="432"/>
                    <a:pt x="638" y="453"/>
                    <a:pt x="654" y="453"/>
                  </a:cubicBezTo>
                  <a:cubicBezTo>
                    <a:pt x="664" y="453"/>
                    <a:pt x="664" y="436"/>
                    <a:pt x="675" y="433"/>
                  </a:cubicBezTo>
                  <a:cubicBezTo>
                    <a:pt x="679" y="432"/>
                    <a:pt x="684" y="433"/>
                    <a:pt x="689" y="429"/>
                  </a:cubicBezTo>
                  <a:cubicBezTo>
                    <a:pt x="712" y="453"/>
                    <a:pt x="723" y="462"/>
                    <a:pt x="743" y="493"/>
                  </a:cubicBezTo>
                  <a:cubicBezTo>
                    <a:pt x="744" y="496"/>
                    <a:pt x="750" y="497"/>
                    <a:pt x="753" y="505"/>
                  </a:cubicBezTo>
                  <a:cubicBezTo>
                    <a:pt x="756" y="514"/>
                    <a:pt x="760" y="526"/>
                    <a:pt x="768" y="535"/>
                  </a:cubicBezTo>
                  <a:cubicBezTo>
                    <a:pt x="772" y="540"/>
                    <a:pt x="781" y="537"/>
                    <a:pt x="786" y="544"/>
                  </a:cubicBezTo>
                  <a:cubicBezTo>
                    <a:pt x="793" y="551"/>
                    <a:pt x="806" y="555"/>
                    <a:pt x="806" y="571"/>
                  </a:cubicBezTo>
                  <a:cubicBezTo>
                    <a:pt x="806" y="580"/>
                    <a:pt x="795" y="582"/>
                    <a:pt x="795" y="587"/>
                  </a:cubicBezTo>
                  <a:cubicBezTo>
                    <a:pt x="791" y="587"/>
                    <a:pt x="791" y="588"/>
                    <a:pt x="788" y="588"/>
                  </a:cubicBezTo>
                  <a:cubicBezTo>
                    <a:pt x="775" y="588"/>
                    <a:pt x="756" y="573"/>
                    <a:pt x="756" y="564"/>
                  </a:cubicBezTo>
                  <a:cubicBezTo>
                    <a:pt x="756" y="557"/>
                    <a:pt x="756" y="559"/>
                    <a:pt x="756" y="552"/>
                  </a:cubicBezTo>
                  <a:cubicBezTo>
                    <a:pt x="756" y="540"/>
                    <a:pt x="747" y="540"/>
                    <a:pt x="733" y="540"/>
                  </a:cubicBezTo>
                  <a:cubicBezTo>
                    <a:pt x="722" y="540"/>
                    <a:pt x="719" y="533"/>
                    <a:pt x="719" y="528"/>
                  </a:cubicBezTo>
                  <a:cubicBezTo>
                    <a:pt x="719" y="522"/>
                    <a:pt x="731" y="521"/>
                    <a:pt x="731" y="515"/>
                  </a:cubicBezTo>
                  <a:cubicBezTo>
                    <a:pt x="731" y="509"/>
                    <a:pt x="731" y="506"/>
                    <a:pt x="731" y="505"/>
                  </a:cubicBezTo>
                  <a:cubicBezTo>
                    <a:pt x="716" y="505"/>
                    <a:pt x="720" y="515"/>
                    <a:pt x="710" y="515"/>
                  </a:cubicBezTo>
                  <a:cubicBezTo>
                    <a:pt x="707" y="515"/>
                    <a:pt x="699" y="508"/>
                    <a:pt x="699" y="503"/>
                  </a:cubicBezTo>
                  <a:cubicBezTo>
                    <a:pt x="699" y="494"/>
                    <a:pt x="704" y="490"/>
                    <a:pt x="707" y="486"/>
                  </a:cubicBezTo>
                  <a:cubicBezTo>
                    <a:pt x="703" y="482"/>
                    <a:pt x="696" y="475"/>
                    <a:pt x="693" y="481"/>
                  </a:cubicBezTo>
                  <a:cubicBezTo>
                    <a:pt x="682" y="481"/>
                    <a:pt x="676" y="475"/>
                    <a:pt x="670" y="469"/>
                  </a:cubicBezTo>
                  <a:cubicBezTo>
                    <a:pt x="668" y="475"/>
                    <a:pt x="665" y="483"/>
                    <a:pt x="659" y="483"/>
                  </a:cubicBezTo>
                  <a:cubicBezTo>
                    <a:pt x="643" y="483"/>
                    <a:pt x="632" y="460"/>
                    <a:pt x="623" y="453"/>
                  </a:cubicBezTo>
                  <a:cubicBezTo>
                    <a:pt x="604" y="438"/>
                    <a:pt x="578" y="439"/>
                    <a:pt x="555" y="425"/>
                  </a:cubicBezTo>
                  <a:cubicBezTo>
                    <a:pt x="513" y="425"/>
                    <a:pt x="513" y="425"/>
                    <a:pt x="513" y="425"/>
                  </a:cubicBezTo>
                  <a:cubicBezTo>
                    <a:pt x="488" y="416"/>
                    <a:pt x="455" y="413"/>
                    <a:pt x="442" y="385"/>
                  </a:cubicBezTo>
                  <a:cubicBezTo>
                    <a:pt x="433" y="389"/>
                    <a:pt x="418" y="393"/>
                    <a:pt x="411" y="397"/>
                  </a:cubicBezTo>
                  <a:cubicBezTo>
                    <a:pt x="413" y="403"/>
                    <a:pt x="415" y="405"/>
                    <a:pt x="419" y="408"/>
                  </a:cubicBezTo>
                  <a:cubicBezTo>
                    <a:pt x="409" y="424"/>
                    <a:pt x="360" y="453"/>
                    <a:pt x="343" y="453"/>
                  </a:cubicBezTo>
                  <a:cubicBezTo>
                    <a:pt x="340" y="453"/>
                    <a:pt x="335" y="451"/>
                    <a:pt x="335" y="447"/>
                  </a:cubicBezTo>
                  <a:cubicBezTo>
                    <a:pt x="335" y="443"/>
                    <a:pt x="340" y="442"/>
                    <a:pt x="342" y="441"/>
                  </a:cubicBezTo>
                  <a:cubicBezTo>
                    <a:pt x="338" y="435"/>
                    <a:pt x="341" y="435"/>
                    <a:pt x="341" y="432"/>
                  </a:cubicBezTo>
                  <a:cubicBezTo>
                    <a:pt x="341" y="414"/>
                    <a:pt x="352" y="400"/>
                    <a:pt x="374" y="393"/>
                  </a:cubicBezTo>
                  <a:cubicBezTo>
                    <a:pt x="374" y="391"/>
                    <a:pt x="375" y="388"/>
                    <a:pt x="375" y="385"/>
                  </a:cubicBezTo>
                  <a:cubicBezTo>
                    <a:pt x="368" y="385"/>
                    <a:pt x="369" y="385"/>
                    <a:pt x="366" y="385"/>
                  </a:cubicBezTo>
                  <a:cubicBezTo>
                    <a:pt x="348" y="385"/>
                    <a:pt x="298" y="429"/>
                    <a:pt x="298" y="455"/>
                  </a:cubicBezTo>
                  <a:cubicBezTo>
                    <a:pt x="298" y="459"/>
                    <a:pt x="298" y="463"/>
                    <a:pt x="298" y="467"/>
                  </a:cubicBezTo>
                  <a:cubicBezTo>
                    <a:pt x="298" y="486"/>
                    <a:pt x="281" y="492"/>
                    <a:pt x="263" y="499"/>
                  </a:cubicBezTo>
                  <a:cubicBezTo>
                    <a:pt x="254" y="503"/>
                    <a:pt x="251" y="511"/>
                    <a:pt x="245" y="519"/>
                  </a:cubicBezTo>
                  <a:cubicBezTo>
                    <a:pt x="233" y="534"/>
                    <a:pt x="207" y="542"/>
                    <a:pt x="195" y="555"/>
                  </a:cubicBezTo>
                  <a:cubicBezTo>
                    <a:pt x="184" y="567"/>
                    <a:pt x="157" y="575"/>
                    <a:pt x="135" y="579"/>
                  </a:cubicBezTo>
                  <a:cubicBezTo>
                    <a:pt x="107" y="583"/>
                    <a:pt x="92" y="617"/>
                    <a:pt x="61" y="607"/>
                  </a:cubicBezTo>
                  <a:cubicBezTo>
                    <a:pt x="70" y="592"/>
                    <a:pt x="84" y="598"/>
                    <a:pt x="97" y="590"/>
                  </a:cubicBezTo>
                  <a:cubicBezTo>
                    <a:pt x="106" y="585"/>
                    <a:pt x="113" y="569"/>
                    <a:pt x="121" y="564"/>
                  </a:cubicBezTo>
                  <a:cubicBezTo>
                    <a:pt x="134" y="556"/>
                    <a:pt x="148" y="564"/>
                    <a:pt x="157" y="552"/>
                  </a:cubicBezTo>
                  <a:cubicBezTo>
                    <a:pt x="170" y="535"/>
                    <a:pt x="200" y="521"/>
                    <a:pt x="218" y="509"/>
                  </a:cubicBezTo>
                  <a:cubicBezTo>
                    <a:pt x="235" y="497"/>
                    <a:pt x="235" y="473"/>
                    <a:pt x="254" y="461"/>
                  </a:cubicBezTo>
                  <a:cubicBezTo>
                    <a:pt x="242" y="461"/>
                    <a:pt x="242" y="461"/>
                    <a:pt x="242" y="461"/>
                  </a:cubicBezTo>
                  <a:cubicBezTo>
                    <a:pt x="231" y="466"/>
                    <a:pt x="226" y="471"/>
                    <a:pt x="214" y="471"/>
                  </a:cubicBezTo>
                  <a:cubicBezTo>
                    <a:pt x="205" y="471"/>
                    <a:pt x="201" y="467"/>
                    <a:pt x="194" y="465"/>
                  </a:cubicBezTo>
                  <a:cubicBezTo>
                    <a:pt x="192" y="471"/>
                    <a:pt x="189" y="474"/>
                    <a:pt x="188" y="479"/>
                  </a:cubicBezTo>
                  <a:cubicBezTo>
                    <a:pt x="170" y="472"/>
                    <a:pt x="165" y="467"/>
                    <a:pt x="152" y="457"/>
                  </a:cubicBezTo>
                  <a:cubicBezTo>
                    <a:pt x="151" y="462"/>
                    <a:pt x="151" y="466"/>
                    <a:pt x="151" y="469"/>
                  </a:cubicBezTo>
                  <a:cubicBezTo>
                    <a:pt x="145" y="469"/>
                    <a:pt x="146" y="469"/>
                    <a:pt x="142" y="469"/>
                  </a:cubicBezTo>
                  <a:cubicBezTo>
                    <a:pt x="138" y="469"/>
                    <a:pt x="134" y="475"/>
                    <a:pt x="131" y="475"/>
                  </a:cubicBezTo>
                  <a:cubicBezTo>
                    <a:pt x="126" y="475"/>
                    <a:pt x="123" y="462"/>
                    <a:pt x="123" y="455"/>
                  </a:cubicBezTo>
                  <a:cubicBezTo>
                    <a:pt x="123" y="446"/>
                    <a:pt x="123" y="446"/>
                    <a:pt x="123" y="439"/>
                  </a:cubicBezTo>
                  <a:cubicBezTo>
                    <a:pt x="123" y="437"/>
                    <a:pt x="124" y="428"/>
                    <a:pt x="117" y="428"/>
                  </a:cubicBezTo>
                  <a:cubicBezTo>
                    <a:pt x="111" y="428"/>
                    <a:pt x="105" y="441"/>
                    <a:pt x="102" y="441"/>
                  </a:cubicBezTo>
                  <a:cubicBezTo>
                    <a:pt x="92" y="441"/>
                    <a:pt x="57" y="412"/>
                    <a:pt x="51" y="404"/>
                  </a:cubicBezTo>
                  <a:cubicBezTo>
                    <a:pt x="55" y="404"/>
                    <a:pt x="59" y="402"/>
                    <a:pt x="63" y="402"/>
                  </a:cubicBezTo>
                  <a:cubicBezTo>
                    <a:pt x="57" y="385"/>
                    <a:pt x="32" y="381"/>
                    <a:pt x="32" y="368"/>
                  </a:cubicBezTo>
                  <a:cubicBezTo>
                    <a:pt x="32" y="344"/>
                    <a:pt x="73" y="324"/>
                    <a:pt x="89" y="324"/>
                  </a:cubicBezTo>
                  <a:cubicBezTo>
                    <a:pt x="96" y="324"/>
                    <a:pt x="148" y="303"/>
                    <a:pt x="148" y="292"/>
                  </a:cubicBezTo>
                  <a:cubicBezTo>
                    <a:pt x="148" y="287"/>
                    <a:pt x="135" y="276"/>
                    <a:pt x="135" y="273"/>
                  </a:cubicBezTo>
                  <a:cubicBezTo>
                    <a:pt x="142" y="269"/>
                    <a:pt x="141" y="269"/>
                    <a:pt x="146" y="273"/>
                  </a:cubicBezTo>
                  <a:cubicBezTo>
                    <a:pt x="146" y="261"/>
                    <a:pt x="146" y="261"/>
                    <a:pt x="146" y="261"/>
                  </a:cubicBezTo>
                  <a:cubicBezTo>
                    <a:pt x="139" y="260"/>
                    <a:pt x="139" y="261"/>
                    <a:pt x="135" y="261"/>
                  </a:cubicBezTo>
                  <a:cubicBezTo>
                    <a:pt x="123" y="261"/>
                    <a:pt x="118" y="274"/>
                    <a:pt x="102" y="274"/>
                  </a:cubicBezTo>
                  <a:cubicBezTo>
                    <a:pt x="87" y="274"/>
                    <a:pt x="82" y="266"/>
                    <a:pt x="70" y="269"/>
                  </a:cubicBezTo>
                  <a:cubicBezTo>
                    <a:pt x="54" y="269"/>
                    <a:pt x="36" y="269"/>
                    <a:pt x="30" y="269"/>
                  </a:cubicBezTo>
                  <a:cubicBezTo>
                    <a:pt x="29" y="257"/>
                    <a:pt x="20" y="253"/>
                    <a:pt x="20" y="246"/>
                  </a:cubicBezTo>
                  <a:cubicBezTo>
                    <a:pt x="20" y="244"/>
                    <a:pt x="22" y="241"/>
                    <a:pt x="23" y="238"/>
                  </a:cubicBezTo>
                  <a:cubicBezTo>
                    <a:pt x="10" y="238"/>
                    <a:pt x="4" y="234"/>
                    <a:pt x="0" y="226"/>
                  </a:cubicBezTo>
                  <a:cubicBezTo>
                    <a:pt x="19" y="214"/>
                    <a:pt x="50" y="203"/>
                    <a:pt x="68" y="191"/>
                  </a:cubicBezTo>
                  <a:cubicBezTo>
                    <a:pt x="82" y="191"/>
                    <a:pt x="82" y="191"/>
                    <a:pt x="82" y="191"/>
                  </a:cubicBezTo>
                  <a:cubicBezTo>
                    <a:pt x="82" y="216"/>
                    <a:pt x="94" y="209"/>
                    <a:pt x="110" y="209"/>
                  </a:cubicBezTo>
                  <a:cubicBezTo>
                    <a:pt x="120" y="209"/>
                    <a:pt x="122" y="211"/>
                    <a:pt x="131" y="209"/>
                  </a:cubicBezTo>
                  <a:cubicBezTo>
                    <a:pt x="123" y="183"/>
                    <a:pt x="107" y="182"/>
                    <a:pt x="85" y="171"/>
                  </a:cubicBezTo>
                  <a:cubicBezTo>
                    <a:pt x="79" y="168"/>
                    <a:pt x="70" y="144"/>
                    <a:pt x="63" y="139"/>
                  </a:cubicBezTo>
                  <a:cubicBezTo>
                    <a:pt x="54" y="133"/>
                    <a:pt x="23" y="127"/>
                    <a:pt x="23" y="121"/>
                  </a:cubicBezTo>
                  <a:cubicBezTo>
                    <a:pt x="23" y="121"/>
                    <a:pt x="33" y="102"/>
                    <a:pt x="34" y="99"/>
                  </a:cubicBezTo>
                  <a:cubicBezTo>
                    <a:pt x="76" y="99"/>
                    <a:pt x="76" y="99"/>
                    <a:pt x="76" y="99"/>
                  </a:cubicBezTo>
                  <a:cubicBezTo>
                    <a:pt x="98" y="67"/>
                    <a:pt x="132" y="37"/>
                    <a:pt x="173" y="24"/>
                  </a:cubicBezTo>
                  <a:cubicBezTo>
                    <a:pt x="183" y="21"/>
                    <a:pt x="190" y="26"/>
                    <a:pt x="201" y="22"/>
                  </a:cubicBezTo>
                  <a:cubicBezTo>
                    <a:pt x="213" y="17"/>
                    <a:pt x="220" y="0"/>
                    <a:pt x="233" y="0"/>
                  </a:cubicBezTo>
                  <a:cubicBezTo>
                    <a:pt x="243" y="0"/>
                    <a:pt x="247" y="9"/>
                    <a:pt x="257" y="12"/>
                  </a:cubicBezTo>
                  <a:cubicBezTo>
                    <a:pt x="253" y="17"/>
                    <a:pt x="252" y="18"/>
                    <a:pt x="250" y="22"/>
                  </a:cubicBezTo>
                  <a:cubicBezTo>
                    <a:pt x="257" y="24"/>
                    <a:pt x="265" y="18"/>
                    <a:pt x="269" y="12"/>
                  </a:cubicBezTo>
                  <a:cubicBezTo>
                    <a:pt x="277" y="15"/>
                    <a:pt x="279" y="17"/>
                    <a:pt x="286" y="20"/>
                  </a:cubicBezTo>
                  <a:cubicBezTo>
                    <a:pt x="324" y="20"/>
                    <a:pt x="324" y="20"/>
                    <a:pt x="324" y="20"/>
                  </a:cubicBezTo>
                  <a:cubicBezTo>
                    <a:pt x="333" y="26"/>
                    <a:pt x="336" y="30"/>
                    <a:pt x="347" y="36"/>
                  </a:cubicBezTo>
                  <a:cubicBezTo>
                    <a:pt x="405" y="36"/>
                    <a:pt x="405" y="36"/>
                    <a:pt x="405" y="36"/>
                  </a:cubicBezTo>
                  <a:cubicBezTo>
                    <a:pt x="420" y="52"/>
                    <a:pt x="467" y="55"/>
                    <a:pt x="491" y="55"/>
                  </a:cubicBezTo>
                  <a:cubicBezTo>
                    <a:pt x="504" y="55"/>
                    <a:pt x="513" y="50"/>
                    <a:pt x="526" y="50"/>
                  </a:cubicBezTo>
                  <a:cubicBezTo>
                    <a:pt x="548" y="50"/>
                    <a:pt x="555" y="59"/>
                    <a:pt x="574" y="66"/>
                  </a:cubicBezTo>
                  <a:cubicBezTo>
                    <a:pt x="574" y="63"/>
                    <a:pt x="574" y="63"/>
                    <a:pt x="574" y="63"/>
                  </a:cubicBezTo>
                  <a:lnTo>
                    <a:pt x="574" y="6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09" name="Freeform 117"/>
            <p:cNvSpPr>
              <a:spLocks/>
            </p:cNvSpPr>
            <p:nvPr/>
          </p:nvSpPr>
          <p:spPr bwMode="auto">
            <a:xfrm>
              <a:off x="1972194" y="2435431"/>
              <a:ext cx="49397" cy="67468"/>
            </a:xfrm>
            <a:custGeom>
              <a:avLst/>
              <a:gdLst>
                <a:gd name="T0" fmla="*/ 17 w 38"/>
                <a:gd name="T1" fmla="*/ 19 h 52"/>
                <a:gd name="T2" fmla="*/ 0 w 38"/>
                <a:gd name="T3" fmla="*/ 19 h 52"/>
                <a:gd name="T4" fmla="*/ 20 w 38"/>
                <a:gd name="T5" fmla="*/ 3 h 52"/>
                <a:gd name="T6" fmla="*/ 38 w 38"/>
                <a:gd name="T7" fmla="*/ 44 h 52"/>
                <a:gd name="T8" fmla="*/ 32 w 38"/>
                <a:gd name="T9" fmla="*/ 52 h 52"/>
                <a:gd name="T10" fmla="*/ 17 w 38"/>
                <a:gd name="T11" fmla="*/ 35 h 52"/>
                <a:gd name="T12" fmla="*/ 17 w 38"/>
                <a:gd name="T13" fmla="*/ 19 h 52"/>
              </a:gdLst>
              <a:ahLst/>
              <a:cxnLst>
                <a:cxn ang="0">
                  <a:pos x="T0" y="T1"/>
                </a:cxn>
                <a:cxn ang="0">
                  <a:pos x="T2" y="T3"/>
                </a:cxn>
                <a:cxn ang="0">
                  <a:pos x="T4" y="T5"/>
                </a:cxn>
                <a:cxn ang="0">
                  <a:pos x="T6" y="T7"/>
                </a:cxn>
                <a:cxn ang="0">
                  <a:pos x="T8" y="T9"/>
                </a:cxn>
                <a:cxn ang="0">
                  <a:pos x="T10" y="T11"/>
                </a:cxn>
                <a:cxn ang="0">
                  <a:pos x="T12" y="T13"/>
                </a:cxn>
              </a:cxnLst>
              <a:rect l="0" t="0" r="r" b="b"/>
              <a:pathLst>
                <a:path w="38" h="52">
                  <a:moveTo>
                    <a:pt x="17" y="19"/>
                  </a:moveTo>
                  <a:cubicBezTo>
                    <a:pt x="5" y="16"/>
                    <a:pt x="10" y="12"/>
                    <a:pt x="0" y="19"/>
                  </a:cubicBezTo>
                  <a:cubicBezTo>
                    <a:pt x="0" y="0"/>
                    <a:pt x="4" y="0"/>
                    <a:pt x="20" y="3"/>
                  </a:cubicBezTo>
                  <a:cubicBezTo>
                    <a:pt x="18" y="24"/>
                    <a:pt x="38" y="27"/>
                    <a:pt x="38" y="44"/>
                  </a:cubicBezTo>
                  <a:cubicBezTo>
                    <a:pt x="38" y="50"/>
                    <a:pt x="36" y="52"/>
                    <a:pt x="32" y="52"/>
                  </a:cubicBezTo>
                  <a:cubicBezTo>
                    <a:pt x="25" y="52"/>
                    <a:pt x="17" y="35"/>
                    <a:pt x="17" y="35"/>
                  </a:cubicBezTo>
                  <a:cubicBezTo>
                    <a:pt x="17" y="29"/>
                    <a:pt x="15" y="23"/>
                    <a:pt x="17" y="1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0" name="Freeform 118"/>
            <p:cNvSpPr>
              <a:spLocks/>
            </p:cNvSpPr>
            <p:nvPr/>
          </p:nvSpPr>
          <p:spPr bwMode="auto">
            <a:xfrm>
              <a:off x="1898098" y="2353759"/>
              <a:ext cx="52926" cy="85222"/>
            </a:xfrm>
            <a:custGeom>
              <a:avLst/>
              <a:gdLst>
                <a:gd name="T0" fmla="*/ 26 w 40"/>
                <a:gd name="T1" fmla="*/ 34 h 64"/>
                <a:gd name="T2" fmla="*/ 34 w 40"/>
                <a:gd name="T3" fmla="*/ 34 h 64"/>
                <a:gd name="T4" fmla="*/ 32 w 40"/>
                <a:gd name="T5" fmla="*/ 64 h 64"/>
                <a:gd name="T6" fmla="*/ 20 w 40"/>
                <a:gd name="T7" fmla="*/ 32 h 64"/>
                <a:gd name="T8" fmla="*/ 0 w 40"/>
                <a:gd name="T9" fmla="*/ 8 h 64"/>
                <a:gd name="T10" fmla="*/ 9 w 40"/>
                <a:gd name="T11" fmla="*/ 0 h 64"/>
                <a:gd name="T12" fmla="*/ 26 w 40"/>
                <a:gd name="T13" fmla="*/ 0 h 64"/>
                <a:gd name="T14" fmla="*/ 26 w 40"/>
                <a:gd name="T15" fmla="*/ 3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26" y="34"/>
                  </a:moveTo>
                  <a:cubicBezTo>
                    <a:pt x="26" y="36"/>
                    <a:pt x="32" y="34"/>
                    <a:pt x="34" y="34"/>
                  </a:cubicBezTo>
                  <a:cubicBezTo>
                    <a:pt x="32" y="45"/>
                    <a:pt x="40" y="56"/>
                    <a:pt x="32" y="64"/>
                  </a:cubicBezTo>
                  <a:cubicBezTo>
                    <a:pt x="23" y="54"/>
                    <a:pt x="20" y="45"/>
                    <a:pt x="20" y="32"/>
                  </a:cubicBezTo>
                  <a:cubicBezTo>
                    <a:pt x="9" y="30"/>
                    <a:pt x="0" y="20"/>
                    <a:pt x="0" y="8"/>
                  </a:cubicBezTo>
                  <a:cubicBezTo>
                    <a:pt x="0" y="2"/>
                    <a:pt x="6" y="0"/>
                    <a:pt x="9" y="0"/>
                  </a:cubicBezTo>
                  <a:cubicBezTo>
                    <a:pt x="22" y="0"/>
                    <a:pt x="16" y="7"/>
                    <a:pt x="26" y="0"/>
                  </a:cubicBezTo>
                  <a:cubicBezTo>
                    <a:pt x="26" y="21"/>
                    <a:pt x="22" y="21"/>
                    <a:pt x="26" y="3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1" name="Freeform 119"/>
            <p:cNvSpPr>
              <a:spLocks/>
            </p:cNvSpPr>
            <p:nvPr/>
          </p:nvSpPr>
          <p:spPr bwMode="auto">
            <a:xfrm>
              <a:off x="2381487" y="1561901"/>
              <a:ext cx="525730" cy="291177"/>
            </a:xfrm>
            <a:custGeom>
              <a:avLst/>
              <a:gdLst>
                <a:gd name="T0" fmla="*/ 367 w 398"/>
                <a:gd name="T1" fmla="*/ 172 h 219"/>
                <a:gd name="T2" fmla="*/ 357 w 398"/>
                <a:gd name="T3" fmla="*/ 180 h 219"/>
                <a:gd name="T4" fmla="*/ 369 w 398"/>
                <a:gd name="T5" fmla="*/ 187 h 219"/>
                <a:gd name="T6" fmla="*/ 376 w 398"/>
                <a:gd name="T7" fmla="*/ 198 h 219"/>
                <a:gd name="T8" fmla="*/ 333 w 398"/>
                <a:gd name="T9" fmla="*/ 212 h 219"/>
                <a:gd name="T10" fmla="*/ 271 w 398"/>
                <a:gd name="T11" fmla="*/ 188 h 219"/>
                <a:gd name="T12" fmla="*/ 251 w 398"/>
                <a:gd name="T13" fmla="*/ 203 h 219"/>
                <a:gd name="T14" fmla="*/ 197 w 398"/>
                <a:gd name="T15" fmla="*/ 219 h 219"/>
                <a:gd name="T16" fmla="*/ 129 w 398"/>
                <a:gd name="T17" fmla="*/ 219 h 219"/>
                <a:gd name="T18" fmla="*/ 115 w 398"/>
                <a:gd name="T19" fmla="*/ 199 h 219"/>
                <a:gd name="T20" fmla="*/ 73 w 398"/>
                <a:gd name="T21" fmla="*/ 195 h 219"/>
                <a:gd name="T22" fmla="*/ 38 w 398"/>
                <a:gd name="T23" fmla="*/ 167 h 219"/>
                <a:gd name="T24" fmla="*/ 111 w 398"/>
                <a:gd name="T25" fmla="*/ 149 h 219"/>
                <a:gd name="T26" fmla="*/ 136 w 398"/>
                <a:gd name="T27" fmla="*/ 147 h 219"/>
                <a:gd name="T28" fmla="*/ 117 w 398"/>
                <a:gd name="T29" fmla="*/ 139 h 219"/>
                <a:gd name="T30" fmla="*/ 77 w 398"/>
                <a:gd name="T31" fmla="*/ 139 h 219"/>
                <a:gd name="T32" fmla="*/ 19 w 398"/>
                <a:gd name="T33" fmla="*/ 125 h 219"/>
                <a:gd name="T34" fmla="*/ 49 w 398"/>
                <a:gd name="T35" fmla="*/ 108 h 219"/>
                <a:gd name="T36" fmla="*/ 23 w 398"/>
                <a:gd name="T37" fmla="*/ 107 h 219"/>
                <a:gd name="T38" fmla="*/ 0 w 398"/>
                <a:gd name="T39" fmla="*/ 91 h 219"/>
                <a:gd name="T40" fmla="*/ 96 w 398"/>
                <a:gd name="T41" fmla="*/ 24 h 219"/>
                <a:gd name="T42" fmla="*/ 109 w 398"/>
                <a:gd name="T43" fmla="*/ 52 h 219"/>
                <a:gd name="T44" fmla="*/ 132 w 398"/>
                <a:gd name="T45" fmla="*/ 37 h 219"/>
                <a:gd name="T46" fmla="*/ 167 w 398"/>
                <a:gd name="T47" fmla="*/ 61 h 219"/>
                <a:gd name="T48" fmla="*/ 189 w 398"/>
                <a:gd name="T49" fmla="*/ 56 h 219"/>
                <a:gd name="T50" fmla="*/ 186 w 398"/>
                <a:gd name="T51" fmla="*/ 41 h 219"/>
                <a:gd name="T52" fmla="*/ 202 w 398"/>
                <a:gd name="T53" fmla="*/ 41 h 219"/>
                <a:gd name="T54" fmla="*/ 227 w 398"/>
                <a:gd name="T55" fmla="*/ 64 h 219"/>
                <a:gd name="T56" fmla="*/ 240 w 398"/>
                <a:gd name="T57" fmla="*/ 93 h 219"/>
                <a:gd name="T58" fmla="*/ 250 w 398"/>
                <a:gd name="T59" fmla="*/ 87 h 219"/>
                <a:gd name="T60" fmla="*/ 232 w 398"/>
                <a:gd name="T61" fmla="*/ 32 h 219"/>
                <a:gd name="T62" fmla="*/ 246 w 398"/>
                <a:gd name="T63" fmla="*/ 21 h 219"/>
                <a:gd name="T64" fmla="*/ 267 w 398"/>
                <a:gd name="T65" fmla="*/ 21 h 219"/>
                <a:gd name="T66" fmla="*/ 267 w 398"/>
                <a:gd name="T67" fmla="*/ 13 h 219"/>
                <a:gd name="T68" fmla="*/ 289 w 398"/>
                <a:gd name="T69" fmla="*/ 0 h 219"/>
                <a:gd name="T70" fmla="*/ 316 w 398"/>
                <a:gd name="T71" fmla="*/ 17 h 219"/>
                <a:gd name="T72" fmla="*/ 299 w 398"/>
                <a:gd name="T73" fmla="*/ 44 h 219"/>
                <a:gd name="T74" fmla="*/ 320 w 398"/>
                <a:gd name="T75" fmla="*/ 111 h 219"/>
                <a:gd name="T76" fmla="*/ 398 w 398"/>
                <a:gd name="T77" fmla="*/ 166 h 219"/>
                <a:gd name="T78" fmla="*/ 367 w 398"/>
                <a:gd name="T79" fmla="*/ 17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219">
                  <a:moveTo>
                    <a:pt x="367" y="172"/>
                  </a:moveTo>
                  <a:cubicBezTo>
                    <a:pt x="361" y="172"/>
                    <a:pt x="357" y="175"/>
                    <a:pt x="357" y="180"/>
                  </a:cubicBezTo>
                  <a:cubicBezTo>
                    <a:pt x="357" y="187"/>
                    <a:pt x="366" y="187"/>
                    <a:pt x="369" y="187"/>
                  </a:cubicBezTo>
                  <a:cubicBezTo>
                    <a:pt x="370" y="193"/>
                    <a:pt x="373" y="196"/>
                    <a:pt x="376" y="198"/>
                  </a:cubicBezTo>
                  <a:cubicBezTo>
                    <a:pt x="370" y="213"/>
                    <a:pt x="352" y="212"/>
                    <a:pt x="333" y="212"/>
                  </a:cubicBezTo>
                  <a:cubicBezTo>
                    <a:pt x="304" y="212"/>
                    <a:pt x="293" y="188"/>
                    <a:pt x="271" y="188"/>
                  </a:cubicBezTo>
                  <a:cubicBezTo>
                    <a:pt x="257" y="188"/>
                    <a:pt x="263" y="197"/>
                    <a:pt x="251" y="203"/>
                  </a:cubicBezTo>
                  <a:cubicBezTo>
                    <a:pt x="232" y="213"/>
                    <a:pt x="213" y="207"/>
                    <a:pt x="197" y="219"/>
                  </a:cubicBezTo>
                  <a:cubicBezTo>
                    <a:pt x="163" y="219"/>
                    <a:pt x="149" y="219"/>
                    <a:pt x="129" y="219"/>
                  </a:cubicBezTo>
                  <a:cubicBezTo>
                    <a:pt x="116" y="219"/>
                    <a:pt x="124" y="206"/>
                    <a:pt x="115" y="199"/>
                  </a:cubicBezTo>
                  <a:cubicBezTo>
                    <a:pt x="107" y="192"/>
                    <a:pt x="84" y="195"/>
                    <a:pt x="73" y="195"/>
                  </a:cubicBezTo>
                  <a:cubicBezTo>
                    <a:pt x="57" y="195"/>
                    <a:pt x="43" y="176"/>
                    <a:pt x="38" y="167"/>
                  </a:cubicBezTo>
                  <a:cubicBezTo>
                    <a:pt x="56" y="153"/>
                    <a:pt x="79" y="149"/>
                    <a:pt x="111" y="149"/>
                  </a:cubicBezTo>
                  <a:cubicBezTo>
                    <a:pt x="123" y="149"/>
                    <a:pt x="127" y="148"/>
                    <a:pt x="136" y="147"/>
                  </a:cubicBezTo>
                  <a:cubicBezTo>
                    <a:pt x="131" y="144"/>
                    <a:pt x="125" y="139"/>
                    <a:pt x="117" y="139"/>
                  </a:cubicBezTo>
                  <a:cubicBezTo>
                    <a:pt x="103" y="139"/>
                    <a:pt x="85" y="139"/>
                    <a:pt x="77" y="139"/>
                  </a:cubicBezTo>
                  <a:cubicBezTo>
                    <a:pt x="61" y="139"/>
                    <a:pt x="19" y="147"/>
                    <a:pt x="19" y="125"/>
                  </a:cubicBezTo>
                  <a:cubicBezTo>
                    <a:pt x="19" y="107"/>
                    <a:pt x="41" y="114"/>
                    <a:pt x="49" y="108"/>
                  </a:cubicBezTo>
                  <a:cubicBezTo>
                    <a:pt x="37" y="105"/>
                    <a:pt x="33" y="107"/>
                    <a:pt x="23" y="107"/>
                  </a:cubicBezTo>
                  <a:cubicBezTo>
                    <a:pt x="14" y="107"/>
                    <a:pt x="0" y="95"/>
                    <a:pt x="0" y="91"/>
                  </a:cubicBezTo>
                  <a:cubicBezTo>
                    <a:pt x="0" y="52"/>
                    <a:pt x="69" y="24"/>
                    <a:pt x="96" y="24"/>
                  </a:cubicBezTo>
                  <a:cubicBezTo>
                    <a:pt x="107" y="24"/>
                    <a:pt x="106" y="47"/>
                    <a:pt x="109" y="52"/>
                  </a:cubicBezTo>
                  <a:cubicBezTo>
                    <a:pt x="115" y="48"/>
                    <a:pt x="120" y="37"/>
                    <a:pt x="132" y="37"/>
                  </a:cubicBezTo>
                  <a:cubicBezTo>
                    <a:pt x="154" y="37"/>
                    <a:pt x="161" y="47"/>
                    <a:pt x="167" y="61"/>
                  </a:cubicBezTo>
                  <a:cubicBezTo>
                    <a:pt x="175" y="60"/>
                    <a:pt x="181" y="58"/>
                    <a:pt x="189" y="56"/>
                  </a:cubicBezTo>
                  <a:cubicBezTo>
                    <a:pt x="189" y="48"/>
                    <a:pt x="187" y="46"/>
                    <a:pt x="186" y="41"/>
                  </a:cubicBezTo>
                  <a:cubicBezTo>
                    <a:pt x="202" y="41"/>
                    <a:pt x="202" y="41"/>
                    <a:pt x="202" y="41"/>
                  </a:cubicBezTo>
                  <a:cubicBezTo>
                    <a:pt x="213" y="44"/>
                    <a:pt x="223" y="55"/>
                    <a:pt x="227" y="64"/>
                  </a:cubicBezTo>
                  <a:cubicBezTo>
                    <a:pt x="232" y="73"/>
                    <a:pt x="226" y="93"/>
                    <a:pt x="240" y="93"/>
                  </a:cubicBezTo>
                  <a:cubicBezTo>
                    <a:pt x="246" y="93"/>
                    <a:pt x="246" y="90"/>
                    <a:pt x="250" y="87"/>
                  </a:cubicBezTo>
                  <a:cubicBezTo>
                    <a:pt x="244" y="76"/>
                    <a:pt x="232" y="39"/>
                    <a:pt x="232" y="32"/>
                  </a:cubicBezTo>
                  <a:cubicBezTo>
                    <a:pt x="232" y="25"/>
                    <a:pt x="240" y="21"/>
                    <a:pt x="246" y="21"/>
                  </a:cubicBezTo>
                  <a:cubicBezTo>
                    <a:pt x="260" y="21"/>
                    <a:pt x="255" y="28"/>
                    <a:pt x="267" y="21"/>
                  </a:cubicBezTo>
                  <a:cubicBezTo>
                    <a:pt x="267" y="19"/>
                    <a:pt x="267" y="16"/>
                    <a:pt x="267" y="13"/>
                  </a:cubicBezTo>
                  <a:cubicBezTo>
                    <a:pt x="267" y="6"/>
                    <a:pt x="277" y="0"/>
                    <a:pt x="289" y="0"/>
                  </a:cubicBezTo>
                  <a:cubicBezTo>
                    <a:pt x="303" y="0"/>
                    <a:pt x="316" y="6"/>
                    <a:pt x="316" y="17"/>
                  </a:cubicBezTo>
                  <a:cubicBezTo>
                    <a:pt x="316" y="29"/>
                    <a:pt x="299" y="37"/>
                    <a:pt x="299" y="44"/>
                  </a:cubicBezTo>
                  <a:cubicBezTo>
                    <a:pt x="299" y="72"/>
                    <a:pt x="320" y="91"/>
                    <a:pt x="320" y="111"/>
                  </a:cubicBezTo>
                  <a:cubicBezTo>
                    <a:pt x="320" y="137"/>
                    <a:pt x="383" y="154"/>
                    <a:pt x="398" y="166"/>
                  </a:cubicBezTo>
                  <a:cubicBezTo>
                    <a:pt x="384" y="176"/>
                    <a:pt x="381" y="172"/>
                    <a:pt x="367" y="17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2" name="Freeform 120"/>
            <p:cNvSpPr>
              <a:spLocks/>
            </p:cNvSpPr>
            <p:nvPr/>
          </p:nvSpPr>
          <p:spPr bwMode="auto">
            <a:xfrm>
              <a:off x="2189190" y="1513964"/>
              <a:ext cx="292856" cy="205954"/>
            </a:xfrm>
            <a:custGeom>
              <a:avLst/>
              <a:gdLst>
                <a:gd name="T0" fmla="*/ 48 w 222"/>
                <a:gd name="T1" fmla="*/ 147 h 155"/>
                <a:gd name="T2" fmla="*/ 36 w 222"/>
                <a:gd name="T3" fmla="*/ 131 h 155"/>
                <a:gd name="T4" fmla="*/ 0 w 222"/>
                <a:gd name="T5" fmla="*/ 115 h 155"/>
                <a:gd name="T6" fmla="*/ 38 w 222"/>
                <a:gd name="T7" fmla="*/ 38 h 155"/>
                <a:gd name="T8" fmla="*/ 26 w 222"/>
                <a:gd name="T9" fmla="*/ 10 h 155"/>
                <a:gd name="T10" fmla="*/ 72 w 222"/>
                <a:gd name="T11" fmla="*/ 10 h 155"/>
                <a:gd name="T12" fmla="*/ 102 w 222"/>
                <a:gd name="T13" fmla="*/ 4 h 155"/>
                <a:gd name="T14" fmla="*/ 143 w 222"/>
                <a:gd name="T15" fmla="*/ 20 h 155"/>
                <a:gd name="T16" fmla="*/ 169 w 222"/>
                <a:gd name="T17" fmla="*/ 18 h 155"/>
                <a:gd name="T18" fmla="*/ 222 w 222"/>
                <a:gd name="T19" fmla="*/ 52 h 155"/>
                <a:gd name="T20" fmla="*/ 174 w 222"/>
                <a:gd name="T21" fmla="*/ 69 h 155"/>
                <a:gd name="T22" fmla="*/ 117 w 222"/>
                <a:gd name="T23" fmla="*/ 129 h 155"/>
                <a:gd name="T24" fmla="*/ 59 w 222"/>
                <a:gd name="T25" fmla="*/ 155 h 155"/>
                <a:gd name="T26" fmla="*/ 48 w 222"/>
                <a:gd name="T27" fmla="*/ 14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55">
                  <a:moveTo>
                    <a:pt x="48" y="147"/>
                  </a:moveTo>
                  <a:cubicBezTo>
                    <a:pt x="44" y="147"/>
                    <a:pt x="38" y="135"/>
                    <a:pt x="36" y="131"/>
                  </a:cubicBezTo>
                  <a:cubicBezTo>
                    <a:pt x="30" y="123"/>
                    <a:pt x="0" y="125"/>
                    <a:pt x="0" y="115"/>
                  </a:cubicBezTo>
                  <a:cubicBezTo>
                    <a:pt x="0" y="88"/>
                    <a:pt x="38" y="66"/>
                    <a:pt x="38" y="38"/>
                  </a:cubicBezTo>
                  <a:cubicBezTo>
                    <a:pt x="38" y="31"/>
                    <a:pt x="27" y="18"/>
                    <a:pt x="26" y="10"/>
                  </a:cubicBezTo>
                  <a:cubicBezTo>
                    <a:pt x="45" y="2"/>
                    <a:pt x="54" y="10"/>
                    <a:pt x="72" y="10"/>
                  </a:cubicBezTo>
                  <a:cubicBezTo>
                    <a:pt x="81" y="10"/>
                    <a:pt x="88" y="0"/>
                    <a:pt x="102" y="4"/>
                  </a:cubicBezTo>
                  <a:cubicBezTo>
                    <a:pt x="119" y="9"/>
                    <a:pt x="126" y="18"/>
                    <a:pt x="143" y="20"/>
                  </a:cubicBezTo>
                  <a:cubicBezTo>
                    <a:pt x="150" y="27"/>
                    <a:pt x="159" y="18"/>
                    <a:pt x="169" y="18"/>
                  </a:cubicBezTo>
                  <a:cubicBezTo>
                    <a:pt x="185" y="18"/>
                    <a:pt x="222" y="34"/>
                    <a:pt x="222" y="52"/>
                  </a:cubicBezTo>
                  <a:cubicBezTo>
                    <a:pt x="222" y="61"/>
                    <a:pt x="182" y="67"/>
                    <a:pt x="174" y="69"/>
                  </a:cubicBezTo>
                  <a:cubicBezTo>
                    <a:pt x="151" y="77"/>
                    <a:pt x="117" y="111"/>
                    <a:pt x="117" y="129"/>
                  </a:cubicBezTo>
                  <a:cubicBezTo>
                    <a:pt x="117" y="135"/>
                    <a:pt x="65" y="155"/>
                    <a:pt x="59" y="155"/>
                  </a:cubicBezTo>
                  <a:cubicBezTo>
                    <a:pt x="54" y="155"/>
                    <a:pt x="51" y="147"/>
                    <a:pt x="48" y="14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3" name="Freeform 121"/>
            <p:cNvSpPr>
              <a:spLocks/>
            </p:cNvSpPr>
            <p:nvPr/>
          </p:nvSpPr>
          <p:spPr bwMode="auto">
            <a:xfrm>
              <a:off x="2422063" y="1371927"/>
              <a:ext cx="349311" cy="156241"/>
            </a:xfrm>
            <a:custGeom>
              <a:avLst/>
              <a:gdLst>
                <a:gd name="T0" fmla="*/ 91 w 265"/>
                <a:gd name="T1" fmla="*/ 117 h 117"/>
                <a:gd name="T2" fmla="*/ 70 w 265"/>
                <a:gd name="T3" fmla="*/ 105 h 117"/>
                <a:gd name="T4" fmla="*/ 91 w 265"/>
                <a:gd name="T5" fmla="*/ 95 h 117"/>
                <a:gd name="T6" fmla="*/ 78 w 265"/>
                <a:gd name="T7" fmla="*/ 77 h 117"/>
                <a:gd name="T8" fmla="*/ 70 w 265"/>
                <a:gd name="T9" fmla="*/ 87 h 117"/>
                <a:gd name="T10" fmla="*/ 38 w 265"/>
                <a:gd name="T11" fmla="*/ 93 h 117"/>
                <a:gd name="T12" fmla="*/ 12 w 265"/>
                <a:gd name="T13" fmla="*/ 87 h 117"/>
                <a:gd name="T14" fmla="*/ 0 w 265"/>
                <a:gd name="T15" fmla="*/ 75 h 117"/>
                <a:gd name="T16" fmla="*/ 0 w 265"/>
                <a:gd name="T17" fmla="*/ 63 h 117"/>
                <a:gd name="T18" fmla="*/ 19 w 265"/>
                <a:gd name="T19" fmla="*/ 56 h 117"/>
                <a:gd name="T20" fmla="*/ 53 w 265"/>
                <a:gd name="T21" fmla="*/ 63 h 117"/>
                <a:gd name="T22" fmla="*/ 19 w 265"/>
                <a:gd name="T23" fmla="*/ 53 h 117"/>
                <a:gd name="T24" fmla="*/ 19 w 265"/>
                <a:gd name="T25" fmla="*/ 41 h 117"/>
                <a:gd name="T26" fmla="*/ 32 w 265"/>
                <a:gd name="T27" fmla="*/ 41 h 117"/>
                <a:gd name="T28" fmla="*/ 66 w 265"/>
                <a:gd name="T29" fmla="*/ 47 h 117"/>
                <a:gd name="T30" fmla="*/ 28 w 265"/>
                <a:gd name="T31" fmla="*/ 38 h 117"/>
                <a:gd name="T32" fmla="*/ 43 w 265"/>
                <a:gd name="T33" fmla="*/ 29 h 117"/>
                <a:gd name="T34" fmla="*/ 62 w 265"/>
                <a:gd name="T35" fmla="*/ 32 h 117"/>
                <a:gd name="T36" fmla="*/ 40 w 265"/>
                <a:gd name="T37" fmla="*/ 21 h 117"/>
                <a:gd name="T38" fmla="*/ 65 w 265"/>
                <a:gd name="T39" fmla="*/ 21 h 117"/>
                <a:gd name="T40" fmla="*/ 77 w 265"/>
                <a:gd name="T41" fmla="*/ 33 h 117"/>
                <a:gd name="T42" fmla="*/ 95 w 265"/>
                <a:gd name="T43" fmla="*/ 33 h 117"/>
                <a:gd name="T44" fmla="*/ 167 w 265"/>
                <a:gd name="T45" fmla="*/ 63 h 117"/>
                <a:gd name="T46" fmla="*/ 184 w 265"/>
                <a:gd name="T47" fmla="*/ 53 h 117"/>
                <a:gd name="T48" fmla="*/ 168 w 265"/>
                <a:gd name="T49" fmla="*/ 51 h 117"/>
                <a:gd name="T50" fmla="*/ 176 w 265"/>
                <a:gd name="T51" fmla="*/ 48 h 117"/>
                <a:gd name="T52" fmla="*/ 176 w 265"/>
                <a:gd name="T53" fmla="*/ 37 h 117"/>
                <a:gd name="T54" fmla="*/ 157 w 265"/>
                <a:gd name="T55" fmla="*/ 25 h 117"/>
                <a:gd name="T56" fmla="*/ 184 w 265"/>
                <a:gd name="T57" fmla="*/ 0 h 117"/>
                <a:gd name="T58" fmla="*/ 199 w 265"/>
                <a:gd name="T59" fmla="*/ 5 h 117"/>
                <a:gd name="T60" fmla="*/ 199 w 265"/>
                <a:gd name="T61" fmla="*/ 16 h 117"/>
                <a:gd name="T62" fmla="*/ 227 w 265"/>
                <a:gd name="T63" fmla="*/ 45 h 117"/>
                <a:gd name="T64" fmla="*/ 248 w 265"/>
                <a:gd name="T65" fmla="*/ 36 h 117"/>
                <a:gd name="T66" fmla="*/ 265 w 265"/>
                <a:gd name="T67" fmla="*/ 56 h 117"/>
                <a:gd name="T68" fmla="*/ 240 w 265"/>
                <a:gd name="T69" fmla="*/ 93 h 117"/>
                <a:gd name="T70" fmla="*/ 191 w 265"/>
                <a:gd name="T71" fmla="*/ 91 h 117"/>
                <a:gd name="T72" fmla="*/ 140 w 265"/>
                <a:gd name="T73" fmla="*/ 105 h 117"/>
                <a:gd name="T74" fmla="*/ 91 w 265"/>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117">
                  <a:moveTo>
                    <a:pt x="91" y="117"/>
                  </a:moveTo>
                  <a:cubicBezTo>
                    <a:pt x="82" y="117"/>
                    <a:pt x="70" y="110"/>
                    <a:pt x="70" y="105"/>
                  </a:cubicBezTo>
                  <a:cubicBezTo>
                    <a:pt x="70" y="93"/>
                    <a:pt x="81" y="95"/>
                    <a:pt x="91" y="95"/>
                  </a:cubicBezTo>
                  <a:cubicBezTo>
                    <a:pt x="87" y="89"/>
                    <a:pt x="80" y="85"/>
                    <a:pt x="78" y="77"/>
                  </a:cubicBezTo>
                  <a:cubicBezTo>
                    <a:pt x="74" y="78"/>
                    <a:pt x="70" y="83"/>
                    <a:pt x="70" y="87"/>
                  </a:cubicBezTo>
                  <a:cubicBezTo>
                    <a:pt x="57" y="89"/>
                    <a:pt x="47" y="93"/>
                    <a:pt x="38" y="93"/>
                  </a:cubicBezTo>
                  <a:cubicBezTo>
                    <a:pt x="28" y="93"/>
                    <a:pt x="17" y="87"/>
                    <a:pt x="12" y="87"/>
                  </a:cubicBezTo>
                  <a:cubicBezTo>
                    <a:pt x="6" y="87"/>
                    <a:pt x="0" y="82"/>
                    <a:pt x="0" y="75"/>
                  </a:cubicBezTo>
                  <a:cubicBezTo>
                    <a:pt x="0" y="67"/>
                    <a:pt x="3" y="69"/>
                    <a:pt x="0" y="63"/>
                  </a:cubicBezTo>
                  <a:cubicBezTo>
                    <a:pt x="8" y="62"/>
                    <a:pt x="12" y="56"/>
                    <a:pt x="19" y="56"/>
                  </a:cubicBezTo>
                  <a:cubicBezTo>
                    <a:pt x="34" y="56"/>
                    <a:pt x="42" y="63"/>
                    <a:pt x="53" y="63"/>
                  </a:cubicBezTo>
                  <a:cubicBezTo>
                    <a:pt x="40" y="62"/>
                    <a:pt x="29" y="57"/>
                    <a:pt x="19" y="53"/>
                  </a:cubicBezTo>
                  <a:cubicBezTo>
                    <a:pt x="19" y="41"/>
                    <a:pt x="19" y="41"/>
                    <a:pt x="19" y="41"/>
                  </a:cubicBezTo>
                  <a:cubicBezTo>
                    <a:pt x="25" y="40"/>
                    <a:pt x="32" y="41"/>
                    <a:pt x="32" y="41"/>
                  </a:cubicBezTo>
                  <a:cubicBezTo>
                    <a:pt x="35" y="41"/>
                    <a:pt x="59" y="46"/>
                    <a:pt x="66" y="47"/>
                  </a:cubicBezTo>
                  <a:cubicBezTo>
                    <a:pt x="52" y="44"/>
                    <a:pt x="39" y="45"/>
                    <a:pt x="28" y="38"/>
                  </a:cubicBezTo>
                  <a:cubicBezTo>
                    <a:pt x="31" y="33"/>
                    <a:pt x="37" y="29"/>
                    <a:pt x="43" y="29"/>
                  </a:cubicBezTo>
                  <a:cubicBezTo>
                    <a:pt x="53" y="29"/>
                    <a:pt x="56" y="32"/>
                    <a:pt x="62" y="32"/>
                  </a:cubicBezTo>
                  <a:cubicBezTo>
                    <a:pt x="53" y="32"/>
                    <a:pt x="40" y="31"/>
                    <a:pt x="40" y="21"/>
                  </a:cubicBezTo>
                  <a:cubicBezTo>
                    <a:pt x="53" y="19"/>
                    <a:pt x="58" y="21"/>
                    <a:pt x="65" y="21"/>
                  </a:cubicBezTo>
                  <a:cubicBezTo>
                    <a:pt x="68" y="21"/>
                    <a:pt x="77" y="24"/>
                    <a:pt x="77" y="33"/>
                  </a:cubicBezTo>
                  <a:cubicBezTo>
                    <a:pt x="87" y="33"/>
                    <a:pt x="93" y="33"/>
                    <a:pt x="95" y="33"/>
                  </a:cubicBezTo>
                  <a:cubicBezTo>
                    <a:pt x="118" y="33"/>
                    <a:pt x="134" y="63"/>
                    <a:pt x="167" y="63"/>
                  </a:cubicBezTo>
                  <a:cubicBezTo>
                    <a:pt x="177" y="63"/>
                    <a:pt x="181" y="60"/>
                    <a:pt x="184" y="53"/>
                  </a:cubicBezTo>
                  <a:cubicBezTo>
                    <a:pt x="175" y="53"/>
                    <a:pt x="171" y="52"/>
                    <a:pt x="168" y="51"/>
                  </a:cubicBezTo>
                  <a:cubicBezTo>
                    <a:pt x="169" y="49"/>
                    <a:pt x="174" y="48"/>
                    <a:pt x="176" y="48"/>
                  </a:cubicBezTo>
                  <a:cubicBezTo>
                    <a:pt x="176" y="37"/>
                    <a:pt x="176" y="37"/>
                    <a:pt x="176" y="37"/>
                  </a:cubicBezTo>
                  <a:cubicBezTo>
                    <a:pt x="171" y="36"/>
                    <a:pt x="157" y="32"/>
                    <a:pt x="157" y="25"/>
                  </a:cubicBezTo>
                  <a:cubicBezTo>
                    <a:pt x="157" y="13"/>
                    <a:pt x="177" y="6"/>
                    <a:pt x="184" y="0"/>
                  </a:cubicBezTo>
                  <a:cubicBezTo>
                    <a:pt x="189" y="3"/>
                    <a:pt x="193" y="5"/>
                    <a:pt x="199" y="5"/>
                  </a:cubicBezTo>
                  <a:cubicBezTo>
                    <a:pt x="198" y="12"/>
                    <a:pt x="199" y="14"/>
                    <a:pt x="199" y="16"/>
                  </a:cubicBezTo>
                  <a:cubicBezTo>
                    <a:pt x="199" y="28"/>
                    <a:pt x="213" y="45"/>
                    <a:pt x="227" y="45"/>
                  </a:cubicBezTo>
                  <a:cubicBezTo>
                    <a:pt x="234" y="45"/>
                    <a:pt x="238" y="36"/>
                    <a:pt x="248" y="36"/>
                  </a:cubicBezTo>
                  <a:cubicBezTo>
                    <a:pt x="257" y="36"/>
                    <a:pt x="265" y="46"/>
                    <a:pt x="265" y="56"/>
                  </a:cubicBezTo>
                  <a:cubicBezTo>
                    <a:pt x="265" y="67"/>
                    <a:pt x="247" y="90"/>
                    <a:pt x="240" y="93"/>
                  </a:cubicBezTo>
                  <a:cubicBezTo>
                    <a:pt x="236" y="94"/>
                    <a:pt x="191" y="89"/>
                    <a:pt x="191" y="91"/>
                  </a:cubicBezTo>
                  <a:cubicBezTo>
                    <a:pt x="191" y="93"/>
                    <a:pt x="143" y="104"/>
                    <a:pt x="140" y="105"/>
                  </a:cubicBezTo>
                  <a:cubicBezTo>
                    <a:pt x="125" y="111"/>
                    <a:pt x="110" y="117"/>
                    <a:pt x="91" y="11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4" name="Freeform 122"/>
            <p:cNvSpPr>
              <a:spLocks/>
            </p:cNvSpPr>
            <p:nvPr/>
          </p:nvSpPr>
          <p:spPr bwMode="auto">
            <a:xfrm>
              <a:off x="2370901" y="1425190"/>
              <a:ext cx="47633" cy="39060"/>
            </a:xfrm>
            <a:custGeom>
              <a:avLst/>
              <a:gdLst>
                <a:gd name="T0" fmla="*/ 13 w 36"/>
                <a:gd name="T1" fmla="*/ 29 h 29"/>
                <a:gd name="T2" fmla="*/ 0 w 36"/>
                <a:gd name="T3" fmla="*/ 19 h 29"/>
                <a:gd name="T4" fmla="*/ 36 w 36"/>
                <a:gd name="T5" fmla="*/ 1 h 29"/>
                <a:gd name="T6" fmla="*/ 13 w 36"/>
                <a:gd name="T7" fmla="*/ 29 h 29"/>
              </a:gdLst>
              <a:ahLst/>
              <a:cxnLst>
                <a:cxn ang="0">
                  <a:pos x="T0" y="T1"/>
                </a:cxn>
                <a:cxn ang="0">
                  <a:pos x="T2" y="T3"/>
                </a:cxn>
                <a:cxn ang="0">
                  <a:pos x="T4" y="T5"/>
                </a:cxn>
                <a:cxn ang="0">
                  <a:pos x="T6" y="T7"/>
                </a:cxn>
              </a:cxnLst>
              <a:rect l="0" t="0" r="r" b="b"/>
              <a:pathLst>
                <a:path w="36" h="29">
                  <a:moveTo>
                    <a:pt x="13" y="29"/>
                  </a:moveTo>
                  <a:cubicBezTo>
                    <a:pt x="7" y="29"/>
                    <a:pt x="0" y="25"/>
                    <a:pt x="0" y="19"/>
                  </a:cubicBezTo>
                  <a:cubicBezTo>
                    <a:pt x="0" y="7"/>
                    <a:pt x="28" y="0"/>
                    <a:pt x="36" y="1"/>
                  </a:cubicBezTo>
                  <a:cubicBezTo>
                    <a:pt x="34" y="12"/>
                    <a:pt x="23" y="29"/>
                    <a:pt x="13" y="2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5" name="Freeform 123"/>
            <p:cNvSpPr>
              <a:spLocks/>
            </p:cNvSpPr>
            <p:nvPr/>
          </p:nvSpPr>
          <p:spPr bwMode="auto">
            <a:xfrm>
              <a:off x="2499688" y="1373702"/>
              <a:ext cx="33519" cy="14203"/>
            </a:xfrm>
            <a:custGeom>
              <a:avLst/>
              <a:gdLst>
                <a:gd name="T0" fmla="*/ 9 w 26"/>
                <a:gd name="T1" fmla="*/ 11 h 11"/>
                <a:gd name="T2" fmla="*/ 0 w 26"/>
                <a:gd name="T3" fmla="*/ 0 h 11"/>
                <a:gd name="T4" fmla="*/ 26 w 26"/>
                <a:gd name="T5" fmla="*/ 0 h 11"/>
                <a:gd name="T6" fmla="*/ 26 w 26"/>
                <a:gd name="T7" fmla="*/ 11 h 11"/>
                <a:gd name="T8" fmla="*/ 9 w 26"/>
                <a:gd name="T9" fmla="*/ 11 h 11"/>
              </a:gdLst>
              <a:ahLst/>
              <a:cxnLst>
                <a:cxn ang="0">
                  <a:pos x="T0" y="T1"/>
                </a:cxn>
                <a:cxn ang="0">
                  <a:pos x="T2" y="T3"/>
                </a:cxn>
                <a:cxn ang="0">
                  <a:pos x="T4" y="T5"/>
                </a:cxn>
                <a:cxn ang="0">
                  <a:pos x="T6" y="T7"/>
                </a:cxn>
                <a:cxn ang="0">
                  <a:pos x="T8" y="T9"/>
                </a:cxn>
              </a:cxnLst>
              <a:rect l="0" t="0" r="r" b="b"/>
              <a:pathLst>
                <a:path w="26" h="11">
                  <a:moveTo>
                    <a:pt x="9" y="11"/>
                  </a:moveTo>
                  <a:cubicBezTo>
                    <a:pt x="6" y="11"/>
                    <a:pt x="0" y="8"/>
                    <a:pt x="0" y="0"/>
                  </a:cubicBezTo>
                  <a:cubicBezTo>
                    <a:pt x="26" y="0"/>
                    <a:pt x="26" y="0"/>
                    <a:pt x="26" y="0"/>
                  </a:cubicBezTo>
                  <a:cubicBezTo>
                    <a:pt x="26" y="11"/>
                    <a:pt x="26" y="11"/>
                    <a:pt x="26" y="11"/>
                  </a:cubicBezTo>
                  <a:cubicBezTo>
                    <a:pt x="23" y="11"/>
                    <a:pt x="9" y="11"/>
                    <a:pt x="9" y="1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6" name="Freeform 124"/>
            <p:cNvSpPr>
              <a:spLocks/>
            </p:cNvSpPr>
            <p:nvPr/>
          </p:nvSpPr>
          <p:spPr bwMode="auto">
            <a:xfrm>
              <a:off x="2272107" y="1325764"/>
              <a:ext cx="199354" cy="117181"/>
            </a:xfrm>
            <a:custGeom>
              <a:avLst/>
              <a:gdLst>
                <a:gd name="T0" fmla="*/ 151 w 151"/>
                <a:gd name="T1" fmla="*/ 14 h 88"/>
                <a:gd name="T2" fmla="*/ 141 w 151"/>
                <a:gd name="T3" fmla="*/ 27 h 88"/>
                <a:gd name="T4" fmla="*/ 147 w 151"/>
                <a:gd name="T5" fmla="*/ 43 h 88"/>
                <a:gd name="T6" fmla="*/ 115 w 151"/>
                <a:gd name="T7" fmla="*/ 68 h 88"/>
                <a:gd name="T8" fmla="*/ 96 w 151"/>
                <a:gd name="T9" fmla="*/ 46 h 88"/>
                <a:gd name="T10" fmla="*/ 70 w 151"/>
                <a:gd name="T11" fmla="*/ 71 h 88"/>
                <a:gd name="T12" fmla="*/ 54 w 151"/>
                <a:gd name="T13" fmla="*/ 88 h 88"/>
                <a:gd name="T14" fmla="*/ 41 w 151"/>
                <a:gd name="T15" fmla="*/ 76 h 88"/>
                <a:gd name="T16" fmla="*/ 20 w 151"/>
                <a:gd name="T17" fmla="*/ 76 h 88"/>
                <a:gd name="T18" fmla="*/ 7 w 151"/>
                <a:gd name="T19" fmla="*/ 83 h 88"/>
                <a:gd name="T20" fmla="*/ 0 w 151"/>
                <a:gd name="T21" fmla="*/ 71 h 88"/>
                <a:gd name="T22" fmla="*/ 16 w 151"/>
                <a:gd name="T23" fmla="*/ 56 h 88"/>
                <a:gd name="T24" fmla="*/ 53 w 151"/>
                <a:gd name="T25" fmla="*/ 40 h 88"/>
                <a:gd name="T26" fmla="*/ 92 w 151"/>
                <a:gd name="T27" fmla="*/ 11 h 88"/>
                <a:gd name="T28" fmla="*/ 106 w 151"/>
                <a:gd name="T29" fmla="*/ 13 h 88"/>
                <a:gd name="T30" fmla="*/ 151 w 151"/>
                <a:gd name="T31"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88">
                  <a:moveTo>
                    <a:pt x="151" y="14"/>
                  </a:moveTo>
                  <a:cubicBezTo>
                    <a:pt x="151" y="20"/>
                    <a:pt x="147" y="25"/>
                    <a:pt x="141" y="27"/>
                  </a:cubicBezTo>
                  <a:cubicBezTo>
                    <a:pt x="142" y="35"/>
                    <a:pt x="147" y="36"/>
                    <a:pt x="147" y="43"/>
                  </a:cubicBezTo>
                  <a:cubicBezTo>
                    <a:pt x="115" y="68"/>
                    <a:pt x="115" y="68"/>
                    <a:pt x="115" y="68"/>
                  </a:cubicBezTo>
                  <a:cubicBezTo>
                    <a:pt x="102" y="68"/>
                    <a:pt x="103" y="50"/>
                    <a:pt x="96" y="46"/>
                  </a:cubicBezTo>
                  <a:cubicBezTo>
                    <a:pt x="94" y="60"/>
                    <a:pt x="83" y="72"/>
                    <a:pt x="70" y="71"/>
                  </a:cubicBezTo>
                  <a:cubicBezTo>
                    <a:pt x="69" y="79"/>
                    <a:pt x="63" y="88"/>
                    <a:pt x="54" y="88"/>
                  </a:cubicBezTo>
                  <a:cubicBezTo>
                    <a:pt x="48" y="88"/>
                    <a:pt x="43" y="79"/>
                    <a:pt x="41" y="76"/>
                  </a:cubicBezTo>
                  <a:cubicBezTo>
                    <a:pt x="32" y="81"/>
                    <a:pt x="28" y="76"/>
                    <a:pt x="20" y="76"/>
                  </a:cubicBezTo>
                  <a:cubicBezTo>
                    <a:pt x="16" y="76"/>
                    <a:pt x="13" y="82"/>
                    <a:pt x="7" y="83"/>
                  </a:cubicBezTo>
                  <a:cubicBezTo>
                    <a:pt x="6" y="77"/>
                    <a:pt x="0" y="73"/>
                    <a:pt x="0" y="71"/>
                  </a:cubicBezTo>
                  <a:cubicBezTo>
                    <a:pt x="0" y="69"/>
                    <a:pt x="13" y="58"/>
                    <a:pt x="16" y="56"/>
                  </a:cubicBezTo>
                  <a:cubicBezTo>
                    <a:pt x="28" y="50"/>
                    <a:pt x="40" y="48"/>
                    <a:pt x="53" y="40"/>
                  </a:cubicBezTo>
                  <a:cubicBezTo>
                    <a:pt x="67" y="32"/>
                    <a:pt x="71" y="11"/>
                    <a:pt x="92" y="11"/>
                  </a:cubicBezTo>
                  <a:cubicBezTo>
                    <a:pt x="98" y="11"/>
                    <a:pt x="99" y="12"/>
                    <a:pt x="106" y="13"/>
                  </a:cubicBezTo>
                  <a:cubicBezTo>
                    <a:pt x="106" y="13"/>
                    <a:pt x="151" y="0"/>
                    <a:pt x="151" y="1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7" name="Freeform 125"/>
            <p:cNvSpPr>
              <a:spLocks/>
            </p:cNvSpPr>
            <p:nvPr/>
          </p:nvSpPr>
          <p:spPr bwMode="auto">
            <a:xfrm>
              <a:off x="2538500" y="1251195"/>
              <a:ext cx="114673" cy="37285"/>
            </a:xfrm>
            <a:custGeom>
              <a:avLst/>
              <a:gdLst>
                <a:gd name="T0" fmla="*/ 34 w 87"/>
                <a:gd name="T1" fmla="*/ 28 h 28"/>
                <a:gd name="T2" fmla="*/ 15 w 87"/>
                <a:gd name="T3" fmla="*/ 22 h 28"/>
                <a:gd name="T4" fmla="*/ 0 w 87"/>
                <a:gd name="T5" fmla="*/ 28 h 28"/>
                <a:gd name="T6" fmla="*/ 55 w 87"/>
                <a:gd name="T7" fmla="*/ 0 h 28"/>
                <a:gd name="T8" fmla="*/ 87 w 87"/>
                <a:gd name="T9" fmla="*/ 20 h 28"/>
                <a:gd name="T10" fmla="*/ 67 w 87"/>
                <a:gd name="T11" fmla="*/ 28 h 28"/>
                <a:gd name="T12" fmla="*/ 34 w 87"/>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7" h="28">
                  <a:moveTo>
                    <a:pt x="34" y="28"/>
                  </a:moveTo>
                  <a:cubicBezTo>
                    <a:pt x="25" y="28"/>
                    <a:pt x="23" y="22"/>
                    <a:pt x="15" y="22"/>
                  </a:cubicBezTo>
                  <a:cubicBezTo>
                    <a:pt x="9" y="22"/>
                    <a:pt x="6" y="27"/>
                    <a:pt x="0" y="28"/>
                  </a:cubicBezTo>
                  <a:cubicBezTo>
                    <a:pt x="0" y="18"/>
                    <a:pt x="45" y="0"/>
                    <a:pt x="55" y="0"/>
                  </a:cubicBezTo>
                  <a:cubicBezTo>
                    <a:pt x="71" y="0"/>
                    <a:pt x="84" y="10"/>
                    <a:pt x="87" y="20"/>
                  </a:cubicBezTo>
                  <a:cubicBezTo>
                    <a:pt x="81" y="23"/>
                    <a:pt x="76" y="28"/>
                    <a:pt x="67" y="28"/>
                  </a:cubicBezTo>
                  <a:cubicBezTo>
                    <a:pt x="46" y="28"/>
                    <a:pt x="51" y="28"/>
                    <a:pt x="34" y="2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8" name="Freeform 126"/>
            <p:cNvSpPr>
              <a:spLocks/>
            </p:cNvSpPr>
            <p:nvPr/>
          </p:nvSpPr>
          <p:spPr bwMode="auto">
            <a:xfrm>
              <a:off x="2542029" y="1293806"/>
              <a:ext cx="100559" cy="55039"/>
            </a:xfrm>
            <a:custGeom>
              <a:avLst/>
              <a:gdLst>
                <a:gd name="T0" fmla="*/ 65 w 76"/>
                <a:gd name="T1" fmla="*/ 18 h 42"/>
                <a:gd name="T2" fmla="*/ 24 w 76"/>
                <a:gd name="T3" fmla="*/ 42 h 42"/>
                <a:gd name="T4" fmla="*/ 0 w 76"/>
                <a:gd name="T5" fmla="*/ 20 h 42"/>
                <a:gd name="T6" fmla="*/ 62 w 76"/>
                <a:gd name="T7" fmla="*/ 0 h 42"/>
                <a:gd name="T8" fmla="*/ 76 w 76"/>
                <a:gd name="T9" fmla="*/ 8 h 42"/>
                <a:gd name="T10" fmla="*/ 43 w 76"/>
                <a:gd name="T11" fmla="*/ 18 h 42"/>
                <a:gd name="T12" fmla="*/ 65 w 76"/>
                <a:gd name="T13" fmla="*/ 18 h 42"/>
              </a:gdLst>
              <a:ahLst/>
              <a:cxnLst>
                <a:cxn ang="0">
                  <a:pos x="T0" y="T1"/>
                </a:cxn>
                <a:cxn ang="0">
                  <a:pos x="T2" y="T3"/>
                </a:cxn>
                <a:cxn ang="0">
                  <a:pos x="T4" y="T5"/>
                </a:cxn>
                <a:cxn ang="0">
                  <a:pos x="T6" y="T7"/>
                </a:cxn>
                <a:cxn ang="0">
                  <a:pos x="T8" y="T9"/>
                </a:cxn>
                <a:cxn ang="0">
                  <a:pos x="T10" y="T11"/>
                </a:cxn>
                <a:cxn ang="0">
                  <a:pos x="T12" y="T13"/>
                </a:cxn>
              </a:cxnLst>
              <a:rect l="0" t="0" r="r" b="b"/>
              <a:pathLst>
                <a:path w="76" h="42">
                  <a:moveTo>
                    <a:pt x="65" y="18"/>
                  </a:moveTo>
                  <a:cubicBezTo>
                    <a:pt x="66" y="34"/>
                    <a:pt x="41" y="42"/>
                    <a:pt x="24" y="42"/>
                  </a:cubicBezTo>
                  <a:cubicBezTo>
                    <a:pt x="13" y="42"/>
                    <a:pt x="0" y="27"/>
                    <a:pt x="0" y="20"/>
                  </a:cubicBezTo>
                  <a:cubicBezTo>
                    <a:pt x="0" y="2"/>
                    <a:pt x="46" y="0"/>
                    <a:pt x="62" y="0"/>
                  </a:cubicBezTo>
                  <a:cubicBezTo>
                    <a:pt x="71" y="0"/>
                    <a:pt x="74" y="5"/>
                    <a:pt x="76" y="8"/>
                  </a:cubicBezTo>
                  <a:cubicBezTo>
                    <a:pt x="68" y="15"/>
                    <a:pt x="55" y="18"/>
                    <a:pt x="43" y="18"/>
                  </a:cubicBezTo>
                  <a:lnTo>
                    <a:pt x="65" y="18"/>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19" name="Freeform 127"/>
            <p:cNvSpPr>
              <a:spLocks/>
            </p:cNvSpPr>
            <p:nvPr/>
          </p:nvSpPr>
          <p:spPr bwMode="auto">
            <a:xfrm>
              <a:off x="2494395" y="1284929"/>
              <a:ext cx="33519" cy="42611"/>
            </a:xfrm>
            <a:custGeom>
              <a:avLst/>
              <a:gdLst>
                <a:gd name="T0" fmla="*/ 26 w 26"/>
                <a:gd name="T1" fmla="*/ 22 h 32"/>
                <a:gd name="T2" fmla="*/ 15 w 26"/>
                <a:gd name="T3" fmla="*/ 32 h 32"/>
                <a:gd name="T4" fmla="*/ 0 w 26"/>
                <a:gd name="T5" fmla="*/ 20 h 32"/>
                <a:gd name="T6" fmla="*/ 26 w 26"/>
                <a:gd name="T7" fmla="*/ 22 h 32"/>
              </a:gdLst>
              <a:ahLst/>
              <a:cxnLst>
                <a:cxn ang="0">
                  <a:pos x="T0" y="T1"/>
                </a:cxn>
                <a:cxn ang="0">
                  <a:pos x="T2" y="T3"/>
                </a:cxn>
                <a:cxn ang="0">
                  <a:pos x="T4" y="T5"/>
                </a:cxn>
                <a:cxn ang="0">
                  <a:pos x="T6" y="T7"/>
                </a:cxn>
              </a:cxnLst>
              <a:rect l="0" t="0" r="r" b="b"/>
              <a:pathLst>
                <a:path w="26" h="32">
                  <a:moveTo>
                    <a:pt x="26" y="22"/>
                  </a:moveTo>
                  <a:cubicBezTo>
                    <a:pt x="22" y="27"/>
                    <a:pt x="20" y="32"/>
                    <a:pt x="15" y="32"/>
                  </a:cubicBezTo>
                  <a:cubicBezTo>
                    <a:pt x="8" y="32"/>
                    <a:pt x="0" y="24"/>
                    <a:pt x="0" y="20"/>
                  </a:cubicBezTo>
                  <a:cubicBezTo>
                    <a:pt x="0" y="0"/>
                    <a:pt x="21" y="20"/>
                    <a:pt x="26"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0" name="Freeform 128"/>
            <p:cNvSpPr>
              <a:spLocks/>
            </p:cNvSpPr>
            <p:nvPr/>
          </p:nvSpPr>
          <p:spPr bwMode="auto">
            <a:xfrm>
              <a:off x="2863112" y="1560127"/>
              <a:ext cx="169363" cy="147363"/>
            </a:xfrm>
            <a:custGeom>
              <a:avLst/>
              <a:gdLst>
                <a:gd name="T0" fmla="*/ 114 w 129"/>
                <a:gd name="T1" fmla="*/ 42 h 111"/>
                <a:gd name="T2" fmla="*/ 111 w 129"/>
                <a:gd name="T3" fmla="*/ 54 h 111"/>
                <a:gd name="T4" fmla="*/ 129 w 129"/>
                <a:gd name="T5" fmla="*/ 58 h 111"/>
                <a:gd name="T6" fmla="*/ 98 w 129"/>
                <a:gd name="T7" fmla="*/ 99 h 111"/>
                <a:gd name="T8" fmla="*/ 83 w 129"/>
                <a:gd name="T9" fmla="*/ 111 h 111"/>
                <a:gd name="T10" fmla="*/ 67 w 129"/>
                <a:gd name="T11" fmla="*/ 97 h 111"/>
                <a:gd name="T12" fmla="*/ 0 w 129"/>
                <a:gd name="T13" fmla="*/ 55 h 111"/>
                <a:gd name="T14" fmla="*/ 0 w 129"/>
                <a:gd name="T15" fmla="*/ 42 h 111"/>
                <a:gd name="T16" fmla="*/ 34 w 129"/>
                <a:gd name="T17" fmla="*/ 51 h 111"/>
                <a:gd name="T18" fmla="*/ 45 w 129"/>
                <a:gd name="T19" fmla="*/ 51 h 111"/>
                <a:gd name="T20" fmla="*/ 45 w 129"/>
                <a:gd name="T21" fmla="*/ 30 h 111"/>
                <a:gd name="T22" fmla="*/ 21 w 129"/>
                <a:gd name="T23" fmla="*/ 19 h 111"/>
                <a:gd name="T24" fmla="*/ 27 w 129"/>
                <a:gd name="T25" fmla="*/ 13 h 111"/>
                <a:gd name="T26" fmla="*/ 72 w 129"/>
                <a:gd name="T27" fmla="*/ 4 h 111"/>
                <a:gd name="T28" fmla="*/ 102 w 129"/>
                <a:gd name="T29" fmla="*/ 4 h 111"/>
                <a:gd name="T30" fmla="*/ 110 w 129"/>
                <a:gd name="T31" fmla="*/ 11 h 111"/>
                <a:gd name="T32" fmla="*/ 86 w 129"/>
                <a:gd name="T33" fmla="*/ 41 h 111"/>
                <a:gd name="T34" fmla="*/ 114 w 129"/>
                <a:gd name="T35"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11">
                  <a:moveTo>
                    <a:pt x="114" y="42"/>
                  </a:moveTo>
                  <a:cubicBezTo>
                    <a:pt x="114" y="53"/>
                    <a:pt x="111" y="46"/>
                    <a:pt x="111" y="54"/>
                  </a:cubicBezTo>
                  <a:cubicBezTo>
                    <a:pt x="114" y="54"/>
                    <a:pt x="124" y="56"/>
                    <a:pt x="129" y="58"/>
                  </a:cubicBezTo>
                  <a:cubicBezTo>
                    <a:pt x="125" y="101"/>
                    <a:pt x="123" y="89"/>
                    <a:pt x="98" y="99"/>
                  </a:cubicBezTo>
                  <a:cubicBezTo>
                    <a:pt x="92" y="101"/>
                    <a:pt x="90" y="111"/>
                    <a:pt x="83" y="111"/>
                  </a:cubicBezTo>
                  <a:cubicBezTo>
                    <a:pt x="73" y="111"/>
                    <a:pt x="71" y="102"/>
                    <a:pt x="67" y="97"/>
                  </a:cubicBezTo>
                  <a:cubicBezTo>
                    <a:pt x="45" y="75"/>
                    <a:pt x="22" y="78"/>
                    <a:pt x="0" y="55"/>
                  </a:cubicBezTo>
                  <a:cubicBezTo>
                    <a:pt x="0" y="42"/>
                    <a:pt x="0" y="42"/>
                    <a:pt x="0" y="42"/>
                  </a:cubicBezTo>
                  <a:cubicBezTo>
                    <a:pt x="10" y="42"/>
                    <a:pt x="21" y="51"/>
                    <a:pt x="34" y="51"/>
                  </a:cubicBezTo>
                  <a:cubicBezTo>
                    <a:pt x="42" y="51"/>
                    <a:pt x="39" y="51"/>
                    <a:pt x="45" y="51"/>
                  </a:cubicBezTo>
                  <a:cubicBezTo>
                    <a:pt x="45" y="30"/>
                    <a:pt x="45" y="30"/>
                    <a:pt x="45" y="30"/>
                  </a:cubicBezTo>
                  <a:cubicBezTo>
                    <a:pt x="36" y="28"/>
                    <a:pt x="21" y="30"/>
                    <a:pt x="21" y="19"/>
                  </a:cubicBezTo>
                  <a:cubicBezTo>
                    <a:pt x="21" y="17"/>
                    <a:pt x="26" y="15"/>
                    <a:pt x="27" y="13"/>
                  </a:cubicBezTo>
                  <a:cubicBezTo>
                    <a:pt x="39" y="0"/>
                    <a:pt x="55" y="4"/>
                    <a:pt x="72" y="4"/>
                  </a:cubicBezTo>
                  <a:cubicBezTo>
                    <a:pt x="86" y="4"/>
                    <a:pt x="102" y="4"/>
                    <a:pt x="102" y="4"/>
                  </a:cubicBezTo>
                  <a:cubicBezTo>
                    <a:pt x="105" y="4"/>
                    <a:pt x="110" y="8"/>
                    <a:pt x="110" y="11"/>
                  </a:cubicBezTo>
                  <a:cubicBezTo>
                    <a:pt x="110" y="27"/>
                    <a:pt x="91" y="34"/>
                    <a:pt x="86" y="41"/>
                  </a:cubicBezTo>
                  <a:cubicBezTo>
                    <a:pt x="92" y="40"/>
                    <a:pt x="114" y="33"/>
                    <a:pt x="114" y="4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1" name="Freeform 129"/>
            <p:cNvSpPr>
              <a:spLocks/>
            </p:cNvSpPr>
            <p:nvPr/>
          </p:nvSpPr>
          <p:spPr bwMode="auto">
            <a:xfrm>
              <a:off x="2801366" y="1386130"/>
              <a:ext cx="190533" cy="106527"/>
            </a:xfrm>
            <a:custGeom>
              <a:avLst/>
              <a:gdLst>
                <a:gd name="T0" fmla="*/ 8 w 144"/>
                <a:gd name="T1" fmla="*/ 19 h 80"/>
                <a:gd name="T2" fmla="*/ 0 w 144"/>
                <a:gd name="T3" fmla="*/ 3 h 80"/>
                <a:gd name="T4" fmla="*/ 9 w 144"/>
                <a:gd name="T5" fmla="*/ 3 h 80"/>
                <a:gd name="T6" fmla="*/ 66 w 144"/>
                <a:gd name="T7" fmla="*/ 37 h 80"/>
                <a:gd name="T8" fmla="*/ 51 w 144"/>
                <a:gd name="T9" fmla="*/ 23 h 80"/>
                <a:gd name="T10" fmla="*/ 51 w 144"/>
                <a:gd name="T11" fmla="*/ 14 h 80"/>
                <a:gd name="T12" fmla="*/ 92 w 144"/>
                <a:gd name="T13" fmla="*/ 31 h 80"/>
                <a:gd name="T14" fmla="*/ 92 w 144"/>
                <a:gd name="T15" fmla="*/ 14 h 80"/>
                <a:gd name="T16" fmla="*/ 66 w 144"/>
                <a:gd name="T17" fmla="*/ 3 h 80"/>
                <a:gd name="T18" fmla="*/ 80 w 144"/>
                <a:gd name="T19" fmla="*/ 2 h 80"/>
                <a:gd name="T20" fmla="*/ 114 w 144"/>
                <a:gd name="T21" fmla="*/ 10 h 80"/>
                <a:gd name="T22" fmla="*/ 129 w 144"/>
                <a:gd name="T23" fmla="*/ 3 h 80"/>
                <a:gd name="T24" fmla="*/ 144 w 144"/>
                <a:gd name="T25" fmla="*/ 23 h 80"/>
                <a:gd name="T26" fmla="*/ 138 w 144"/>
                <a:gd name="T27" fmla="*/ 73 h 80"/>
                <a:gd name="T28" fmla="*/ 108 w 144"/>
                <a:gd name="T29" fmla="*/ 77 h 80"/>
                <a:gd name="T30" fmla="*/ 83 w 144"/>
                <a:gd name="T31" fmla="*/ 73 h 80"/>
                <a:gd name="T32" fmla="*/ 89 w 144"/>
                <a:gd name="T33" fmla="*/ 65 h 80"/>
                <a:gd name="T34" fmla="*/ 89 w 144"/>
                <a:gd name="T35" fmla="*/ 57 h 80"/>
                <a:gd name="T36" fmla="*/ 108 w 144"/>
                <a:gd name="T37" fmla="*/ 46 h 80"/>
                <a:gd name="T38" fmla="*/ 98 w 144"/>
                <a:gd name="T39" fmla="*/ 43 h 80"/>
                <a:gd name="T40" fmla="*/ 43 w 144"/>
                <a:gd name="T41" fmla="*/ 51 h 80"/>
                <a:gd name="T42" fmla="*/ 34 w 144"/>
                <a:gd name="T43" fmla="*/ 41 h 80"/>
                <a:gd name="T44" fmla="*/ 23 w 144"/>
                <a:gd name="T45" fmla="*/ 41 h 80"/>
                <a:gd name="T46" fmla="*/ 20 w 144"/>
                <a:gd name="T47" fmla="*/ 34 h 80"/>
                <a:gd name="T48" fmla="*/ 2 w 144"/>
                <a:gd name="T49" fmla="*/ 26 h 80"/>
                <a:gd name="T50" fmla="*/ 2 w 144"/>
                <a:gd name="T51" fmla="*/ 11 h 80"/>
                <a:gd name="T52" fmla="*/ 8 w 144"/>
                <a:gd name="T53" fmla="*/ 1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80">
                  <a:moveTo>
                    <a:pt x="8" y="19"/>
                  </a:moveTo>
                  <a:cubicBezTo>
                    <a:pt x="5" y="15"/>
                    <a:pt x="0" y="11"/>
                    <a:pt x="0" y="3"/>
                  </a:cubicBezTo>
                  <a:cubicBezTo>
                    <a:pt x="3" y="3"/>
                    <a:pt x="6" y="3"/>
                    <a:pt x="9" y="3"/>
                  </a:cubicBezTo>
                  <a:cubicBezTo>
                    <a:pt x="31" y="3"/>
                    <a:pt x="42" y="44"/>
                    <a:pt x="66" y="37"/>
                  </a:cubicBezTo>
                  <a:cubicBezTo>
                    <a:pt x="60" y="33"/>
                    <a:pt x="54" y="27"/>
                    <a:pt x="51" y="23"/>
                  </a:cubicBezTo>
                  <a:cubicBezTo>
                    <a:pt x="51" y="14"/>
                    <a:pt x="51" y="14"/>
                    <a:pt x="51" y="14"/>
                  </a:cubicBezTo>
                  <a:cubicBezTo>
                    <a:pt x="67" y="14"/>
                    <a:pt x="74" y="31"/>
                    <a:pt x="92" y="31"/>
                  </a:cubicBezTo>
                  <a:cubicBezTo>
                    <a:pt x="92" y="14"/>
                    <a:pt x="92" y="14"/>
                    <a:pt x="92" y="14"/>
                  </a:cubicBezTo>
                  <a:cubicBezTo>
                    <a:pt x="80" y="14"/>
                    <a:pt x="69" y="14"/>
                    <a:pt x="66" y="3"/>
                  </a:cubicBezTo>
                  <a:cubicBezTo>
                    <a:pt x="71" y="0"/>
                    <a:pt x="74" y="2"/>
                    <a:pt x="80" y="2"/>
                  </a:cubicBezTo>
                  <a:cubicBezTo>
                    <a:pt x="92" y="2"/>
                    <a:pt x="99" y="10"/>
                    <a:pt x="114" y="10"/>
                  </a:cubicBezTo>
                  <a:cubicBezTo>
                    <a:pt x="120" y="10"/>
                    <a:pt x="123" y="3"/>
                    <a:pt x="129" y="3"/>
                  </a:cubicBezTo>
                  <a:cubicBezTo>
                    <a:pt x="142" y="3"/>
                    <a:pt x="144" y="11"/>
                    <a:pt x="144" y="23"/>
                  </a:cubicBezTo>
                  <a:cubicBezTo>
                    <a:pt x="144" y="41"/>
                    <a:pt x="135" y="51"/>
                    <a:pt x="138" y="73"/>
                  </a:cubicBezTo>
                  <a:cubicBezTo>
                    <a:pt x="127" y="77"/>
                    <a:pt x="110" y="77"/>
                    <a:pt x="108" y="77"/>
                  </a:cubicBezTo>
                  <a:cubicBezTo>
                    <a:pt x="103" y="77"/>
                    <a:pt x="83" y="80"/>
                    <a:pt x="83" y="73"/>
                  </a:cubicBezTo>
                  <a:cubicBezTo>
                    <a:pt x="83" y="70"/>
                    <a:pt x="86" y="67"/>
                    <a:pt x="89" y="65"/>
                  </a:cubicBezTo>
                  <a:cubicBezTo>
                    <a:pt x="88" y="63"/>
                    <a:pt x="88" y="60"/>
                    <a:pt x="89" y="57"/>
                  </a:cubicBezTo>
                  <a:cubicBezTo>
                    <a:pt x="89" y="50"/>
                    <a:pt x="103" y="50"/>
                    <a:pt x="108" y="46"/>
                  </a:cubicBezTo>
                  <a:cubicBezTo>
                    <a:pt x="105" y="44"/>
                    <a:pt x="102" y="43"/>
                    <a:pt x="98" y="43"/>
                  </a:cubicBezTo>
                  <a:cubicBezTo>
                    <a:pt x="85" y="43"/>
                    <a:pt x="58" y="51"/>
                    <a:pt x="43" y="51"/>
                  </a:cubicBezTo>
                  <a:cubicBezTo>
                    <a:pt x="38" y="51"/>
                    <a:pt x="34" y="46"/>
                    <a:pt x="34" y="41"/>
                  </a:cubicBezTo>
                  <a:cubicBezTo>
                    <a:pt x="23" y="41"/>
                    <a:pt x="23" y="41"/>
                    <a:pt x="23" y="41"/>
                  </a:cubicBezTo>
                  <a:cubicBezTo>
                    <a:pt x="20" y="34"/>
                    <a:pt x="20" y="34"/>
                    <a:pt x="20" y="34"/>
                  </a:cubicBezTo>
                  <a:cubicBezTo>
                    <a:pt x="13" y="36"/>
                    <a:pt x="8" y="30"/>
                    <a:pt x="2" y="26"/>
                  </a:cubicBezTo>
                  <a:cubicBezTo>
                    <a:pt x="2" y="11"/>
                    <a:pt x="2" y="11"/>
                    <a:pt x="2" y="11"/>
                  </a:cubicBezTo>
                  <a:lnTo>
                    <a:pt x="8" y="19"/>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2" name="Freeform 130"/>
            <p:cNvSpPr>
              <a:spLocks/>
            </p:cNvSpPr>
            <p:nvPr/>
          </p:nvSpPr>
          <p:spPr bwMode="auto">
            <a:xfrm>
              <a:off x="2946030" y="1789161"/>
              <a:ext cx="112908" cy="71019"/>
            </a:xfrm>
            <a:custGeom>
              <a:avLst/>
              <a:gdLst>
                <a:gd name="T0" fmla="*/ 66 w 85"/>
                <a:gd name="T1" fmla="*/ 53 h 53"/>
                <a:gd name="T2" fmla="*/ 0 w 85"/>
                <a:gd name="T3" fmla="*/ 29 h 53"/>
                <a:gd name="T4" fmla="*/ 17 w 85"/>
                <a:gd name="T5" fmla="*/ 25 h 53"/>
                <a:gd name="T6" fmla="*/ 38 w 85"/>
                <a:gd name="T7" fmla="*/ 0 h 53"/>
                <a:gd name="T8" fmla="*/ 85 w 85"/>
                <a:gd name="T9" fmla="*/ 40 h 53"/>
                <a:gd name="T10" fmla="*/ 66 w 85"/>
                <a:gd name="T11" fmla="*/ 53 h 53"/>
              </a:gdLst>
              <a:ahLst/>
              <a:cxnLst>
                <a:cxn ang="0">
                  <a:pos x="T0" y="T1"/>
                </a:cxn>
                <a:cxn ang="0">
                  <a:pos x="T2" y="T3"/>
                </a:cxn>
                <a:cxn ang="0">
                  <a:pos x="T4" y="T5"/>
                </a:cxn>
                <a:cxn ang="0">
                  <a:pos x="T6" y="T7"/>
                </a:cxn>
                <a:cxn ang="0">
                  <a:pos x="T8" y="T9"/>
                </a:cxn>
                <a:cxn ang="0">
                  <a:pos x="T10" y="T11"/>
                </a:cxn>
              </a:cxnLst>
              <a:rect l="0" t="0" r="r" b="b"/>
              <a:pathLst>
                <a:path w="85" h="53">
                  <a:moveTo>
                    <a:pt x="66" y="53"/>
                  </a:moveTo>
                  <a:cubicBezTo>
                    <a:pt x="56" y="53"/>
                    <a:pt x="0" y="32"/>
                    <a:pt x="0" y="29"/>
                  </a:cubicBezTo>
                  <a:cubicBezTo>
                    <a:pt x="0" y="23"/>
                    <a:pt x="13" y="26"/>
                    <a:pt x="17" y="25"/>
                  </a:cubicBezTo>
                  <a:cubicBezTo>
                    <a:pt x="26" y="22"/>
                    <a:pt x="23" y="0"/>
                    <a:pt x="38" y="0"/>
                  </a:cubicBezTo>
                  <a:cubicBezTo>
                    <a:pt x="49" y="0"/>
                    <a:pt x="80" y="29"/>
                    <a:pt x="85" y="40"/>
                  </a:cubicBezTo>
                  <a:cubicBezTo>
                    <a:pt x="77" y="45"/>
                    <a:pt x="74" y="53"/>
                    <a:pt x="66" y="53"/>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3" name="Freeform 131"/>
            <p:cNvSpPr>
              <a:spLocks/>
            </p:cNvSpPr>
            <p:nvPr/>
          </p:nvSpPr>
          <p:spPr bwMode="auto">
            <a:xfrm>
              <a:off x="3053645" y="1540596"/>
              <a:ext cx="146428" cy="126058"/>
            </a:xfrm>
            <a:custGeom>
              <a:avLst/>
              <a:gdLst>
                <a:gd name="T0" fmla="*/ 112 w 112"/>
                <a:gd name="T1" fmla="*/ 20 h 95"/>
                <a:gd name="T2" fmla="*/ 98 w 112"/>
                <a:gd name="T3" fmla="*/ 32 h 95"/>
                <a:gd name="T4" fmla="*/ 55 w 112"/>
                <a:gd name="T5" fmla="*/ 64 h 95"/>
                <a:gd name="T6" fmla="*/ 34 w 112"/>
                <a:gd name="T7" fmla="*/ 69 h 95"/>
                <a:gd name="T8" fmla="*/ 44 w 112"/>
                <a:gd name="T9" fmla="*/ 69 h 95"/>
                <a:gd name="T10" fmla="*/ 26 w 112"/>
                <a:gd name="T11" fmla="*/ 95 h 95"/>
                <a:gd name="T12" fmla="*/ 11 w 112"/>
                <a:gd name="T13" fmla="*/ 95 h 95"/>
                <a:gd name="T14" fmla="*/ 12 w 112"/>
                <a:gd name="T15" fmla="*/ 72 h 95"/>
                <a:gd name="T16" fmla="*/ 0 w 112"/>
                <a:gd name="T17" fmla="*/ 33 h 95"/>
                <a:gd name="T18" fmla="*/ 0 w 112"/>
                <a:gd name="T19" fmla="*/ 20 h 95"/>
                <a:gd name="T20" fmla="*/ 17 w 112"/>
                <a:gd name="T21" fmla="*/ 20 h 95"/>
                <a:gd name="T22" fmla="*/ 17 w 112"/>
                <a:gd name="T23" fmla="*/ 12 h 95"/>
                <a:gd name="T24" fmla="*/ 38 w 112"/>
                <a:gd name="T25" fmla="*/ 0 h 95"/>
                <a:gd name="T26" fmla="*/ 112 w 112"/>
                <a:gd name="T27" fmla="*/ 10 h 95"/>
                <a:gd name="T28" fmla="*/ 112 w 112"/>
                <a:gd name="T29"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2" h="95">
                  <a:moveTo>
                    <a:pt x="112" y="20"/>
                  </a:moveTo>
                  <a:cubicBezTo>
                    <a:pt x="112" y="22"/>
                    <a:pt x="98" y="32"/>
                    <a:pt x="98" y="32"/>
                  </a:cubicBezTo>
                  <a:cubicBezTo>
                    <a:pt x="88" y="46"/>
                    <a:pt x="78" y="64"/>
                    <a:pt x="55" y="64"/>
                  </a:cubicBezTo>
                  <a:cubicBezTo>
                    <a:pt x="39" y="64"/>
                    <a:pt x="39" y="53"/>
                    <a:pt x="34" y="69"/>
                  </a:cubicBezTo>
                  <a:cubicBezTo>
                    <a:pt x="44" y="69"/>
                    <a:pt x="44" y="69"/>
                    <a:pt x="44" y="69"/>
                  </a:cubicBezTo>
                  <a:cubicBezTo>
                    <a:pt x="42" y="84"/>
                    <a:pt x="35" y="86"/>
                    <a:pt x="26" y="95"/>
                  </a:cubicBezTo>
                  <a:cubicBezTo>
                    <a:pt x="11" y="95"/>
                    <a:pt x="11" y="95"/>
                    <a:pt x="11" y="95"/>
                  </a:cubicBezTo>
                  <a:cubicBezTo>
                    <a:pt x="11" y="85"/>
                    <a:pt x="11" y="76"/>
                    <a:pt x="12" y="72"/>
                  </a:cubicBezTo>
                  <a:cubicBezTo>
                    <a:pt x="0" y="59"/>
                    <a:pt x="5" y="49"/>
                    <a:pt x="0" y="33"/>
                  </a:cubicBezTo>
                  <a:cubicBezTo>
                    <a:pt x="0" y="20"/>
                    <a:pt x="0" y="20"/>
                    <a:pt x="0" y="20"/>
                  </a:cubicBezTo>
                  <a:cubicBezTo>
                    <a:pt x="6" y="20"/>
                    <a:pt x="14" y="20"/>
                    <a:pt x="17" y="20"/>
                  </a:cubicBezTo>
                  <a:cubicBezTo>
                    <a:pt x="16" y="19"/>
                    <a:pt x="17" y="14"/>
                    <a:pt x="17" y="12"/>
                  </a:cubicBezTo>
                  <a:cubicBezTo>
                    <a:pt x="17" y="11"/>
                    <a:pt x="22" y="0"/>
                    <a:pt x="38" y="0"/>
                  </a:cubicBezTo>
                  <a:cubicBezTo>
                    <a:pt x="64" y="0"/>
                    <a:pt x="85" y="10"/>
                    <a:pt x="112" y="10"/>
                  </a:cubicBezTo>
                  <a:cubicBezTo>
                    <a:pt x="111" y="14"/>
                    <a:pt x="112" y="16"/>
                    <a:pt x="112" y="2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4" name="Freeform 132"/>
            <p:cNvSpPr>
              <a:spLocks/>
            </p:cNvSpPr>
            <p:nvPr/>
          </p:nvSpPr>
          <p:spPr bwMode="auto">
            <a:xfrm>
              <a:off x="2753733" y="1316887"/>
              <a:ext cx="49397" cy="40836"/>
            </a:xfrm>
            <a:custGeom>
              <a:avLst/>
              <a:gdLst>
                <a:gd name="T0" fmla="*/ 37 w 37"/>
                <a:gd name="T1" fmla="*/ 22 h 31"/>
                <a:gd name="T2" fmla="*/ 26 w 37"/>
                <a:gd name="T3" fmla="*/ 31 h 31"/>
                <a:gd name="T4" fmla="*/ 0 w 37"/>
                <a:gd name="T5" fmla="*/ 0 h 31"/>
                <a:gd name="T6" fmla="*/ 37 w 37"/>
                <a:gd name="T7" fmla="*/ 22 h 31"/>
              </a:gdLst>
              <a:ahLst/>
              <a:cxnLst>
                <a:cxn ang="0">
                  <a:pos x="T0" y="T1"/>
                </a:cxn>
                <a:cxn ang="0">
                  <a:pos x="T2" y="T3"/>
                </a:cxn>
                <a:cxn ang="0">
                  <a:pos x="T4" y="T5"/>
                </a:cxn>
                <a:cxn ang="0">
                  <a:pos x="T6" y="T7"/>
                </a:cxn>
              </a:cxnLst>
              <a:rect l="0" t="0" r="r" b="b"/>
              <a:pathLst>
                <a:path w="37" h="31">
                  <a:moveTo>
                    <a:pt x="37" y="22"/>
                  </a:moveTo>
                  <a:cubicBezTo>
                    <a:pt x="36" y="28"/>
                    <a:pt x="32" y="31"/>
                    <a:pt x="26" y="31"/>
                  </a:cubicBezTo>
                  <a:cubicBezTo>
                    <a:pt x="18" y="31"/>
                    <a:pt x="0" y="10"/>
                    <a:pt x="0" y="0"/>
                  </a:cubicBezTo>
                  <a:cubicBezTo>
                    <a:pt x="19" y="0"/>
                    <a:pt x="21" y="16"/>
                    <a:pt x="37" y="2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5" name="Freeform 133"/>
            <p:cNvSpPr>
              <a:spLocks/>
            </p:cNvSpPr>
            <p:nvPr/>
          </p:nvSpPr>
          <p:spPr bwMode="auto">
            <a:xfrm>
              <a:off x="2781960" y="1458924"/>
              <a:ext cx="37048" cy="28408"/>
            </a:xfrm>
            <a:custGeom>
              <a:avLst/>
              <a:gdLst>
                <a:gd name="T0" fmla="*/ 22 w 27"/>
                <a:gd name="T1" fmla="*/ 0 h 22"/>
                <a:gd name="T2" fmla="*/ 27 w 27"/>
                <a:gd name="T3" fmla="*/ 12 h 22"/>
                <a:gd name="T4" fmla="*/ 16 w 27"/>
                <a:gd name="T5" fmla="*/ 22 h 22"/>
                <a:gd name="T6" fmla="*/ 0 w 27"/>
                <a:gd name="T7" fmla="*/ 21 h 22"/>
                <a:gd name="T8" fmla="*/ 22 w 27"/>
                <a:gd name="T9" fmla="*/ 0 h 22"/>
              </a:gdLst>
              <a:ahLst/>
              <a:cxnLst>
                <a:cxn ang="0">
                  <a:pos x="T0" y="T1"/>
                </a:cxn>
                <a:cxn ang="0">
                  <a:pos x="T2" y="T3"/>
                </a:cxn>
                <a:cxn ang="0">
                  <a:pos x="T4" y="T5"/>
                </a:cxn>
                <a:cxn ang="0">
                  <a:pos x="T6" y="T7"/>
                </a:cxn>
                <a:cxn ang="0">
                  <a:pos x="T8" y="T9"/>
                </a:cxn>
              </a:cxnLst>
              <a:rect l="0" t="0" r="r" b="b"/>
              <a:pathLst>
                <a:path w="27" h="22">
                  <a:moveTo>
                    <a:pt x="22" y="0"/>
                  </a:moveTo>
                  <a:cubicBezTo>
                    <a:pt x="23" y="4"/>
                    <a:pt x="27" y="6"/>
                    <a:pt x="27" y="12"/>
                  </a:cubicBezTo>
                  <a:cubicBezTo>
                    <a:pt x="27" y="21"/>
                    <a:pt x="20" y="22"/>
                    <a:pt x="16" y="22"/>
                  </a:cubicBezTo>
                  <a:cubicBezTo>
                    <a:pt x="8" y="22"/>
                    <a:pt x="6" y="21"/>
                    <a:pt x="0" y="21"/>
                  </a:cubicBezTo>
                  <a:cubicBezTo>
                    <a:pt x="3" y="8"/>
                    <a:pt x="11" y="4"/>
                    <a:pt x="22"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6" name="Freeform 134"/>
            <p:cNvSpPr>
              <a:spLocks/>
            </p:cNvSpPr>
            <p:nvPr/>
          </p:nvSpPr>
          <p:spPr bwMode="auto">
            <a:xfrm>
              <a:off x="2767846" y="1210359"/>
              <a:ext cx="183477" cy="104752"/>
            </a:xfrm>
            <a:custGeom>
              <a:avLst/>
              <a:gdLst>
                <a:gd name="T0" fmla="*/ 92 w 140"/>
                <a:gd name="T1" fmla="*/ 58 h 78"/>
                <a:gd name="T2" fmla="*/ 56 w 140"/>
                <a:gd name="T3" fmla="*/ 55 h 78"/>
                <a:gd name="T4" fmla="*/ 31 w 140"/>
                <a:gd name="T5" fmla="*/ 52 h 78"/>
                <a:gd name="T6" fmla="*/ 11 w 140"/>
                <a:gd name="T7" fmla="*/ 46 h 78"/>
                <a:gd name="T8" fmla="*/ 34 w 140"/>
                <a:gd name="T9" fmla="*/ 36 h 78"/>
                <a:gd name="T10" fmla="*/ 34 w 140"/>
                <a:gd name="T11" fmla="*/ 26 h 78"/>
                <a:gd name="T12" fmla="*/ 7 w 140"/>
                <a:gd name="T13" fmla="*/ 26 h 78"/>
                <a:gd name="T14" fmla="*/ 12 w 140"/>
                <a:gd name="T15" fmla="*/ 19 h 78"/>
                <a:gd name="T16" fmla="*/ 0 w 140"/>
                <a:gd name="T17" fmla="*/ 7 h 78"/>
                <a:gd name="T18" fmla="*/ 24 w 140"/>
                <a:gd name="T19" fmla="*/ 0 h 78"/>
                <a:gd name="T20" fmla="*/ 53 w 140"/>
                <a:gd name="T21" fmla="*/ 15 h 78"/>
                <a:gd name="T22" fmla="*/ 68 w 140"/>
                <a:gd name="T23" fmla="*/ 8 h 78"/>
                <a:gd name="T24" fmla="*/ 90 w 140"/>
                <a:gd name="T25" fmla="*/ 26 h 78"/>
                <a:gd name="T26" fmla="*/ 102 w 140"/>
                <a:gd name="T27" fmla="*/ 20 h 78"/>
                <a:gd name="T28" fmla="*/ 124 w 140"/>
                <a:gd name="T29" fmla="*/ 38 h 78"/>
                <a:gd name="T30" fmla="*/ 118 w 140"/>
                <a:gd name="T31" fmla="*/ 46 h 78"/>
                <a:gd name="T32" fmla="*/ 140 w 140"/>
                <a:gd name="T33" fmla="*/ 68 h 78"/>
                <a:gd name="T34" fmla="*/ 126 w 140"/>
                <a:gd name="T35" fmla="*/ 78 h 78"/>
                <a:gd name="T36" fmla="*/ 92 w 140"/>
                <a:gd name="T37"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78">
                  <a:moveTo>
                    <a:pt x="92" y="58"/>
                  </a:moveTo>
                  <a:cubicBezTo>
                    <a:pt x="78" y="58"/>
                    <a:pt x="70" y="53"/>
                    <a:pt x="56" y="55"/>
                  </a:cubicBezTo>
                  <a:cubicBezTo>
                    <a:pt x="53" y="48"/>
                    <a:pt x="43" y="52"/>
                    <a:pt x="31" y="52"/>
                  </a:cubicBezTo>
                  <a:cubicBezTo>
                    <a:pt x="21" y="52"/>
                    <a:pt x="18" y="53"/>
                    <a:pt x="11" y="46"/>
                  </a:cubicBezTo>
                  <a:cubicBezTo>
                    <a:pt x="18" y="38"/>
                    <a:pt x="25" y="39"/>
                    <a:pt x="34" y="36"/>
                  </a:cubicBezTo>
                  <a:cubicBezTo>
                    <a:pt x="32" y="34"/>
                    <a:pt x="32" y="29"/>
                    <a:pt x="34" y="26"/>
                  </a:cubicBezTo>
                  <a:cubicBezTo>
                    <a:pt x="17" y="26"/>
                    <a:pt x="13" y="31"/>
                    <a:pt x="7" y="26"/>
                  </a:cubicBezTo>
                  <a:cubicBezTo>
                    <a:pt x="9" y="25"/>
                    <a:pt x="12" y="22"/>
                    <a:pt x="12" y="19"/>
                  </a:cubicBezTo>
                  <a:cubicBezTo>
                    <a:pt x="2" y="19"/>
                    <a:pt x="0" y="16"/>
                    <a:pt x="0" y="7"/>
                  </a:cubicBezTo>
                  <a:cubicBezTo>
                    <a:pt x="9" y="5"/>
                    <a:pt x="15" y="0"/>
                    <a:pt x="24" y="0"/>
                  </a:cubicBezTo>
                  <a:cubicBezTo>
                    <a:pt x="40" y="0"/>
                    <a:pt x="43" y="15"/>
                    <a:pt x="53" y="15"/>
                  </a:cubicBezTo>
                  <a:cubicBezTo>
                    <a:pt x="59" y="15"/>
                    <a:pt x="62" y="8"/>
                    <a:pt x="68" y="8"/>
                  </a:cubicBezTo>
                  <a:cubicBezTo>
                    <a:pt x="83" y="8"/>
                    <a:pt x="82" y="26"/>
                    <a:pt x="90" y="26"/>
                  </a:cubicBezTo>
                  <a:cubicBezTo>
                    <a:pt x="95" y="26"/>
                    <a:pt x="97" y="20"/>
                    <a:pt x="102" y="20"/>
                  </a:cubicBezTo>
                  <a:cubicBezTo>
                    <a:pt x="112" y="20"/>
                    <a:pt x="121" y="34"/>
                    <a:pt x="124" y="38"/>
                  </a:cubicBezTo>
                  <a:cubicBezTo>
                    <a:pt x="123" y="41"/>
                    <a:pt x="120" y="44"/>
                    <a:pt x="118" y="46"/>
                  </a:cubicBezTo>
                  <a:cubicBezTo>
                    <a:pt x="124" y="53"/>
                    <a:pt x="140" y="59"/>
                    <a:pt x="140" y="68"/>
                  </a:cubicBezTo>
                  <a:cubicBezTo>
                    <a:pt x="140" y="76"/>
                    <a:pt x="132" y="78"/>
                    <a:pt x="126" y="78"/>
                  </a:cubicBezTo>
                  <a:cubicBezTo>
                    <a:pt x="108" y="78"/>
                    <a:pt x="109" y="58"/>
                    <a:pt x="92" y="5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7" name="Freeform 135"/>
            <p:cNvSpPr>
              <a:spLocks/>
            </p:cNvSpPr>
            <p:nvPr/>
          </p:nvSpPr>
          <p:spPr bwMode="auto">
            <a:xfrm>
              <a:off x="2840178" y="1300909"/>
              <a:ext cx="49397" cy="15979"/>
            </a:xfrm>
            <a:custGeom>
              <a:avLst/>
              <a:gdLst>
                <a:gd name="T0" fmla="*/ 13 w 38"/>
                <a:gd name="T1" fmla="*/ 12 h 12"/>
                <a:gd name="T2" fmla="*/ 20 w 38"/>
                <a:gd name="T3" fmla="*/ 0 h 12"/>
                <a:gd name="T4" fmla="*/ 38 w 38"/>
                <a:gd name="T5" fmla="*/ 6 h 12"/>
                <a:gd name="T6" fmla="*/ 13 w 38"/>
                <a:gd name="T7" fmla="*/ 12 h 12"/>
              </a:gdLst>
              <a:ahLst/>
              <a:cxnLst>
                <a:cxn ang="0">
                  <a:pos x="T0" y="T1"/>
                </a:cxn>
                <a:cxn ang="0">
                  <a:pos x="T2" y="T3"/>
                </a:cxn>
                <a:cxn ang="0">
                  <a:pos x="T4" y="T5"/>
                </a:cxn>
                <a:cxn ang="0">
                  <a:pos x="T6" y="T7"/>
                </a:cxn>
              </a:cxnLst>
              <a:rect l="0" t="0" r="r" b="b"/>
              <a:pathLst>
                <a:path w="38" h="12">
                  <a:moveTo>
                    <a:pt x="13" y="12"/>
                  </a:moveTo>
                  <a:cubicBezTo>
                    <a:pt x="0" y="12"/>
                    <a:pt x="17" y="0"/>
                    <a:pt x="20" y="0"/>
                  </a:cubicBezTo>
                  <a:cubicBezTo>
                    <a:pt x="29" y="0"/>
                    <a:pt x="31" y="4"/>
                    <a:pt x="38" y="6"/>
                  </a:cubicBezTo>
                  <a:cubicBezTo>
                    <a:pt x="34" y="12"/>
                    <a:pt x="25" y="12"/>
                    <a:pt x="13" y="12"/>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8" name="Freeform 136"/>
            <p:cNvSpPr>
              <a:spLocks/>
            </p:cNvSpPr>
            <p:nvPr/>
          </p:nvSpPr>
          <p:spPr bwMode="auto">
            <a:xfrm>
              <a:off x="3021889" y="1361274"/>
              <a:ext cx="488682" cy="163343"/>
            </a:xfrm>
            <a:custGeom>
              <a:avLst/>
              <a:gdLst>
                <a:gd name="T0" fmla="*/ 369 w 371"/>
                <a:gd name="T1" fmla="*/ 81 h 123"/>
                <a:gd name="T2" fmla="*/ 361 w 371"/>
                <a:gd name="T3" fmla="*/ 92 h 123"/>
                <a:gd name="T4" fmla="*/ 371 w 371"/>
                <a:gd name="T5" fmla="*/ 93 h 123"/>
                <a:gd name="T6" fmla="*/ 308 w 371"/>
                <a:gd name="T7" fmla="*/ 121 h 123"/>
                <a:gd name="T8" fmla="*/ 293 w 371"/>
                <a:gd name="T9" fmla="*/ 109 h 123"/>
                <a:gd name="T10" fmla="*/ 274 w 371"/>
                <a:gd name="T11" fmla="*/ 119 h 123"/>
                <a:gd name="T12" fmla="*/ 213 w 371"/>
                <a:gd name="T13" fmla="*/ 119 h 123"/>
                <a:gd name="T14" fmla="*/ 175 w 371"/>
                <a:gd name="T15" fmla="*/ 107 h 123"/>
                <a:gd name="T16" fmla="*/ 166 w 371"/>
                <a:gd name="T17" fmla="*/ 107 h 123"/>
                <a:gd name="T18" fmla="*/ 145 w 371"/>
                <a:gd name="T19" fmla="*/ 121 h 123"/>
                <a:gd name="T20" fmla="*/ 91 w 371"/>
                <a:gd name="T21" fmla="*/ 85 h 123"/>
                <a:gd name="T22" fmla="*/ 100 w 371"/>
                <a:gd name="T23" fmla="*/ 72 h 123"/>
                <a:gd name="T24" fmla="*/ 69 w 371"/>
                <a:gd name="T25" fmla="*/ 32 h 123"/>
                <a:gd name="T26" fmla="*/ 54 w 371"/>
                <a:gd name="T27" fmla="*/ 40 h 123"/>
                <a:gd name="T28" fmla="*/ 0 w 371"/>
                <a:gd name="T29" fmla="*/ 12 h 123"/>
                <a:gd name="T30" fmla="*/ 22 w 371"/>
                <a:gd name="T31" fmla="*/ 0 h 123"/>
                <a:gd name="T32" fmla="*/ 88 w 371"/>
                <a:gd name="T33" fmla="*/ 28 h 123"/>
                <a:gd name="T34" fmla="*/ 103 w 371"/>
                <a:gd name="T35" fmla="*/ 21 h 123"/>
                <a:gd name="T36" fmla="*/ 117 w 371"/>
                <a:gd name="T37" fmla="*/ 21 h 123"/>
                <a:gd name="T38" fmla="*/ 153 w 371"/>
                <a:gd name="T39" fmla="*/ 45 h 123"/>
                <a:gd name="T40" fmla="*/ 122 w 371"/>
                <a:gd name="T41" fmla="*/ 45 h 123"/>
                <a:gd name="T42" fmla="*/ 156 w 371"/>
                <a:gd name="T43" fmla="*/ 64 h 123"/>
                <a:gd name="T44" fmla="*/ 151 w 371"/>
                <a:gd name="T45" fmla="*/ 67 h 123"/>
                <a:gd name="T46" fmla="*/ 163 w 371"/>
                <a:gd name="T47" fmla="*/ 71 h 123"/>
                <a:gd name="T48" fmla="*/ 216 w 371"/>
                <a:gd name="T49" fmla="*/ 81 h 123"/>
                <a:gd name="T50" fmla="*/ 310 w 371"/>
                <a:gd name="T51" fmla="*/ 61 h 123"/>
                <a:gd name="T52" fmla="*/ 371 w 371"/>
                <a:gd name="T53" fmla="*/ 83 h 123"/>
                <a:gd name="T54" fmla="*/ 363 w 371"/>
                <a:gd name="T55" fmla="*/ 85 h 123"/>
                <a:gd name="T56" fmla="*/ 369 w 371"/>
                <a:gd name="T57"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1" h="123">
                  <a:moveTo>
                    <a:pt x="369" y="81"/>
                  </a:moveTo>
                  <a:cubicBezTo>
                    <a:pt x="365" y="83"/>
                    <a:pt x="362" y="87"/>
                    <a:pt x="361" y="92"/>
                  </a:cubicBezTo>
                  <a:cubicBezTo>
                    <a:pt x="366" y="94"/>
                    <a:pt x="371" y="93"/>
                    <a:pt x="371" y="93"/>
                  </a:cubicBezTo>
                  <a:cubicBezTo>
                    <a:pt x="369" y="121"/>
                    <a:pt x="334" y="121"/>
                    <a:pt x="308" y="121"/>
                  </a:cubicBezTo>
                  <a:cubicBezTo>
                    <a:pt x="298" y="121"/>
                    <a:pt x="294" y="114"/>
                    <a:pt x="293" y="109"/>
                  </a:cubicBezTo>
                  <a:cubicBezTo>
                    <a:pt x="282" y="110"/>
                    <a:pt x="281" y="114"/>
                    <a:pt x="274" y="119"/>
                  </a:cubicBezTo>
                  <a:cubicBezTo>
                    <a:pt x="213" y="119"/>
                    <a:pt x="213" y="119"/>
                    <a:pt x="213" y="119"/>
                  </a:cubicBezTo>
                  <a:cubicBezTo>
                    <a:pt x="197" y="123"/>
                    <a:pt x="174" y="121"/>
                    <a:pt x="175" y="107"/>
                  </a:cubicBezTo>
                  <a:cubicBezTo>
                    <a:pt x="166" y="107"/>
                    <a:pt x="166" y="107"/>
                    <a:pt x="166" y="107"/>
                  </a:cubicBezTo>
                  <a:cubicBezTo>
                    <a:pt x="163" y="111"/>
                    <a:pt x="152" y="121"/>
                    <a:pt x="145" y="121"/>
                  </a:cubicBezTo>
                  <a:cubicBezTo>
                    <a:pt x="128" y="121"/>
                    <a:pt x="91" y="101"/>
                    <a:pt x="91" y="85"/>
                  </a:cubicBezTo>
                  <a:cubicBezTo>
                    <a:pt x="91" y="79"/>
                    <a:pt x="97" y="74"/>
                    <a:pt x="100" y="72"/>
                  </a:cubicBezTo>
                  <a:cubicBezTo>
                    <a:pt x="86" y="58"/>
                    <a:pt x="82" y="45"/>
                    <a:pt x="69" y="32"/>
                  </a:cubicBezTo>
                  <a:cubicBezTo>
                    <a:pt x="65" y="36"/>
                    <a:pt x="60" y="40"/>
                    <a:pt x="54" y="40"/>
                  </a:cubicBezTo>
                  <a:cubicBezTo>
                    <a:pt x="46" y="40"/>
                    <a:pt x="0" y="19"/>
                    <a:pt x="0" y="12"/>
                  </a:cubicBezTo>
                  <a:cubicBezTo>
                    <a:pt x="0" y="0"/>
                    <a:pt x="13" y="0"/>
                    <a:pt x="22" y="0"/>
                  </a:cubicBezTo>
                  <a:cubicBezTo>
                    <a:pt x="56" y="0"/>
                    <a:pt x="63" y="28"/>
                    <a:pt x="88" y="28"/>
                  </a:cubicBezTo>
                  <a:cubicBezTo>
                    <a:pt x="96" y="28"/>
                    <a:pt x="100" y="26"/>
                    <a:pt x="103" y="21"/>
                  </a:cubicBezTo>
                  <a:cubicBezTo>
                    <a:pt x="109" y="21"/>
                    <a:pt x="117" y="21"/>
                    <a:pt x="117" y="21"/>
                  </a:cubicBezTo>
                  <a:cubicBezTo>
                    <a:pt x="111" y="40"/>
                    <a:pt x="146" y="35"/>
                    <a:pt x="153" y="45"/>
                  </a:cubicBezTo>
                  <a:cubicBezTo>
                    <a:pt x="122" y="45"/>
                    <a:pt x="122" y="45"/>
                    <a:pt x="122" y="45"/>
                  </a:cubicBezTo>
                  <a:cubicBezTo>
                    <a:pt x="127" y="67"/>
                    <a:pt x="146" y="55"/>
                    <a:pt x="156" y="64"/>
                  </a:cubicBezTo>
                  <a:cubicBezTo>
                    <a:pt x="155" y="65"/>
                    <a:pt x="151" y="65"/>
                    <a:pt x="151" y="67"/>
                  </a:cubicBezTo>
                  <a:cubicBezTo>
                    <a:pt x="151" y="79"/>
                    <a:pt x="160" y="74"/>
                    <a:pt x="163" y="71"/>
                  </a:cubicBezTo>
                  <a:cubicBezTo>
                    <a:pt x="181" y="76"/>
                    <a:pt x="197" y="81"/>
                    <a:pt x="216" y="81"/>
                  </a:cubicBezTo>
                  <a:cubicBezTo>
                    <a:pt x="257" y="81"/>
                    <a:pt x="271" y="61"/>
                    <a:pt x="310" y="61"/>
                  </a:cubicBezTo>
                  <a:cubicBezTo>
                    <a:pt x="340" y="61"/>
                    <a:pt x="360" y="63"/>
                    <a:pt x="371" y="83"/>
                  </a:cubicBezTo>
                  <a:cubicBezTo>
                    <a:pt x="369" y="84"/>
                    <a:pt x="365" y="85"/>
                    <a:pt x="363" y="85"/>
                  </a:cubicBezTo>
                  <a:lnTo>
                    <a:pt x="369" y="81"/>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29" name="Freeform 137"/>
            <p:cNvSpPr>
              <a:spLocks/>
            </p:cNvSpPr>
            <p:nvPr/>
          </p:nvSpPr>
          <p:spPr bwMode="auto">
            <a:xfrm>
              <a:off x="3027183" y="1448272"/>
              <a:ext cx="84681" cy="69244"/>
            </a:xfrm>
            <a:custGeom>
              <a:avLst/>
              <a:gdLst>
                <a:gd name="T0" fmla="*/ 10 w 64"/>
                <a:gd name="T1" fmla="*/ 18 h 52"/>
                <a:gd name="T2" fmla="*/ 33 w 64"/>
                <a:gd name="T3" fmla="*/ 0 h 52"/>
                <a:gd name="T4" fmla="*/ 64 w 64"/>
                <a:gd name="T5" fmla="*/ 26 h 52"/>
                <a:gd name="T6" fmla="*/ 49 w 64"/>
                <a:gd name="T7" fmla="*/ 52 h 52"/>
                <a:gd name="T8" fmla="*/ 0 w 64"/>
                <a:gd name="T9" fmla="*/ 30 h 52"/>
                <a:gd name="T10" fmla="*/ 10 w 64"/>
                <a:gd name="T11" fmla="*/ 18 h 52"/>
              </a:gdLst>
              <a:ahLst/>
              <a:cxnLst>
                <a:cxn ang="0">
                  <a:pos x="T0" y="T1"/>
                </a:cxn>
                <a:cxn ang="0">
                  <a:pos x="T2" y="T3"/>
                </a:cxn>
                <a:cxn ang="0">
                  <a:pos x="T4" y="T5"/>
                </a:cxn>
                <a:cxn ang="0">
                  <a:pos x="T6" y="T7"/>
                </a:cxn>
                <a:cxn ang="0">
                  <a:pos x="T8" y="T9"/>
                </a:cxn>
                <a:cxn ang="0">
                  <a:pos x="T10" y="T11"/>
                </a:cxn>
              </a:cxnLst>
              <a:rect l="0" t="0" r="r" b="b"/>
              <a:pathLst>
                <a:path w="64" h="52">
                  <a:moveTo>
                    <a:pt x="10" y="18"/>
                  </a:moveTo>
                  <a:cubicBezTo>
                    <a:pt x="18" y="18"/>
                    <a:pt x="15" y="0"/>
                    <a:pt x="33" y="0"/>
                  </a:cubicBezTo>
                  <a:cubicBezTo>
                    <a:pt x="46" y="0"/>
                    <a:pt x="64" y="16"/>
                    <a:pt x="64" y="26"/>
                  </a:cubicBezTo>
                  <a:cubicBezTo>
                    <a:pt x="64" y="40"/>
                    <a:pt x="60" y="52"/>
                    <a:pt x="49" y="52"/>
                  </a:cubicBezTo>
                  <a:cubicBezTo>
                    <a:pt x="44" y="52"/>
                    <a:pt x="0" y="30"/>
                    <a:pt x="0" y="30"/>
                  </a:cubicBezTo>
                  <a:cubicBezTo>
                    <a:pt x="0" y="22"/>
                    <a:pt x="8" y="18"/>
                    <a:pt x="10"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0" name="Freeform 138"/>
            <p:cNvSpPr>
              <a:spLocks/>
            </p:cNvSpPr>
            <p:nvPr/>
          </p:nvSpPr>
          <p:spPr bwMode="auto">
            <a:xfrm>
              <a:off x="3037767" y="1316887"/>
              <a:ext cx="79389" cy="23082"/>
            </a:xfrm>
            <a:custGeom>
              <a:avLst/>
              <a:gdLst>
                <a:gd name="T0" fmla="*/ 49 w 59"/>
                <a:gd name="T1" fmla="*/ 0 h 18"/>
                <a:gd name="T2" fmla="*/ 59 w 59"/>
                <a:gd name="T3" fmla="*/ 0 h 18"/>
                <a:gd name="T4" fmla="*/ 59 w 59"/>
                <a:gd name="T5" fmla="*/ 10 h 18"/>
                <a:gd name="T6" fmla="*/ 47 w 59"/>
                <a:gd name="T7" fmla="*/ 18 h 18"/>
                <a:gd name="T8" fmla="*/ 0 w 59"/>
                <a:gd name="T9" fmla="*/ 9 h 18"/>
                <a:gd name="T10" fmla="*/ 49 w 59"/>
                <a:gd name="T11" fmla="*/ 0 h 18"/>
              </a:gdLst>
              <a:ahLst/>
              <a:cxnLst>
                <a:cxn ang="0">
                  <a:pos x="T0" y="T1"/>
                </a:cxn>
                <a:cxn ang="0">
                  <a:pos x="T2" y="T3"/>
                </a:cxn>
                <a:cxn ang="0">
                  <a:pos x="T4" y="T5"/>
                </a:cxn>
                <a:cxn ang="0">
                  <a:pos x="T6" y="T7"/>
                </a:cxn>
                <a:cxn ang="0">
                  <a:pos x="T8" y="T9"/>
                </a:cxn>
                <a:cxn ang="0">
                  <a:pos x="T10" y="T11"/>
                </a:cxn>
              </a:cxnLst>
              <a:rect l="0" t="0" r="r" b="b"/>
              <a:pathLst>
                <a:path w="59" h="18">
                  <a:moveTo>
                    <a:pt x="49" y="0"/>
                  </a:moveTo>
                  <a:cubicBezTo>
                    <a:pt x="57" y="0"/>
                    <a:pt x="51" y="1"/>
                    <a:pt x="59" y="0"/>
                  </a:cubicBezTo>
                  <a:cubicBezTo>
                    <a:pt x="59" y="5"/>
                    <a:pt x="59" y="8"/>
                    <a:pt x="59" y="10"/>
                  </a:cubicBezTo>
                  <a:cubicBezTo>
                    <a:pt x="59" y="14"/>
                    <a:pt x="54" y="18"/>
                    <a:pt x="47" y="18"/>
                  </a:cubicBezTo>
                  <a:cubicBezTo>
                    <a:pt x="43" y="18"/>
                    <a:pt x="0" y="9"/>
                    <a:pt x="0" y="9"/>
                  </a:cubicBezTo>
                  <a:cubicBezTo>
                    <a:pt x="7" y="1"/>
                    <a:pt x="34" y="0"/>
                    <a:pt x="49"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1" name="Freeform 139"/>
            <p:cNvSpPr>
              <a:spLocks/>
            </p:cNvSpPr>
            <p:nvPr/>
          </p:nvSpPr>
          <p:spPr bwMode="auto">
            <a:xfrm>
              <a:off x="2977786" y="1236991"/>
              <a:ext cx="93502" cy="79896"/>
            </a:xfrm>
            <a:custGeom>
              <a:avLst/>
              <a:gdLst>
                <a:gd name="T0" fmla="*/ 18 w 71"/>
                <a:gd name="T1" fmla="*/ 50 h 60"/>
                <a:gd name="T2" fmla="*/ 25 w 71"/>
                <a:gd name="T3" fmla="*/ 42 h 60"/>
                <a:gd name="T4" fmla="*/ 0 w 71"/>
                <a:gd name="T5" fmla="*/ 12 h 60"/>
                <a:gd name="T6" fmla="*/ 18 w 71"/>
                <a:gd name="T7" fmla="*/ 0 h 60"/>
                <a:gd name="T8" fmla="*/ 44 w 71"/>
                <a:gd name="T9" fmla="*/ 12 h 60"/>
                <a:gd name="T10" fmla="*/ 71 w 71"/>
                <a:gd name="T11" fmla="*/ 30 h 60"/>
                <a:gd name="T12" fmla="*/ 71 w 71"/>
                <a:gd name="T13" fmla="*/ 50 h 60"/>
                <a:gd name="T14" fmla="*/ 18 w 71"/>
                <a:gd name="T15" fmla="*/ 5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60">
                  <a:moveTo>
                    <a:pt x="18" y="50"/>
                  </a:moveTo>
                  <a:cubicBezTo>
                    <a:pt x="18" y="46"/>
                    <a:pt x="23" y="43"/>
                    <a:pt x="25" y="42"/>
                  </a:cubicBezTo>
                  <a:cubicBezTo>
                    <a:pt x="16" y="33"/>
                    <a:pt x="0" y="28"/>
                    <a:pt x="0" y="12"/>
                  </a:cubicBezTo>
                  <a:cubicBezTo>
                    <a:pt x="0" y="4"/>
                    <a:pt x="10" y="1"/>
                    <a:pt x="18" y="0"/>
                  </a:cubicBezTo>
                  <a:cubicBezTo>
                    <a:pt x="20" y="6"/>
                    <a:pt x="36" y="12"/>
                    <a:pt x="44" y="12"/>
                  </a:cubicBezTo>
                  <a:cubicBezTo>
                    <a:pt x="44" y="31"/>
                    <a:pt x="71" y="14"/>
                    <a:pt x="71" y="30"/>
                  </a:cubicBezTo>
                  <a:cubicBezTo>
                    <a:pt x="71" y="36"/>
                    <a:pt x="68" y="41"/>
                    <a:pt x="71" y="50"/>
                  </a:cubicBezTo>
                  <a:cubicBezTo>
                    <a:pt x="44" y="57"/>
                    <a:pt x="18" y="60"/>
                    <a:pt x="18" y="5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2" name="Freeform 140"/>
            <p:cNvSpPr>
              <a:spLocks/>
            </p:cNvSpPr>
            <p:nvPr/>
          </p:nvSpPr>
          <p:spPr bwMode="auto">
            <a:xfrm>
              <a:off x="2944265" y="1165972"/>
              <a:ext cx="33519" cy="21305"/>
            </a:xfrm>
            <a:custGeom>
              <a:avLst/>
              <a:gdLst>
                <a:gd name="T0" fmla="*/ 26 w 26"/>
                <a:gd name="T1" fmla="*/ 1 h 17"/>
                <a:gd name="T2" fmla="*/ 26 w 26"/>
                <a:gd name="T3" fmla="*/ 17 h 17"/>
                <a:gd name="T4" fmla="*/ 13 w 26"/>
                <a:gd name="T5" fmla="*/ 17 h 17"/>
                <a:gd name="T6" fmla="*/ 0 w 26"/>
                <a:gd name="T7" fmla="*/ 1 h 17"/>
                <a:gd name="T8" fmla="*/ 26 w 26"/>
                <a:gd name="T9" fmla="*/ 1 h 17"/>
              </a:gdLst>
              <a:ahLst/>
              <a:cxnLst>
                <a:cxn ang="0">
                  <a:pos x="T0" y="T1"/>
                </a:cxn>
                <a:cxn ang="0">
                  <a:pos x="T2" y="T3"/>
                </a:cxn>
                <a:cxn ang="0">
                  <a:pos x="T4" y="T5"/>
                </a:cxn>
                <a:cxn ang="0">
                  <a:pos x="T6" y="T7"/>
                </a:cxn>
                <a:cxn ang="0">
                  <a:pos x="T8" y="T9"/>
                </a:cxn>
              </a:cxnLst>
              <a:rect l="0" t="0" r="r" b="b"/>
              <a:pathLst>
                <a:path w="26" h="17">
                  <a:moveTo>
                    <a:pt x="26" y="1"/>
                  </a:moveTo>
                  <a:cubicBezTo>
                    <a:pt x="26" y="17"/>
                    <a:pt x="26" y="17"/>
                    <a:pt x="26" y="17"/>
                  </a:cubicBezTo>
                  <a:cubicBezTo>
                    <a:pt x="13" y="17"/>
                    <a:pt x="13" y="17"/>
                    <a:pt x="13" y="17"/>
                  </a:cubicBezTo>
                  <a:cubicBezTo>
                    <a:pt x="9" y="12"/>
                    <a:pt x="0" y="10"/>
                    <a:pt x="0" y="1"/>
                  </a:cubicBezTo>
                  <a:cubicBezTo>
                    <a:pt x="9" y="0"/>
                    <a:pt x="21" y="1"/>
                    <a:pt x="26"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3" name="Freeform 141"/>
            <p:cNvSpPr>
              <a:spLocks/>
            </p:cNvSpPr>
            <p:nvPr/>
          </p:nvSpPr>
          <p:spPr bwMode="auto">
            <a:xfrm>
              <a:off x="3043061" y="1071873"/>
              <a:ext cx="310498" cy="221933"/>
            </a:xfrm>
            <a:custGeom>
              <a:avLst/>
              <a:gdLst>
                <a:gd name="T0" fmla="*/ 158 w 236"/>
                <a:gd name="T1" fmla="*/ 67 h 166"/>
                <a:gd name="T2" fmla="*/ 167 w 236"/>
                <a:gd name="T3" fmla="*/ 67 h 166"/>
                <a:gd name="T4" fmla="*/ 167 w 236"/>
                <a:gd name="T5" fmla="*/ 57 h 166"/>
                <a:gd name="T6" fmla="*/ 163 w 236"/>
                <a:gd name="T7" fmla="*/ 51 h 166"/>
                <a:gd name="T8" fmla="*/ 171 w 236"/>
                <a:gd name="T9" fmla="*/ 51 h 166"/>
                <a:gd name="T10" fmla="*/ 181 w 236"/>
                <a:gd name="T11" fmla="*/ 64 h 166"/>
                <a:gd name="T12" fmla="*/ 190 w 236"/>
                <a:gd name="T13" fmla="*/ 76 h 166"/>
                <a:gd name="T14" fmla="*/ 184 w 236"/>
                <a:gd name="T15" fmla="*/ 88 h 166"/>
                <a:gd name="T16" fmla="*/ 197 w 236"/>
                <a:gd name="T17" fmla="*/ 88 h 166"/>
                <a:gd name="T18" fmla="*/ 234 w 236"/>
                <a:gd name="T19" fmla="*/ 99 h 166"/>
                <a:gd name="T20" fmla="*/ 234 w 236"/>
                <a:gd name="T21" fmla="*/ 111 h 166"/>
                <a:gd name="T22" fmla="*/ 216 w 236"/>
                <a:gd name="T23" fmla="*/ 115 h 166"/>
                <a:gd name="T24" fmla="*/ 181 w 236"/>
                <a:gd name="T25" fmla="*/ 140 h 166"/>
                <a:gd name="T26" fmla="*/ 168 w 236"/>
                <a:gd name="T27" fmla="*/ 124 h 166"/>
                <a:gd name="T28" fmla="*/ 159 w 236"/>
                <a:gd name="T29" fmla="*/ 136 h 166"/>
                <a:gd name="T30" fmla="*/ 169 w 236"/>
                <a:gd name="T31" fmla="*/ 152 h 166"/>
                <a:gd name="T32" fmla="*/ 156 w 236"/>
                <a:gd name="T33" fmla="*/ 152 h 166"/>
                <a:gd name="T34" fmla="*/ 156 w 236"/>
                <a:gd name="T35" fmla="*/ 162 h 166"/>
                <a:gd name="T36" fmla="*/ 128 w 236"/>
                <a:gd name="T37" fmla="*/ 148 h 166"/>
                <a:gd name="T38" fmla="*/ 110 w 236"/>
                <a:gd name="T39" fmla="*/ 166 h 166"/>
                <a:gd name="T40" fmla="*/ 80 w 236"/>
                <a:gd name="T41" fmla="*/ 152 h 166"/>
                <a:gd name="T42" fmla="*/ 90 w 236"/>
                <a:gd name="T43" fmla="*/ 146 h 166"/>
                <a:gd name="T44" fmla="*/ 56 w 236"/>
                <a:gd name="T45" fmla="*/ 126 h 166"/>
                <a:gd name="T46" fmla="*/ 113 w 236"/>
                <a:gd name="T47" fmla="*/ 111 h 166"/>
                <a:gd name="T48" fmla="*/ 82 w 236"/>
                <a:gd name="T49" fmla="*/ 104 h 166"/>
                <a:gd name="T50" fmla="*/ 59 w 236"/>
                <a:gd name="T51" fmla="*/ 111 h 166"/>
                <a:gd name="T52" fmla="*/ 49 w 236"/>
                <a:gd name="T53" fmla="*/ 100 h 166"/>
                <a:gd name="T54" fmla="*/ 33 w 236"/>
                <a:gd name="T55" fmla="*/ 107 h 166"/>
                <a:gd name="T56" fmla="*/ 27 w 236"/>
                <a:gd name="T57" fmla="*/ 99 h 166"/>
                <a:gd name="T58" fmla="*/ 44 w 236"/>
                <a:gd name="T59" fmla="*/ 88 h 166"/>
                <a:gd name="T60" fmla="*/ 0 w 236"/>
                <a:gd name="T61" fmla="*/ 63 h 166"/>
                <a:gd name="T62" fmla="*/ 12 w 236"/>
                <a:gd name="T63" fmla="*/ 63 h 166"/>
                <a:gd name="T64" fmla="*/ 34 w 236"/>
                <a:gd name="T65" fmla="*/ 71 h 166"/>
                <a:gd name="T66" fmla="*/ 41 w 236"/>
                <a:gd name="T67" fmla="*/ 64 h 166"/>
                <a:gd name="T68" fmla="*/ 8 w 236"/>
                <a:gd name="T69" fmla="*/ 47 h 166"/>
                <a:gd name="T70" fmla="*/ 25 w 236"/>
                <a:gd name="T71" fmla="*/ 39 h 166"/>
                <a:gd name="T72" fmla="*/ 46 w 236"/>
                <a:gd name="T73" fmla="*/ 45 h 166"/>
                <a:gd name="T74" fmla="*/ 54 w 236"/>
                <a:gd name="T75" fmla="*/ 37 h 166"/>
                <a:gd name="T76" fmla="*/ 33 w 236"/>
                <a:gd name="T77" fmla="*/ 37 h 166"/>
                <a:gd name="T78" fmla="*/ 23 w 236"/>
                <a:gd name="T79" fmla="*/ 24 h 166"/>
                <a:gd name="T80" fmla="*/ 52 w 236"/>
                <a:gd name="T81" fmla="*/ 17 h 166"/>
                <a:gd name="T82" fmla="*/ 65 w 236"/>
                <a:gd name="T83" fmla="*/ 17 h 166"/>
                <a:gd name="T84" fmla="*/ 42 w 236"/>
                <a:gd name="T85" fmla="*/ 0 h 166"/>
                <a:gd name="T86" fmla="*/ 90 w 236"/>
                <a:gd name="T87" fmla="*/ 9 h 166"/>
                <a:gd name="T88" fmla="*/ 114 w 236"/>
                <a:gd name="T89" fmla="*/ 43 h 166"/>
                <a:gd name="T90" fmla="*/ 144 w 236"/>
                <a:gd name="T91" fmla="*/ 45 h 166"/>
                <a:gd name="T92" fmla="*/ 158 w 236"/>
                <a:gd name="T93" fmla="*/ 6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166">
                  <a:moveTo>
                    <a:pt x="158" y="67"/>
                  </a:moveTo>
                  <a:cubicBezTo>
                    <a:pt x="167" y="67"/>
                    <a:pt x="167" y="67"/>
                    <a:pt x="167" y="67"/>
                  </a:cubicBezTo>
                  <a:cubicBezTo>
                    <a:pt x="167" y="57"/>
                    <a:pt x="167" y="57"/>
                    <a:pt x="167" y="57"/>
                  </a:cubicBezTo>
                  <a:cubicBezTo>
                    <a:pt x="163" y="51"/>
                    <a:pt x="163" y="51"/>
                    <a:pt x="163" y="51"/>
                  </a:cubicBezTo>
                  <a:cubicBezTo>
                    <a:pt x="165" y="51"/>
                    <a:pt x="168" y="51"/>
                    <a:pt x="171" y="51"/>
                  </a:cubicBezTo>
                  <a:cubicBezTo>
                    <a:pt x="181" y="51"/>
                    <a:pt x="181" y="55"/>
                    <a:pt x="181" y="64"/>
                  </a:cubicBezTo>
                  <a:cubicBezTo>
                    <a:pt x="181" y="70"/>
                    <a:pt x="190" y="71"/>
                    <a:pt x="190" y="76"/>
                  </a:cubicBezTo>
                  <a:cubicBezTo>
                    <a:pt x="190" y="82"/>
                    <a:pt x="184" y="84"/>
                    <a:pt x="184" y="88"/>
                  </a:cubicBezTo>
                  <a:cubicBezTo>
                    <a:pt x="184" y="95"/>
                    <a:pt x="196" y="88"/>
                    <a:pt x="197" y="88"/>
                  </a:cubicBezTo>
                  <a:cubicBezTo>
                    <a:pt x="205" y="88"/>
                    <a:pt x="224" y="98"/>
                    <a:pt x="234" y="99"/>
                  </a:cubicBezTo>
                  <a:cubicBezTo>
                    <a:pt x="234" y="104"/>
                    <a:pt x="236" y="107"/>
                    <a:pt x="234" y="111"/>
                  </a:cubicBezTo>
                  <a:cubicBezTo>
                    <a:pt x="231" y="115"/>
                    <a:pt x="222" y="114"/>
                    <a:pt x="216" y="115"/>
                  </a:cubicBezTo>
                  <a:cubicBezTo>
                    <a:pt x="201" y="116"/>
                    <a:pt x="190" y="140"/>
                    <a:pt x="181" y="140"/>
                  </a:cubicBezTo>
                  <a:cubicBezTo>
                    <a:pt x="171" y="140"/>
                    <a:pt x="171" y="133"/>
                    <a:pt x="168" y="124"/>
                  </a:cubicBezTo>
                  <a:cubicBezTo>
                    <a:pt x="165" y="128"/>
                    <a:pt x="163" y="132"/>
                    <a:pt x="159" y="136"/>
                  </a:cubicBezTo>
                  <a:cubicBezTo>
                    <a:pt x="164" y="144"/>
                    <a:pt x="167" y="146"/>
                    <a:pt x="169" y="152"/>
                  </a:cubicBezTo>
                  <a:cubicBezTo>
                    <a:pt x="156" y="152"/>
                    <a:pt x="156" y="152"/>
                    <a:pt x="156" y="152"/>
                  </a:cubicBezTo>
                  <a:cubicBezTo>
                    <a:pt x="156" y="162"/>
                    <a:pt x="156" y="162"/>
                    <a:pt x="156" y="162"/>
                  </a:cubicBezTo>
                  <a:cubicBezTo>
                    <a:pt x="149" y="163"/>
                    <a:pt x="135" y="153"/>
                    <a:pt x="128" y="148"/>
                  </a:cubicBezTo>
                  <a:cubicBezTo>
                    <a:pt x="128" y="162"/>
                    <a:pt x="122" y="166"/>
                    <a:pt x="110" y="166"/>
                  </a:cubicBezTo>
                  <a:cubicBezTo>
                    <a:pt x="98" y="166"/>
                    <a:pt x="81" y="163"/>
                    <a:pt x="80" y="152"/>
                  </a:cubicBezTo>
                  <a:cubicBezTo>
                    <a:pt x="85" y="151"/>
                    <a:pt x="87" y="149"/>
                    <a:pt x="90" y="146"/>
                  </a:cubicBezTo>
                  <a:cubicBezTo>
                    <a:pt x="77" y="146"/>
                    <a:pt x="56" y="138"/>
                    <a:pt x="56" y="126"/>
                  </a:cubicBezTo>
                  <a:cubicBezTo>
                    <a:pt x="56" y="111"/>
                    <a:pt x="103" y="113"/>
                    <a:pt x="113" y="111"/>
                  </a:cubicBezTo>
                  <a:cubicBezTo>
                    <a:pt x="102" y="107"/>
                    <a:pt x="93" y="104"/>
                    <a:pt x="82" y="104"/>
                  </a:cubicBezTo>
                  <a:cubicBezTo>
                    <a:pt x="71" y="104"/>
                    <a:pt x="68" y="111"/>
                    <a:pt x="59" y="111"/>
                  </a:cubicBezTo>
                  <a:cubicBezTo>
                    <a:pt x="52" y="111"/>
                    <a:pt x="51" y="105"/>
                    <a:pt x="49" y="100"/>
                  </a:cubicBezTo>
                  <a:cubicBezTo>
                    <a:pt x="41" y="103"/>
                    <a:pt x="39" y="107"/>
                    <a:pt x="33" y="107"/>
                  </a:cubicBezTo>
                  <a:cubicBezTo>
                    <a:pt x="28" y="107"/>
                    <a:pt x="27" y="103"/>
                    <a:pt x="27" y="99"/>
                  </a:cubicBezTo>
                  <a:cubicBezTo>
                    <a:pt x="34" y="95"/>
                    <a:pt x="40" y="95"/>
                    <a:pt x="44" y="88"/>
                  </a:cubicBezTo>
                  <a:cubicBezTo>
                    <a:pt x="18" y="88"/>
                    <a:pt x="3" y="86"/>
                    <a:pt x="0" y="63"/>
                  </a:cubicBezTo>
                  <a:cubicBezTo>
                    <a:pt x="12" y="63"/>
                    <a:pt x="12" y="63"/>
                    <a:pt x="12" y="63"/>
                  </a:cubicBezTo>
                  <a:cubicBezTo>
                    <a:pt x="15" y="66"/>
                    <a:pt x="28" y="71"/>
                    <a:pt x="34" y="71"/>
                  </a:cubicBezTo>
                  <a:cubicBezTo>
                    <a:pt x="37" y="71"/>
                    <a:pt x="41" y="64"/>
                    <a:pt x="41" y="64"/>
                  </a:cubicBezTo>
                  <a:cubicBezTo>
                    <a:pt x="31" y="61"/>
                    <a:pt x="8" y="56"/>
                    <a:pt x="8" y="47"/>
                  </a:cubicBezTo>
                  <a:cubicBezTo>
                    <a:pt x="8" y="38"/>
                    <a:pt x="18" y="39"/>
                    <a:pt x="25" y="39"/>
                  </a:cubicBezTo>
                  <a:cubicBezTo>
                    <a:pt x="36" y="39"/>
                    <a:pt x="40" y="45"/>
                    <a:pt x="46" y="45"/>
                  </a:cubicBezTo>
                  <a:cubicBezTo>
                    <a:pt x="50" y="45"/>
                    <a:pt x="52" y="39"/>
                    <a:pt x="54" y="37"/>
                  </a:cubicBezTo>
                  <a:cubicBezTo>
                    <a:pt x="47" y="32"/>
                    <a:pt x="37" y="37"/>
                    <a:pt x="33" y="37"/>
                  </a:cubicBezTo>
                  <a:cubicBezTo>
                    <a:pt x="30" y="37"/>
                    <a:pt x="23" y="25"/>
                    <a:pt x="23" y="24"/>
                  </a:cubicBezTo>
                  <a:cubicBezTo>
                    <a:pt x="32" y="18"/>
                    <a:pt x="38" y="14"/>
                    <a:pt x="52" y="17"/>
                  </a:cubicBezTo>
                  <a:cubicBezTo>
                    <a:pt x="65" y="17"/>
                    <a:pt x="65" y="17"/>
                    <a:pt x="65" y="17"/>
                  </a:cubicBezTo>
                  <a:cubicBezTo>
                    <a:pt x="56" y="12"/>
                    <a:pt x="43" y="11"/>
                    <a:pt x="42" y="0"/>
                  </a:cubicBezTo>
                  <a:cubicBezTo>
                    <a:pt x="61" y="2"/>
                    <a:pt x="76" y="3"/>
                    <a:pt x="90" y="9"/>
                  </a:cubicBezTo>
                  <a:cubicBezTo>
                    <a:pt x="105" y="15"/>
                    <a:pt x="102" y="38"/>
                    <a:pt x="114" y="43"/>
                  </a:cubicBezTo>
                  <a:cubicBezTo>
                    <a:pt x="125" y="48"/>
                    <a:pt x="133" y="40"/>
                    <a:pt x="144" y="45"/>
                  </a:cubicBezTo>
                  <a:cubicBezTo>
                    <a:pt x="156" y="49"/>
                    <a:pt x="151" y="60"/>
                    <a:pt x="158" y="6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4" name="Freeform 142"/>
            <p:cNvSpPr>
              <a:spLocks/>
            </p:cNvSpPr>
            <p:nvPr/>
          </p:nvSpPr>
          <p:spPr bwMode="auto">
            <a:xfrm>
              <a:off x="3293576" y="1991564"/>
              <a:ext cx="201118" cy="134935"/>
            </a:xfrm>
            <a:custGeom>
              <a:avLst/>
              <a:gdLst>
                <a:gd name="T0" fmla="*/ 11 w 153"/>
                <a:gd name="T1" fmla="*/ 70 h 102"/>
                <a:gd name="T2" fmla="*/ 19 w 153"/>
                <a:gd name="T3" fmla="*/ 60 h 102"/>
                <a:gd name="T4" fmla="*/ 19 w 153"/>
                <a:gd name="T5" fmla="*/ 48 h 102"/>
                <a:gd name="T6" fmla="*/ 44 w 153"/>
                <a:gd name="T7" fmla="*/ 0 h 102"/>
                <a:gd name="T8" fmla="*/ 55 w 153"/>
                <a:gd name="T9" fmla="*/ 23 h 102"/>
                <a:gd name="T10" fmla="*/ 62 w 153"/>
                <a:gd name="T11" fmla="*/ 16 h 102"/>
                <a:gd name="T12" fmla="*/ 116 w 153"/>
                <a:gd name="T13" fmla="*/ 48 h 102"/>
                <a:gd name="T14" fmla="*/ 121 w 153"/>
                <a:gd name="T15" fmla="*/ 63 h 102"/>
                <a:gd name="T16" fmla="*/ 153 w 153"/>
                <a:gd name="T17" fmla="*/ 78 h 102"/>
                <a:gd name="T18" fmla="*/ 128 w 153"/>
                <a:gd name="T19" fmla="*/ 86 h 102"/>
                <a:gd name="T20" fmla="*/ 108 w 153"/>
                <a:gd name="T21" fmla="*/ 86 h 102"/>
                <a:gd name="T22" fmla="*/ 79 w 153"/>
                <a:gd name="T23" fmla="*/ 66 h 102"/>
                <a:gd name="T24" fmla="*/ 44 w 153"/>
                <a:gd name="T25" fmla="*/ 96 h 102"/>
                <a:gd name="T26" fmla="*/ 38 w 153"/>
                <a:gd name="T27" fmla="*/ 102 h 102"/>
                <a:gd name="T28" fmla="*/ 32 w 153"/>
                <a:gd name="T29" fmla="*/ 86 h 102"/>
                <a:gd name="T30" fmla="*/ 0 w 153"/>
                <a:gd name="T31" fmla="*/ 86 h 102"/>
                <a:gd name="T32" fmla="*/ 11 w 153"/>
                <a:gd name="T33" fmla="*/ 7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3" h="102">
                  <a:moveTo>
                    <a:pt x="11" y="70"/>
                  </a:moveTo>
                  <a:cubicBezTo>
                    <a:pt x="15" y="67"/>
                    <a:pt x="19" y="65"/>
                    <a:pt x="19" y="60"/>
                  </a:cubicBezTo>
                  <a:cubicBezTo>
                    <a:pt x="19" y="53"/>
                    <a:pt x="19" y="55"/>
                    <a:pt x="19" y="48"/>
                  </a:cubicBezTo>
                  <a:cubicBezTo>
                    <a:pt x="19" y="35"/>
                    <a:pt x="22" y="3"/>
                    <a:pt x="44" y="0"/>
                  </a:cubicBezTo>
                  <a:cubicBezTo>
                    <a:pt x="47" y="12"/>
                    <a:pt x="51" y="15"/>
                    <a:pt x="55" y="23"/>
                  </a:cubicBezTo>
                  <a:cubicBezTo>
                    <a:pt x="57" y="20"/>
                    <a:pt x="59" y="18"/>
                    <a:pt x="62" y="16"/>
                  </a:cubicBezTo>
                  <a:cubicBezTo>
                    <a:pt x="78" y="37"/>
                    <a:pt x="102" y="29"/>
                    <a:pt x="116" y="48"/>
                  </a:cubicBezTo>
                  <a:cubicBezTo>
                    <a:pt x="119" y="54"/>
                    <a:pt x="117" y="59"/>
                    <a:pt x="121" y="63"/>
                  </a:cubicBezTo>
                  <a:cubicBezTo>
                    <a:pt x="133" y="72"/>
                    <a:pt x="147" y="68"/>
                    <a:pt x="153" y="78"/>
                  </a:cubicBezTo>
                  <a:cubicBezTo>
                    <a:pt x="145" y="83"/>
                    <a:pt x="138" y="86"/>
                    <a:pt x="128" y="86"/>
                  </a:cubicBezTo>
                  <a:cubicBezTo>
                    <a:pt x="119" y="86"/>
                    <a:pt x="116" y="86"/>
                    <a:pt x="108" y="86"/>
                  </a:cubicBezTo>
                  <a:cubicBezTo>
                    <a:pt x="108" y="86"/>
                    <a:pt x="84" y="68"/>
                    <a:pt x="79" y="66"/>
                  </a:cubicBezTo>
                  <a:cubicBezTo>
                    <a:pt x="79" y="84"/>
                    <a:pt x="54" y="101"/>
                    <a:pt x="44" y="96"/>
                  </a:cubicBezTo>
                  <a:cubicBezTo>
                    <a:pt x="41" y="100"/>
                    <a:pt x="41" y="102"/>
                    <a:pt x="38" y="102"/>
                  </a:cubicBezTo>
                  <a:cubicBezTo>
                    <a:pt x="28" y="102"/>
                    <a:pt x="31" y="94"/>
                    <a:pt x="32" y="86"/>
                  </a:cubicBezTo>
                  <a:cubicBezTo>
                    <a:pt x="20" y="83"/>
                    <a:pt x="6" y="86"/>
                    <a:pt x="0" y="86"/>
                  </a:cubicBezTo>
                  <a:cubicBezTo>
                    <a:pt x="0" y="73"/>
                    <a:pt x="10" y="74"/>
                    <a:pt x="11" y="7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5" name="Freeform 143"/>
            <p:cNvSpPr>
              <a:spLocks/>
            </p:cNvSpPr>
            <p:nvPr/>
          </p:nvSpPr>
          <p:spPr bwMode="auto">
            <a:xfrm>
              <a:off x="3581140" y="1858404"/>
              <a:ext cx="61746" cy="65693"/>
            </a:xfrm>
            <a:custGeom>
              <a:avLst/>
              <a:gdLst>
                <a:gd name="T0" fmla="*/ 47 w 47"/>
                <a:gd name="T1" fmla="*/ 31 h 49"/>
                <a:gd name="T2" fmla="*/ 19 w 47"/>
                <a:gd name="T3" fmla="*/ 49 h 49"/>
                <a:gd name="T4" fmla="*/ 0 w 47"/>
                <a:gd name="T5" fmla="*/ 31 h 49"/>
                <a:gd name="T6" fmla="*/ 47 w 47"/>
                <a:gd name="T7" fmla="*/ 31 h 49"/>
              </a:gdLst>
              <a:ahLst/>
              <a:cxnLst>
                <a:cxn ang="0">
                  <a:pos x="T0" y="T1"/>
                </a:cxn>
                <a:cxn ang="0">
                  <a:pos x="T2" y="T3"/>
                </a:cxn>
                <a:cxn ang="0">
                  <a:pos x="T4" y="T5"/>
                </a:cxn>
                <a:cxn ang="0">
                  <a:pos x="T6" y="T7"/>
                </a:cxn>
              </a:cxnLst>
              <a:rect l="0" t="0" r="r" b="b"/>
              <a:pathLst>
                <a:path w="47" h="49">
                  <a:moveTo>
                    <a:pt x="47" y="31"/>
                  </a:moveTo>
                  <a:cubicBezTo>
                    <a:pt x="47" y="42"/>
                    <a:pt x="28" y="49"/>
                    <a:pt x="19" y="49"/>
                  </a:cubicBezTo>
                  <a:cubicBezTo>
                    <a:pt x="7" y="49"/>
                    <a:pt x="0" y="41"/>
                    <a:pt x="0" y="31"/>
                  </a:cubicBezTo>
                  <a:cubicBezTo>
                    <a:pt x="0" y="0"/>
                    <a:pt x="47" y="5"/>
                    <a:pt x="47" y="3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6" name="Freeform 144"/>
            <p:cNvSpPr>
              <a:spLocks/>
            </p:cNvSpPr>
            <p:nvPr/>
          </p:nvSpPr>
          <p:spPr bwMode="auto">
            <a:xfrm>
              <a:off x="3395900" y="2133602"/>
              <a:ext cx="49397" cy="40836"/>
            </a:xfrm>
            <a:custGeom>
              <a:avLst/>
              <a:gdLst>
                <a:gd name="T0" fmla="*/ 16 w 38"/>
                <a:gd name="T1" fmla="*/ 1 h 31"/>
                <a:gd name="T2" fmla="*/ 38 w 38"/>
                <a:gd name="T3" fmla="*/ 4 h 31"/>
                <a:gd name="T4" fmla="*/ 0 w 38"/>
                <a:gd name="T5" fmla="*/ 31 h 31"/>
                <a:gd name="T6" fmla="*/ 0 w 38"/>
                <a:gd name="T7" fmla="*/ 21 h 31"/>
                <a:gd name="T8" fmla="*/ 16 w 38"/>
                <a:gd name="T9" fmla="*/ 1 h 31"/>
              </a:gdLst>
              <a:ahLst/>
              <a:cxnLst>
                <a:cxn ang="0">
                  <a:pos x="T0" y="T1"/>
                </a:cxn>
                <a:cxn ang="0">
                  <a:pos x="T2" y="T3"/>
                </a:cxn>
                <a:cxn ang="0">
                  <a:pos x="T4" y="T5"/>
                </a:cxn>
                <a:cxn ang="0">
                  <a:pos x="T6" y="T7"/>
                </a:cxn>
                <a:cxn ang="0">
                  <a:pos x="T8" y="T9"/>
                </a:cxn>
              </a:cxnLst>
              <a:rect l="0" t="0" r="r" b="b"/>
              <a:pathLst>
                <a:path w="38" h="31">
                  <a:moveTo>
                    <a:pt x="16" y="1"/>
                  </a:moveTo>
                  <a:cubicBezTo>
                    <a:pt x="31" y="0"/>
                    <a:pt x="28" y="0"/>
                    <a:pt x="38" y="4"/>
                  </a:cubicBezTo>
                  <a:cubicBezTo>
                    <a:pt x="31" y="14"/>
                    <a:pt x="12" y="29"/>
                    <a:pt x="0" y="31"/>
                  </a:cubicBezTo>
                  <a:cubicBezTo>
                    <a:pt x="0" y="21"/>
                    <a:pt x="0" y="21"/>
                    <a:pt x="0" y="21"/>
                  </a:cubicBezTo>
                  <a:cubicBezTo>
                    <a:pt x="6" y="13"/>
                    <a:pt x="16" y="6"/>
                    <a:pt x="16" y="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7" name="Freeform 145"/>
            <p:cNvSpPr>
              <a:spLocks/>
            </p:cNvSpPr>
            <p:nvPr/>
          </p:nvSpPr>
          <p:spPr bwMode="auto">
            <a:xfrm>
              <a:off x="3475288" y="1565453"/>
              <a:ext cx="134078" cy="60365"/>
            </a:xfrm>
            <a:custGeom>
              <a:avLst/>
              <a:gdLst>
                <a:gd name="T0" fmla="*/ 38 w 102"/>
                <a:gd name="T1" fmla="*/ 46 h 46"/>
                <a:gd name="T2" fmla="*/ 15 w 102"/>
                <a:gd name="T3" fmla="*/ 28 h 46"/>
                <a:gd name="T4" fmla="*/ 0 w 102"/>
                <a:gd name="T5" fmla="*/ 11 h 46"/>
                <a:gd name="T6" fmla="*/ 13 w 102"/>
                <a:gd name="T7" fmla="*/ 0 h 46"/>
                <a:gd name="T8" fmla="*/ 51 w 102"/>
                <a:gd name="T9" fmla="*/ 6 h 46"/>
                <a:gd name="T10" fmla="*/ 102 w 102"/>
                <a:gd name="T11" fmla="*/ 31 h 46"/>
                <a:gd name="T12" fmla="*/ 89 w 102"/>
                <a:gd name="T13" fmla="*/ 43 h 46"/>
                <a:gd name="T14" fmla="*/ 66 w 102"/>
                <a:gd name="T15" fmla="*/ 38 h 46"/>
                <a:gd name="T16" fmla="*/ 38 w 102"/>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46">
                  <a:moveTo>
                    <a:pt x="38" y="46"/>
                  </a:moveTo>
                  <a:cubicBezTo>
                    <a:pt x="23" y="46"/>
                    <a:pt x="10" y="42"/>
                    <a:pt x="15" y="28"/>
                  </a:cubicBezTo>
                  <a:cubicBezTo>
                    <a:pt x="9" y="24"/>
                    <a:pt x="0" y="20"/>
                    <a:pt x="0" y="11"/>
                  </a:cubicBezTo>
                  <a:cubicBezTo>
                    <a:pt x="0" y="4"/>
                    <a:pt x="7" y="0"/>
                    <a:pt x="13" y="0"/>
                  </a:cubicBezTo>
                  <a:cubicBezTo>
                    <a:pt x="30" y="0"/>
                    <a:pt x="35" y="6"/>
                    <a:pt x="51" y="6"/>
                  </a:cubicBezTo>
                  <a:cubicBezTo>
                    <a:pt x="71" y="6"/>
                    <a:pt x="89" y="23"/>
                    <a:pt x="102" y="31"/>
                  </a:cubicBezTo>
                  <a:cubicBezTo>
                    <a:pt x="100" y="38"/>
                    <a:pt x="96" y="43"/>
                    <a:pt x="89" y="43"/>
                  </a:cubicBezTo>
                  <a:cubicBezTo>
                    <a:pt x="79" y="43"/>
                    <a:pt x="74" y="38"/>
                    <a:pt x="66" y="38"/>
                  </a:cubicBezTo>
                  <a:cubicBezTo>
                    <a:pt x="58" y="38"/>
                    <a:pt x="51" y="46"/>
                    <a:pt x="38" y="46"/>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8" name="Freeform 146"/>
            <p:cNvSpPr>
              <a:spLocks/>
            </p:cNvSpPr>
            <p:nvPr/>
          </p:nvSpPr>
          <p:spPr bwMode="auto">
            <a:xfrm>
              <a:off x="3487637" y="2160233"/>
              <a:ext cx="31756" cy="35509"/>
            </a:xfrm>
            <a:custGeom>
              <a:avLst/>
              <a:gdLst>
                <a:gd name="T0" fmla="*/ 25 w 25"/>
                <a:gd name="T1" fmla="*/ 9 h 27"/>
                <a:gd name="T2" fmla="*/ 12 w 25"/>
                <a:gd name="T3" fmla="*/ 27 h 27"/>
                <a:gd name="T4" fmla="*/ 0 w 25"/>
                <a:gd name="T5" fmla="*/ 15 h 27"/>
                <a:gd name="T6" fmla="*/ 25 w 25"/>
                <a:gd name="T7" fmla="*/ 9 h 27"/>
              </a:gdLst>
              <a:ahLst/>
              <a:cxnLst>
                <a:cxn ang="0">
                  <a:pos x="T0" y="T1"/>
                </a:cxn>
                <a:cxn ang="0">
                  <a:pos x="T2" y="T3"/>
                </a:cxn>
                <a:cxn ang="0">
                  <a:pos x="T4" y="T5"/>
                </a:cxn>
                <a:cxn ang="0">
                  <a:pos x="T6" y="T7"/>
                </a:cxn>
              </a:cxnLst>
              <a:rect l="0" t="0" r="r" b="b"/>
              <a:pathLst>
                <a:path w="25" h="27">
                  <a:moveTo>
                    <a:pt x="25" y="9"/>
                  </a:moveTo>
                  <a:cubicBezTo>
                    <a:pt x="21" y="16"/>
                    <a:pt x="19" y="27"/>
                    <a:pt x="12" y="27"/>
                  </a:cubicBezTo>
                  <a:cubicBezTo>
                    <a:pt x="10" y="27"/>
                    <a:pt x="0" y="15"/>
                    <a:pt x="0" y="15"/>
                  </a:cubicBezTo>
                  <a:cubicBezTo>
                    <a:pt x="0" y="1"/>
                    <a:pt x="18" y="0"/>
                    <a:pt x="25" y="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39" name="Freeform 147"/>
            <p:cNvSpPr>
              <a:spLocks/>
            </p:cNvSpPr>
            <p:nvPr/>
          </p:nvSpPr>
          <p:spPr bwMode="auto">
            <a:xfrm>
              <a:off x="3651707" y="1876159"/>
              <a:ext cx="33519" cy="19531"/>
            </a:xfrm>
            <a:custGeom>
              <a:avLst/>
              <a:gdLst>
                <a:gd name="T0" fmla="*/ 10 w 25"/>
                <a:gd name="T1" fmla="*/ 14 h 15"/>
                <a:gd name="T2" fmla="*/ 0 w 25"/>
                <a:gd name="T3" fmla="*/ 8 h 15"/>
                <a:gd name="T4" fmla="*/ 10 w 25"/>
                <a:gd name="T5" fmla="*/ 0 h 15"/>
                <a:gd name="T6" fmla="*/ 25 w 25"/>
                <a:gd name="T7" fmla="*/ 13 h 15"/>
                <a:gd name="T8" fmla="*/ 10 w 25"/>
                <a:gd name="T9" fmla="*/ 14 h 15"/>
              </a:gdLst>
              <a:ahLst/>
              <a:cxnLst>
                <a:cxn ang="0">
                  <a:pos x="T0" y="T1"/>
                </a:cxn>
                <a:cxn ang="0">
                  <a:pos x="T2" y="T3"/>
                </a:cxn>
                <a:cxn ang="0">
                  <a:pos x="T4" y="T5"/>
                </a:cxn>
                <a:cxn ang="0">
                  <a:pos x="T6" y="T7"/>
                </a:cxn>
                <a:cxn ang="0">
                  <a:pos x="T8" y="T9"/>
                </a:cxn>
              </a:cxnLst>
              <a:rect l="0" t="0" r="r" b="b"/>
              <a:pathLst>
                <a:path w="25" h="15">
                  <a:moveTo>
                    <a:pt x="10" y="14"/>
                  </a:moveTo>
                  <a:cubicBezTo>
                    <a:pt x="5" y="14"/>
                    <a:pt x="0" y="13"/>
                    <a:pt x="0" y="8"/>
                  </a:cubicBezTo>
                  <a:cubicBezTo>
                    <a:pt x="0" y="6"/>
                    <a:pt x="9" y="0"/>
                    <a:pt x="10" y="0"/>
                  </a:cubicBezTo>
                  <a:cubicBezTo>
                    <a:pt x="17" y="0"/>
                    <a:pt x="23" y="10"/>
                    <a:pt x="25" y="13"/>
                  </a:cubicBezTo>
                  <a:cubicBezTo>
                    <a:pt x="15" y="15"/>
                    <a:pt x="18" y="14"/>
                    <a:pt x="10" y="1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40" name="Freeform 148"/>
            <p:cNvSpPr>
              <a:spLocks/>
            </p:cNvSpPr>
            <p:nvPr/>
          </p:nvSpPr>
          <p:spPr bwMode="auto">
            <a:xfrm>
              <a:off x="3510572" y="1814017"/>
              <a:ext cx="33519" cy="24857"/>
            </a:xfrm>
            <a:custGeom>
              <a:avLst/>
              <a:gdLst>
                <a:gd name="T0" fmla="*/ 9 w 26"/>
                <a:gd name="T1" fmla="*/ 18 h 18"/>
                <a:gd name="T2" fmla="*/ 26 w 26"/>
                <a:gd name="T3" fmla="*/ 0 h 18"/>
                <a:gd name="T4" fmla="*/ 9 w 26"/>
                <a:gd name="T5" fmla="*/ 18 h 18"/>
              </a:gdLst>
              <a:ahLst/>
              <a:cxnLst>
                <a:cxn ang="0">
                  <a:pos x="T0" y="T1"/>
                </a:cxn>
                <a:cxn ang="0">
                  <a:pos x="T2" y="T3"/>
                </a:cxn>
                <a:cxn ang="0">
                  <a:pos x="T4" y="T5"/>
                </a:cxn>
              </a:cxnLst>
              <a:rect l="0" t="0" r="r" b="b"/>
              <a:pathLst>
                <a:path w="26" h="18">
                  <a:moveTo>
                    <a:pt x="9" y="18"/>
                  </a:moveTo>
                  <a:cubicBezTo>
                    <a:pt x="0" y="18"/>
                    <a:pt x="17" y="0"/>
                    <a:pt x="26" y="0"/>
                  </a:cubicBezTo>
                  <a:cubicBezTo>
                    <a:pt x="24" y="9"/>
                    <a:pt x="18" y="18"/>
                    <a:pt x="9" y="18"/>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41" name="Freeform 149"/>
            <p:cNvSpPr>
              <a:spLocks/>
            </p:cNvSpPr>
            <p:nvPr/>
          </p:nvSpPr>
          <p:spPr bwMode="auto">
            <a:xfrm>
              <a:off x="3210659" y="1561901"/>
              <a:ext cx="820350" cy="626739"/>
            </a:xfrm>
            <a:custGeom>
              <a:avLst/>
              <a:gdLst>
                <a:gd name="T0" fmla="*/ 573 w 622"/>
                <a:gd name="T1" fmla="*/ 354 h 471"/>
                <a:gd name="T2" fmla="*/ 482 w 622"/>
                <a:gd name="T3" fmla="*/ 308 h 471"/>
                <a:gd name="T4" fmla="*/ 497 w 622"/>
                <a:gd name="T5" fmla="*/ 320 h 471"/>
                <a:gd name="T6" fmla="*/ 486 w 622"/>
                <a:gd name="T7" fmla="*/ 331 h 471"/>
                <a:gd name="T8" fmla="*/ 512 w 622"/>
                <a:gd name="T9" fmla="*/ 362 h 471"/>
                <a:gd name="T10" fmla="*/ 546 w 622"/>
                <a:gd name="T11" fmla="*/ 371 h 471"/>
                <a:gd name="T12" fmla="*/ 560 w 622"/>
                <a:gd name="T13" fmla="*/ 405 h 471"/>
                <a:gd name="T14" fmla="*/ 478 w 622"/>
                <a:gd name="T15" fmla="*/ 405 h 471"/>
                <a:gd name="T16" fmla="*/ 522 w 622"/>
                <a:gd name="T17" fmla="*/ 461 h 471"/>
                <a:gd name="T18" fmla="*/ 507 w 622"/>
                <a:gd name="T19" fmla="*/ 461 h 471"/>
                <a:gd name="T20" fmla="*/ 401 w 622"/>
                <a:gd name="T21" fmla="*/ 407 h 471"/>
                <a:gd name="T22" fmla="*/ 327 w 622"/>
                <a:gd name="T23" fmla="*/ 379 h 471"/>
                <a:gd name="T24" fmla="*/ 291 w 622"/>
                <a:gd name="T25" fmla="*/ 386 h 471"/>
                <a:gd name="T26" fmla="*/ 289 w 622"/>
                <a:gd name="T27" fmla="*/ 342 h 471"/>
                <a:gd name="T28" fmla="*/ 355 w 622"/>
                <a:gd name="T29" fmla="*/ 331 h 471"/>
                <a:gd name="T30" fmla="*/ 361 w 622"/>
                <a:gd name="T31" fmla="*/ 302 h 471"/>
                <a:gd name="T32" fmla="*/ 319 w 622"/>
                <a:gd name="T33" fmla="*/ 207 h 471"/>
                <a:gd name="T34" fmla="*/ 289 w 622"/>
                <a:gd name="T35" fmla="*/ 207 h 471"/>
                <a:gd name="T36" fmla="*/ 251 w 622"/>
                <a:gd name="T37" fmla="*/ 153 h 471"/>
                <a:gd name="T38" fmla="*/ 209 w 622"/>
                <a:gd name="T39" fmla="*/ 165 h 471"/>
                <a:gd name="T40" fmla="*/ 72 w 622"/>
                <a:gd name="T41" fmla="*/ 149 h 471"/>
                <a:gd name="T42" fmla="*/ 18 w 622"/>
                <a:gd name="T43" fmla="*/ 125 h 471"/>
                <a:gd name="T44" fmla="*/ 53 w 622"/>
                <a:gd name="T45" fmla="*/ 117 h 471"/>
                <a:gd name="T46" fmla="*/ 0 w 622"/>
                <a:gd name="T47" fmla="*/ 87 h 471"/>
                <a:gd name="T48" fmla="*/ 20 w 622"/>
                <a:gd name="T49" fmla="*/ 29 h 471"/>
                <a:gd name="T50" fmla="*/ 106 w 622"/>
                <a:gd name="T51" fmla="*/ 8 h 471"/>
                <a:gd name="T52" fmla="*/ 79 w 622"/>
                <a:gd name="T53" fmla="*/ 57 h 471"/>
                <a:gd name="T54" fmla="*/ 87 w 622"/>
                <a:gd name="T55" fmla="*/ 85 h 471"/>
                <a:gd name="T56" fmla="*/ 94 w 622"/>
                <a:gd name="T57" fmla="*/ 48 h 471"/>
                <a:gd name="T58" fmla="*/ 206 w 622"/>
                <a:gd name="T59" fmla="*/ 53 h 471"/>
                <a:gd name="T60" fmla="*/ 221 w 622"/>
                <a:gd name="T61" fmla="*/ 61 h 471"/>
                <a:gd name="T62" fmla="*/ 268 w 622"/>
                <a:gd name="T63" fmla="*/ 49 h 471"/>
                <a:gd name="T64" fmla="*/ 372 w 622"/>
                <a:gd name="T65" fmla="*/ 101 h 471"/>
                <a:gd name="T66" fmla="*/ 416 w 622"/>
                <a:gd name="T67" fmla="*/ 117 h 471"/>
                <a:gd name="T68" fmla="*/ 469 w 622"/>
                <a:gd name="T69" fmla="*/ 153 h 471"/>
                <a:gd name="T70" fmla="*/ 503 w 622"/>
                <a:gd name="T71" fmla="*/ 172 h 471"/>
                <a:gd name="T72" fmla="*/ 499 w 622"/>
                <a:gd name="T73" fmla="*/ 184 h 471"/>
                <a:gd name="T74" fmla="*/ 486 w 622"/>
                <a:gd name="T75" fmla="*/ 210 h 471"/>
                <a:gd name="T76" fmla="*/ 545 w 622"/>
                <a:gd name="T77" fmla="*/ 244 h 471"/>
                <a:gd name="T78" fmla="*/ 588 w 622"/>
                <a:gd name="T79" fmla="*/ 276 h 471"/>
                <a:gd name="T80" fmla="*/ 622 w 622"/>
                <a:gd name="T81" fmla="*/ 298 h 471"/>
                <a:gd name="T82" fmla="*/ 599 w 622"/>
                <a:gd name="T83" fmla="*/ 32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2" h="471">
                  <a:moveTo>
                    <a:pt x="583" y="331"/>
                  </a:moveTo>
                  <a:cubicBezTo>
                    <a:pt x="583" y="340"/>
                    <a:pt x="581" y="354"/>
                    <a:pt x="573" y="354"/>
                  </a:cubicBezTo>
                  <a:cubicBezTo>
                    <a:pt x="535" y="354"/>
                    <a:pt x="533" y="300"/>
                    <a:pt x="497" y="300"/>
                  </a:cubicBezTo>
                  <a:cubicBezTo>
                    <a:pt x="493" y="300"/>
                    <a:pt x="483" y="308"/>
                    <a:pt x="482" y="308"/>
                  </a:cubicBezTo>
                  <a:cubicBezTo>
                    <a:pt x="489" y="312"/>
                    <a:pt x="490" y="312"/>
                    <a:pt x="497" y="310"/>
                  </a:cubicBezTo>
                  <a:cubicBezTo>
                    <a:pt x="497" y="320"/>
                    <a:pt x="497" y="320"/>
                    <a:pt x="497" y="320"/>
                  </a:cubicBezTo>
                  <a:cubicBezTo>
                    <a:pt x="493" y="321"/>
                    <a:pt x="489" y="322"/>
                    <a:pt x="486" y="320"/>
                  </a:cubicBezTo>
                  <a:cubicBezTo>
                    <a:pt x="486" y="331"/>
                    <a:pt x="486" y="331"/>
                    <a:pt x="486" y="331"/>
                  </a:cubicBezTo>
                  <a:cubicBezTo>
                    <a:pt x="496" y="331"/>
                    <a:pt x="496" y="331"/>
                    <a:pt x="496" y="331"/>
                  </a:cubicBezTo>
                  <a:cubicBezTo>
                    <a:pt x="497" y="342"/>
                    <a:pt x="506" y="359"/>
                    <a:pt x="512" y="362"/>
                  </a:cubicBezTo>
                  <a:cubicBezTo>
                    <a:pt x="527" y="367"/>
                    <a:pt x="532" y="358"/>
                    <a:pt x="533" y="371"/>
                  </a:cubicBezTo>
                  <a:cubicBezTo>
                    <a:pt x="541" y="371"/>
                    <a:pt x="541" y="371"/>
                    <a:pt x="546" y="371"/>
                  </a:cubicBezTo>
                  <a:cubicBezTo>
                    <a:pt x="546" y="384"/>
                    <a:pt x="546" y="384"/>
                    <a:pt x="546" y="387"/>
                  </a:cubicBezTo>
                  <a:cubicBezTo>
                    <a:pt x="546" y="393"/>
                    <a:pt x="560" y="397"/>
                    <a:pt x="560" y="405"/>
                  </a:cubicBezTo>
                  <a:cubicBezTo>
                    <a:pt x="560" y="413"/>
                    <a:pt x="552" y="428"/>
                    <a:pt x="549" y="437"/>
                  </a:cubicBezTo>
                  <a:cubicBezTo>
                    <a:pt x="535" y="436"/>
                    <a:pt x="487" y="417"/>
                    <a:pt x="478" y="405"/>
                  </a:cubicBezTo>
                  <a:cubicBezTo>
                    <a:pt x="467" y="405"/>
                    <a:pt x="467" y="405"/>
                    <a:pt x="467" y="405"/>
                  </a:cubicBezTo>
                  <a:cubicBezTo>
                    <a:pt x="480" y="422"/>
                    <a:pt x="522" y="439"/>
                    <a:pt x="522" y="461"/>
                  </a:cubicBezTo>
                  <a:cubicBezTo>
                    <a:pt x="522" y="467"/>
                    <a:pt x="518" y="471"/>
                    <a:pt x="515" y="471"/>
                  </a:cubicBezTo>
                  <a:cubicBezTo>
                    <a:pt x="511" y="471"/>
                    <a:pt x="509" y="462"/>
                    <a:pt x="507" y="461"/>
                  </a:cubicBezTo>
                  <a:cubicBezTo>
                    <a:pt x="485" y="450"/>
                    <a:pt x="471" y="455"/>
                    <a:pt x="452" y="443"/>
                  </a:cubicBezTo>
                  <a:cubicBezTo>
                    <a:pt x="434" y="432"/>
                    <a:pt x="388" y="432"/>
                    <a:pt x="401" y="407"/>
                  </a:cubicBezTo>
                  <a:cubicBezTo>
                    <a:pt x="376" y="396"/>
                    <a:pt x="364" y="381"/>
                    <a:pt x="342" y="367"/>
                  </a:cubicBezTo>
                  <a:cubicBezTo>
                    <a:pt x="338" y="373"/>
                    <a:pt x="334" y="379"/>
                    <a:pt x="327" y="379"/>
                  </a:cubicBezTo>
                  <a:cubicBezTo>
                    <a:pt x="319" y="379"/>
                    <a:pt x="321" y="374"/>
                    <a:pt x="314" y="374"/>
                  </a:cubicBezTo>
                  <a:cubicBezTo>
                    <a:pt x="305" y="374"/>
                    <a:pt x="300" y="386"/>
                    <a:pt x="291" y="386"/>
                  </a:cubicBezTo>
                  <a:cubicBezTo>
                    <a:pt x="283" y="386"/>
                    <a:pt x="259" y="374"/>
                    <a:pt x="259" y="363"/>
                  </a:cubicBezTo>
                  <a:cubicBezTo>
                    <a:pt x="259" y="355"/>
                    <a:pt x="278" y="342"/>
                    <a:pt x="289" y="342"/>
                  </a:cubicBezTo>
                  <a:cubicBezTo>
                    <a:pt x="302" y="342"/>
                    <a:pt x="315" y="342"/>
                    <a:pt x="321" y="342"/>
                  </a:cubicBezTo>
                  <a:cubicBezTo>
                    <a:pt x="328" y="342"/>
                    <a:pt x="346" y="337"/>
                    <a:pt x="355" y="331"/>
                  </a:cubicBezTo>
                  <a:cubicBezTo>
                    <a:pt x="352" y="328"/>
                    <a:pt x="342" y="320"/>
                    <a:pt x="342" y="314"/>
                  </a:cubicBezTo>
                  <a:cubicBezTo>
                    <a:pt x="342" y="300"/>
                    <a:pt x="355" y="308"/>
                    <a:pt x="361" y="302"/>
                  </a:cubicBezTo>
                  <a:cubicBezTo>
                    <a:pt x="368" y="295"/>
                    <a:pt x="384" y="277"/>
                    <a:pt x="384" y="266"/>
                  </a:cubicBezTo>
                  <a:cubicBezTo>
                    <a:pt x="384" y="246"/>
                    <a:pt x="335" y="207"/>
                    <a:pt x="319" y="207"/>
                  </a:cubicBezTo>
                  <a:cubicBezTo>
                    <a:pt x="309" y="207"/>
                    <a:pt x="305" y="216"/>
                    <a:pt x="295" y="216"/>
                  </a:cubicBezTo>
                  <a:cubicBezTo>
                    <a:pt x="292" y="216"/>
                    <a:pt x="289" y="208"/>
                    <a:pt x="289" y="207"/>
                  </a:cubicBezTo>
                  <a:cubicBezTo>
                    <a:pt x="289" y="199"/>
                    <a:pt x="302" y="197"/>
                    <a:pt x="307" y="196"/>
                  </a:cubicBezTo>
                  <a:cubicBezTo>
                    <a:pt x="300" y="189"/>
                    <a:pt x="259" y="153"/>
                    <a:pt x="251" y="153"/>
                  </a:cubicBezTo>
                  <a:cubicBezTo>
                    <a:pt x="241" y="153"/>
                    <a:pt x="229" y="183"/>
                    <a:pt x="215" y="183"/>
                  </a:cubicBezTo>
                  <a:cubicBezTo>
                    <a:pt x="206" y="183"/>
                    <a:pt x="209" y="170"/>
                    <a:pt x="209" y="165"/>
                  </a:cubicBezTo>
                  <a:cubicBezTo>
                    <a:pt x="186" y="162"/>
                    <a:pt x="128" y="165"/>
                    <a:pt x="94" y="165"/>
                  </a:cubicBezTo>
                  <a:cubicBezTo>
                    <a:pt x="88" y="165"/>
                    <a:pt x="76" y="155"/>
                    <a:pt x="72" y="149"/>
                  </a:cubicBezTo>
                  <a:cubicBezTo>
                    <a:pt x="35" y="149"/>
                    <a:pt x="35" y="149"/>
                    <a:pt x="35" y="149"/>
                  </a:cubicBezTo>
                  <a:cubicBezTo>
                    <a:pt x="31" y="137"/>
                    <a:pt x="20" y="136"/>
                    <a:pt x="18" y="125"/>
                  </a:cubicBezTo>
                  <a:cubicBezTo>
                    <a:pt x="28" y="121"/>
                    <a:pt x="40" y="126"/>
                    <a:pt x="53" y="127"/>
                  </a:cubicBezTo>
                  <a:cubicBezTo>
                    <a:pt x="53" y="117"/>
                    <a:pt x="53" y="117"/>
                    <a:pt x="53" y="117"/>
                  </a:cubicBezTo>
                  <a:cubicBezTo>
                    <a:pt x="46" y="112"/>
                    <a:pt x="11" y="109"/>
                    <a:pt x="11" y="109"/>
                  </a:cubicBezTo>
                  <a:cubicBezTo>
                    <a:pt x="11" y="109"/>
                    <a:pt x="0" y="95"/>
                    <a:pt x="0" y="87"/>
                  </a:cubicBezTo>
                  <a:cubicBezTo>
                    <a:pt x="0" y="65"/>
                    <a:pt x="3" y="60"/>
                    <a:pt x="15" y="52"/>
                  </a:cubicBezTo>
                  <a:cubicBezTo>
                    <a:pt x="21" y="47"/>
                    <a:pt x="17" y="33"/>
                    <a:pt x="20" y="29"/>
                  </a:cubicBezTo>
                  <a:cubicBezTo>
                    <a:pt x="35" y="13"/>
                    <a:pt x="55" y="0"/>
                    <a:pt x="81" y="0"/>
                  </a:cubicBezTo>
                  <a:cubicBezTo>
                    <a:pt x="81" y="0"/>
                    <a:pt x="105" y="8"/>
                    <a:pt x="106" y="8"/>
                  </a:cubicBezTo>
                  <a:cubicBezTo>
                    <a:pt x="98" y="25"/>
                    <a:pt x="73" y="26"/>
                    <a:pt x="73" y="49"/>
                  </a:cubicBezTo>
                  <a:cubicBezTo>
                    <a:pt x="73" y="54"/>
                    <a:pt x="75" y="57"/>
                    <a:pt x="79" y="57"/>
                  </a:cubicBezTo>
                  <a:cubicBezTo>
                    <a:pt x="78" y="63"/>
                    <a:pt x="79" y="71"/>
                    <a:pt x="79" y="71"/>
                  </a:cubicBezTo>
                  <a:cubicBezTo>
                    <a:pt x="79" y="78"/>
                    <a:pt x="78" y="85"/>
                    <a:pt x="87" y="85"/>
                  </a:cubicBezTo>
                  <a:cubicBezTo>
                    <a:pt x="91" y="85"/>
                    <a:pt x="102" y="75"/>
                    <a:pt x="102" y="69"/>
                  </a:cubicBezTo>
                  <a:cubicBezTo>
                    <a:pt x="102" y="61"/>
                    <a:pt x="94" y="56"/>
                    <a:pt x="94" y="48"/>
                  </a:cubicBezTo>
                  <a:cubicBezTo>
                    <a:pt x="94" y="17"/>
                    <a:pt x="145" y="8"/>
                    <a:pt x="175" y="8"/>
                  </a:cubicBezTo>
                  <a:cubicBezTo>
                    <a:pt x="195" y="8"/>
                    <a:pt x="206" y="36"/>
                    <a:pt x="206" y="53"/>
                  </a:cubicBezTo>
                  <a:cubicBezTo>
                    <a:pt x="206" y="56"/>
                    <a:pt x="202" y="69"/>
                    <a:pt x="206" y="69"/>
                  </a:cubicBezTo>
                  <a:cubicBezTo>
                    <a:pt x="210" y="69"/>
                    <a:pt x="213" y="61"/>
                    <a:pt x="221" y="61"/>
                  </a:cubicBezTo>
                  <a:cubicBezTo>
                    <a:pt x="229" y="61"/>
                    <a:pt x="231" y="69"/>
                    <a:pt x="238" y="69"/>
                  </a:cubicBezTo>
                  <a:cubicBezTo>
                    <a:pt x="251" y="69"/>
                    <a:pt x="255" y="49"/>
                    <a:pt x="268" y="49"/>
                  </a:cubicBezTo>
                  <a:cubicBezTo>
                    <a:pt x="283" y="49"/>
                    <a:pt x="315" y="54"/>
                    <a:pt x="325" y="61"/>
                  </a:cubicBezTo>
                  <a:cubicBezTo>
                    <a:pt x="342" y="74"/>
                    <a:pt x="347" y="101"/>
                    <a:pt x="372" y="101"/>
                  </a:cubicBezTo>
                  <a:cubicBezTo>
                    <a:pt x="384" y="101"/>
                    <a:pt x="386" y="101"/>
                    <a:pt x="391" y="101"/>
                  </a:cubicBezTo>
                  <a:cubicBezTo>
                    <a:pt x="399" y="101"/>
                    <a:pt x="418" y="103"/>
                    <a:pt x="416" y="117"/>
                  </a:cubicBezTo>
                  <a:cubicBezTo>
                    <a:pt x="437" y="124"/>
                    <a:pt x="448" y="137"/>
                    <a:pt x="469" y="139"/>
                  </a:cubicBezTo>
                  <a:cubicBezTo>
                    <a:pt x="469" y="153"/>
                    <a:pt x="469" y="153"/>
                    <a:pt x="469" y="153"/>
                  </a:cubicBezTo>
                  <a:cubicBezTo>
                    <a:pt x="474" y="153"/>
                    <a:pt x="482" y="153"/>
                    <a:pt x="482" y="153"/>
                  </a:cubicBezTo>
                  <a:cubicBezTo>
                    <a:pt x="493" y="153"/>
                    <a:pt x="499" y="161"/>
                    <a:pt x="503" y="172"/>
                  </a:cubicBezTo>
                  <a:cubicBezTo>
                    <a:pt x="493" y="174"/>
                    <a:pt x="483" y="173"/>
                    <a:pt x="477" y="183"/>
                  </a:cubicBezTo>
                  <a:cubicBezTo>
                    <a:pt x="490" y="184"/>
                    <a:pt x="493" y="184"/>
                    <a:pt x="499" y="184"/>
                  </a:cubicBezTo>
                  <a:cubicBezTo>
                    <a:pt x="503" y="184"/>
                    <a:pt x="509" y="187"/>
                    <a:pt x="511" y="192"/>
                  </a:cubicBezTo>
                  <a:cubicBezTo>
                    <a:pt x="499" y="198"/>
                    <a:pt x="493" y="198"/>
                    <a:pt x="486" y="210"/>
                  </a:cubicBezTo>
                  <a:cubicBezTo>
                    <a:pt x="493" y="214"/>
                    <a:pt x="497" y="216"/>
                    <a:pt x="507" y="216"/>
                  </a:cubicBezTo>
                  <a:cubicBezTo>
                    <a:pt x="509" y="234"/>
                    <a:pt x="529" y="242"/>
                    <a:pt x="545" y="244"/>
                  </a:cubicBezTo>
                  <a:cubicBezTo>
                    <a:pt x="546" y="258"/>
                    <a:pt x="550" y="272"/>
                    <a:pt x="562" y="272"/>
                  </a:cubicBezTo>
                  <a:cubicBezTo>
                    <a:pt x="578" y="272"/>
                    <a:pt x="582" y="261"/>
                    <a:pt x="588" y="276"/>
                  </a:cubicBezTo>
                  <a:cubicBezTo>
                    <a:pt x="592" y="280"/>
                    <a:pt x="598" y="280"/>
                    <a:pt x="602" y="280"/>
                  </a:cubicBezTo>
                  <a:cubicBezTo>
                    <a:pt x="616" y="280"/>
                    <a:pt x="622" y="285"/>
                    <a:pt x="622" y="298"/>
                  </a:cubicBezTo>
                  <a:cubicBezTo>
                    <a:pt x="622" y="308"/>
                    <a:pt x="609" y="312"/>
                    <a:pt x="599" y="312"/>
                  </a:cubicBezTo>
                  <a:cubicBezTo>
                    <a:pt x="600" y="320"/>
                    <a:pt x="599" y="318"/>
                    <a:pt x="599" y="322"/>
                  </a:cubicBezTo>
                  <a:cubicBezTo>
                    <a:pt x="599" y="324"/>
                    <a:pt x="597" y="331"/>
                    <a:pt x="583" y="33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42" name="Freeform 150"/>
            <p:cNvSpPr>
              <a:spLocks/>
            </p:cNvSpPr>
            <p:nvPr/>
          </p:nvSpPr>
          <p:spPr bwMode="auto">
            <a:xfrm>
              <a:off x="3547620" y="2101643"/>
              <a:ext cx="22935" cy="23082"/>
            </a:xfrm>
            <a:custGeom>
              <a:avLst/>
              <a:gdLst>
                <a:gd name="T0" fmla="*/ 17 w 17"/>
                <a:gd name="T1" fmla="*/ 11 h 17"/>
                <a:gd name="T2" fmla="*/ 0 w 17"/>
                <a:gd name="T3" fmla="*/ 11 h 17"/>
                <a:gd name="T4" fmla="*/ 17 w 17"/>
                <a:gd name="T5" fmla="*/ 11 h 17"/>
              </a:gdLst>
              <a:ahLst/>
              <a:cxnLst>
                <a:cxn ang="0">
                  <a:pos x="T0" y="T1"/>
                </a:cxn>
                <a:cxn ang="0">
                  <a:pos x="T2" y="T3"/>
                </a:cxn>
                <a:cxn ang="0">
                  <a:pos x="T4" y="T5"/>
                </a:cxn>
              </a:cxnLst>
              <a:rect l="0" t="0" r="r" b="b"/>
              <a:pathLst>
                <a:path w="17" h="17">
                  <a:moveTo>
                    <a:pt x="17" y="11"/>
                  </a:moveTo>
                  <a:cubicBezTo>
                    <a:pt x="10" y="17"/>
                    <a:pt x="7" y="17"/>
                    <a:pt x="0" y="11"/>
                  </a:cubicBezTo>
                  <a:cubicBezTo>
                    <a:pt x="7" y="0"/>
                    <a:pt x="8" y="6"/>
                    <a:pt x="17" y="1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43" name="Freeform 151"/>
            <p:cNvSpPr>
              <a:spLocks/>
            </p:cNvSpPr>
            <p:nvPr/>
          </p:nvSpPr>
          <p:spPr bwMode="auto">
            <a:xfrm>
              <a:off x="3380022" y="1980911"/>
              <a:ext cx="19406" cy="23082"/>
            </a:xfrm>
            <a:custGeom>
              <a:avLst/>
              <a:gdLst>
                <a:gd name="T0" fmla="*/ 0 w 15"/>
                <a:gd name="T1" fmla="*/ 5 h 17"/>
                <a:gd name="T2" fmla="*/ 15 w 15"/>
                <a:gd name="T3" fmla="*/ 17 h 17"/>
                <a:gd name="T4" fmla="*/ 0 w 15"/>
                <a:gd name="T5" fmla="*/ 5 h 17"/>
              </a:gdLst>
              <a:ahLst/>
              <a:cxnLst>
                <a:cxn ang="0">
                  <a:pos x="T0" y="T1"/>
                </a:cxn>
                <a:cxn ang="0">
                  <a:pos x="T2" y="T3"/>
                </a:cxn>
                <a:cxn ang="0">
                  <a:pos x="T4" y="T5"/>
                </a:cxn>
              </a:cxnLst>
              <a:rect l="0" t="0" r="r" b="b"/>
              <a:pathLst>
                <a:path w="15" h="17">
                  <a:moveTo>
                    <a:pt x="0" y="5"/>
                  </a:moveTo>
                  <a:cubicBezTo>
                    <a:pt x="10" y="0"/>
                    <a:pt x="10" y="10"/>
                    <a:pt x="15" y="17"/>
                  </a:cubicBezTo>
                  <a:cubicBezTo>
                    <a:pt x="6" y="16"/>
                    <a:pt x="0" y="10"/>
                    <a:pt x="0" y="5"/>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44" name="Freeform 152"/>
            <p:cNvSpPr>
              <a:spLocks/>
            </p:cNvSpPr>
            <p:nvPr/>
          </p:nvSpPr>
          <p:spPr bwMode="auto">
            <a:xfrm>
              <a:off x="3161261" y="935162"/>
              <a:ext cx="875041" cy="484702"/>
            </a:xfrm>
            <a:custGeom>
              <a:avLst/>
              <a:gdLst>
                <a:gd name="T0" fmla="*/ 528 w 664"/>
                <a:gd name="T1" fmla="*/ 28 h 366"/>
                <a:gd name="T2" fmla="*/ 602 w 664"/>
                <a:gd name="T3" fmla="*/ 16 h 366"/>
                <a:gd name="T4" fmla="*/ 664 w 664"/>
                <a:gd name="T5" fmla="*/ 49 h 366"/>
                <a:gd name="T6" fmla="*/ 537 w 664"/>
                <a:gd name="T7" fmla="*/ 91 h 366"/>
                <a:gd name="T8" fmla="*/ 507 w 664"/>
                <a:gd name="T9" fmla="*/ 133 h 366"/>
                <a:gd name="T10" fmla="*/ 397 w 664"/>
                <a:gd name="T11" fmla="*/ 195 h 366"/>
                <a:gd name="T12" fmla="*/ 371 w 664"/>
                <a:gd name="T13" fmla="*/ 212 h 366"/>
                <a:gd name="T14" fmla="*/ 371 w 664"/>
                <a:gd name="T15" fmla="*/ 246 h 366"/>
                <a:gd name="T16" fmla="*/ 299 w 664"/>
                <a:gd name="T17" fmla="*/ 282 h 366"/>
                <a:gd name="T18" fmla="*/ 272 w 664"/>
                <a:gd name="T19" fmla="*/ 331 h 366"/>
                <a:gd name="T20" fmla="*/ 303 w 664"/>
                <a:gd name="T21" fmla="*/ 338 h 366"/>
                <a:gd name="T22" fmla="*/ 217 w 664"/>
                <a:gd name="T23" fmla="*/ 354 h 366"/>
                <a:gd name="T24" fmla="*/ 138 w 664"/>
                <a:gd name="T25" fmla="*/ 362 h 366"/>
                <a:gd name="T26" fmla="*/ 56 w 664"/>
                <a:gd name="T27" fmla="*/ 354 h 366"/>
                <a:gd name="T28" fmla="*/ 104 w 664"/>
                <a:gd name="T29" fmla="*/ 316 h 366"/>
                <a:gd name="T30" fmla="*/ 98 w 664"/>
                <a:gd name="T31" fmla="*/ 284 h 366"/>
                <a:gd name="T32" fmla="*/ 159 w 664"/>
                <a:gd name="T33" fmla="*/ 306 h 366"/>
                <a:gd name="T34" fmla="*/ 113 w 664"/>
                <a:gd name="T35" fmla="*/ 266 h 366"/>
                <a:gd name="T36" fmla="*/ 94 w 664"/>
                <a:gd name="T37" fmla="*/ 272 h 366"/>
                <a:gd name="T38" fmla="*/ 117 w 664"/>
                <a:gd name="T39" fmla="*/ 236 h 366"/>
                <a:gd name="T40" fmla="*/ 107 w 664"/>
                <a:gd name="T41" fmla="*/ 175 h 366"/>
                <a:gd name="T42" fmla="*/ 115 w 664"/>
                <a:gd name="T43" fmla="*/ 159 h 366"/>
                <a:gd name="T44" fmla="*/ 166 w 664"/>
                <a:gd name="T45" fmla="*/ 161 h 366"/>
                <a:gd name="T46" fmla="*/ 185 w 664"/>
                <a:gd name="T47" fmla="*/ 163 h 366"/>
                <a:gd name="T48" fmla="*/ 228 w 664"/>
                <a:gd name="T49" fmla="*/ 155 h 366"/>
                <a:gd name="T50" fmla="*/ 253 w 664"/>
                <a:gd name="T51" fmla="*/ 133 h 366"/>
                <a:gd name="T52" fmla="*/ 170 w 664"/>
                <a:gd name="T53" fmla="*/ 145 h 366"/>
                <a:gd name="T54" fmla="*/ 125 w 664"/>
                <a:gd name="T55" fmla="*/ 137 h 366"/>
                <a:gd name="T56" fmla="*/ 98 w 664"/>
                <a:gd name="T57" fmla="*/ 145 h 366"/>
                <a:gd name="T58" fmla="*/ 77 w 664"/>
                <a:gd name="T59" fmla="*/ 119 h 366"/>
                <a:gd name="T60" fmla="*/ 88 w 664"/>
                <a:gd name="T61" fmla="*/ 95 h 366"/>
                <a:gd name="T62" fmla="*/ 43 w 664"/>
                <a:gd name="T63" fmla="*/ 107 h 366"/>
                <a:gd name="T64" fmla="*/ 50 w 664"/>
                <a:gd name="T65" fmla="*/ 87 h 366"/>
                <a:gd name="T66" fmla="*/ 16 w 664"/>
                <a:gd name="T67" fmla="*/ 93 h 366"/>
                <a:gd name="T68" fmla="*/ 75 w 664"/>
                <a:gd name="T69" fmla="*/ 64 h 366"/>
                <a:gd name="T70" fmla="*/ 98 w 664"/>
                <a:gd name="T71" fmla="*/ 57 h 366"/>
                <a:gd name="T72" fmla="*/ 179 w 664"/>
                <a:gd name="T73" fmla="*/ 57 h 366"/>
                <a:gd name="T74" fmla="*/ 232 w 664"/>
                <a:gd name="T75" fmla="*/ 20 h 366"/>
                <a:gd name="T76" fmla="*/ 337 w 664"/>
                <a:gd name="T77" fmla="*/ 9 h 366"/>
                <a:gd name="T78" fmla="*/ 375 w 664"/>
                <a:gd name="T79" fmla="*/ 13 h 366"/>
                <a:gd name="T80" fmla="*/ 422 w 664"/>
                <a:gd name="T81" fmla="*/ 5 h 366"/>
                <a:gd name="T82" fmla="*/ 541 w 664"/>
                <a:gd name="T83" fmla="*/ 1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4" h="366">
                  <a:moveTo>
                    <a:pt x="541" y="19"/>
                  </a:moveTo>
                  <a:cubicBezTo>
                    <a:pt x="536" y="25"/>
                    <a:pt x="534" y="26"/>
                    <a:pt x="528" y="28"/>
                  </a:cubicBezTo>
                  <a:cubicBezTo>
                    <a:pt x="588" y="9"/>
                    <a:pt x="588" y="9"/>
                    <a:pt x="588" y="9"/>
                  </a:cubicBezTo>
                  <a:cubicBezTo>
                    <a:pt x="593" y="13"/>
                    <a:pt x="596" y="14"/>
                    <a:pt x="602" y="16"/>
                  </a:cubicBezTo>
                  <a:cubicBezTo>
                    <a:pt x="610" y="18"/>
                    <a:pt x="610" y="25"/>
                    <a:pt x="615" y="29"/>
                  </a:cubicBezTo>
                  <a:cubicBezTo>
                    <a:pt x="624" y="39"/>
                    <a:pt x="664" y="35"/>
                    <a:pt x="664" y="49"/>
                  </a:cubicBezTo>
                  <a:cubicBezTo>
                    <a:pt x="664" y="60"/>
                    <a:pt x="650" y="57"/>
                    <a:pt x="645" y="61"/>
                  </a:cubicBezTo>
                  <a:cubicBezTo>
                    <a:pt x="615" y="85"/>
                    <a:pt x="578" y="71"/>
                    <a:pt x="537" y="91"/>
                  </a:cubicBezTo>
                  <a:cubicBezTo>
                    <a:pt x="545" y="99"/>
                    <a:pt x="575" y="93"/>
                    <a:pt x="594" y="94"/>
                  </a:cubicBezTo>
                  <a:cubicBezTo>
                    <a:pt x="577" y="112"/>
                    <a:pt x="534" y="123"/>
                    <a:pt x="507" y="133"/>
                  </a:cubicBezTo>
                  <a:cubicBezTo>
                    <a:pt x="477" y="143"/>
                    <a:pt x="459" y="175"/>
                    <a:pt x="437" y="192"/>
                  </a:cubicBezTo>
                  <a:cubicBezTo>
                    <a:pt x="426" y="200"/>
                    <a:pt x="409" y="191"/>
                    <a:pt x="397" y="195"/>
                  </a:cubicBezTo>
                  <a:cubicBezTo>
                    <a:pt x="381" y="200"/>
                    <a:pt x="362" y="202"/>
                    <a:pt x="350" y="212"/>
                  </a:cubicBezTo>
                  <a:cubicBezTo>
                    <a:pt x="371" y="212"/>
                    <a:pt x="371" y="212"/>
                    <a:pt x="371" y="212"/>
                  </a:cubicBezTo>
                  <a:cubicBezTo>
                    <a:pt x="372" y="230"/>
                    <a:pt x="363" y="228"/>
                    <a:pt x="349" y="227"/>
                  </a:cubicBezTo>
                  <a:cubicBezTo>
                    <a:pt x="358" y="231"/>
                    <a:pt x="366" y="234"/>
                    <a:pt x="371" y="246"/>
                  </a:cubicBezTo>
                  <a:cubicBezTo>
                    <a:pt x="355" y="254"/>
                    <a:pt x="350" y="273"/>
                    <a:pt x="337" y="282"/>
                  </a:cubicBezTo>
                  <a:cubicBezTo>
                    <a:pt x="304" y="282"/>
                    <a:pt x="305" y="282"/>
                    <a:pt x="299" y="282"/>
                  </a:cubicBezTo>
                  <a:cubicBezTo>
                    <a:pt x="300" y="288"/>
                    <a:pt x="304" y="289"/>
                    <a:pt x="304" y="294"/>
                  </a:cubicBezTo>
                  <a:cubicBezTo>
                    <a:pt x="304" y="319"/>
                    <a:pt x="272" y="304"/>
                    <a:pt x="272" y="331"/>
                  </a:cubicBezTo>
                  <a:cubicBezTo>
                    <a:pt x="284" y="331"/>
                    <a:pt x="286" y="331"/>
                    <a:pt x="291" y="331"/>
                  </a:cubicBezTo>
                  <a:cubicBezTo>
                    <a:pt x="294" y="331"/>
                    <a:pt x="303" y="331"/>
                    <a:pt x="303" y="338"/>
                  </a:cubicBezTo>
                  <a:cubicBezTo>
                    <a:pt x="303" y="351"/>
                    <a:pt x="259" y="366"/>
                    <a:pt x="242" y="366"/>
                  </a:cubicBezTo>
                  <a:cubicBezTo>
                    <a:pt x="225" y="366"/>
                    <a:pt x="232" y="354"/>
                    <a:pt x="217" y="354"/>
                  </a:cubicBezTo>
                  <a:cubicBezTo>
                    <a:pt x="195" y="354"/>
                    <a:pt x="179" y="354"/>
                    <a:pt x="160" y="354"/>
                  </a:cubicBezTo>
                  <a:cubicBezTo>
                    <a:pt x="153" y="354"/>
                    <a:pt x="149" y="362"/>
                    <a:pt x="138" y="362"/>
                  </a:cubicBezTo>
                  <a:cubicBezTo>
                    <a:pt x="113" y="362"/>
                    <a:pt x="92" y="355"/>
                    <a:pt x="66" y="346"/>
                  </a:cubicBezTo>
                  <a:cubicBezTo>
                    <a:pt x="63" y="350"/>
                    <a:pt x="60" y="354"/>
                    <a:pt x="56" y="354"/>
                  </a:cubicBezTo>
                  <a:cubicBezTo>
                    <a:pt x="51" y="354"/>
                    <a:pt x="49" y="350"/>
                    <a:pt x="49" y="347"/>
                  </a:cubicBezTo>
                  <a:cubicBezTo>
                    <a:pt x="49" y="316"/>
                    <a:pt x="88" y="327"/>
                    <a:pt x="104" y="316"/>
                  </a:cubicBezTo>
                  <a:cubicBezTo>
                    <a:pt x="95" y="308"/>
                    <a:pt x="79" y="306"/>
                    <a:pt x="79" y="292"/>
                  </a:cubicBezTo>
                  <a:cubicBezTo>
                    <a:pt x="79" y="281"/>
                    <a:pt x="91" y="284"/>
                    <a:pt x="98" y="284"/>
                  </a:cubicBezTo>
                  <a:cubicBezTo>
                    <a:pt x="122" y="284"/>
                    <a:pt x="131" y="297"/>
                    <a:pt x="145" y="306"/>
                  </a:cubicBezTo>
                  <a:cubicBezTo>
                    <a:pt x="159" y="306"/>
                    <a:pt x="159" y="306"/>
                    <a:pt x="159" y="306"/>
                  </a:cubicBezTo>
                  <a:cubicBezTo>
                    <a:pt x="148" y="295"/>
                    <a:pt x="125" y="285"/>
                    <a:pt x="125" y="266"/>
                  </a:cubicBezTo>
                  <a:cubicBezTo>
                    <a:pt x="113" y="266"/>
                    <a:pt x="113" y="266"/>
                    <a:pt x="113" y="266"/>
                  </a:cubicBezTo>
                  <a:cubicBezTo>
                    <a:pt x="109" y="269"/>
                    <a:pt x="109" y="269"/>
                    <a:pt x="106" y="272"/>
                  </a:cubicBezTo>
                  <a:cubicBezTo>
                    <a:pt x="94" y="272"/>
                    <a:pt x="94" y="272"/>
                    <a:pt x="94" y="272"/>
                  </a:cubicBezTo>
                  <a:cubicBezTo>
                    <a:pt x="94" y="262"/>
                    <a:pt x="94" y="262"/>
                    <a:pt x="94" y="262"/>
                  </a:cubicBezTo>
                  <a:cubicBezTo>
                    <a:pt x="100" y="249"/>
                    <a:pt x="106" y="240"/>
                    <a:pt x="117" y="236"/>
                  </a:cubicBezTo>
                  <a:cubicBezTo>
                    <a:pt x="136" y="230"/>
                    <a:pt x="159" y="237"/>
                    <a:pt x="159" y="215"/>
                  </a:cubicBezTo>
                  <a:cubicBezTo>
                    <a:pt x="159" y="189"/>
                    <a:pt x="107" y="189"/>
                    <a:pt x="107" y="175"/>
                  </a:cubicBezTo>
                  <a:cubicBezTo>
                    <a:pt x="107" y="167"/>
                    <a:pt x="119" y="168"/>
                    <a:pt x="126" y="168"/>
                  </a:cubicBezTo>
                  <a:cubicBezTo>
                    <a:pt x="118" y="168"/>
                    <a:pt x="116" y="165"/>
                    <a:pt x="115" y="159"/>
                  </a:cubicBezTo>
                  <a:cubicBezTo>
                    <a:pt x="119" y="157"/>
                    <a:pt x="122" y="159"/>
                    <a:pt x="126" y="159"/>
                  </a:cubicBezTo>
                  <a:cubicBezTo>
                    <a:pt x="134" y="159"/>
                    <a:pt x="151" y="156"/>
                    <a:pt x="166" y="161"/>
                  </a:cubicBezTo>
                  <a:cubicBezTo>
                    <a:pt x="185" y="167"/>
                    <a:pt x="192" y="190"/>
                    <a:pt x="213" y="188"/>
                  </a:cubicBezTo>
                  <a:cubicBezTo>
                    <a:pt x="209" y="184"/>
                    <a:pt x="185" y="168"/>
                    <a:pt x="185" y="163"/>
                  </a:cubicBezTo>
                  <a:cubicBezTo>
                    <a:pt x="185" y="160"/>
                    <a:pt x="189" y="157"/>
                    <a:pt x="191" y="155"/>
                  </a:cubicBezTo>
                  <a:cubicBezTo>
                    <a:pt x="228" y="155"/>
                    <a:pt x="228" y="155"/>
                    <a:pt x="228" y="155"/>
                  </a:cubicBezTo>
                  <a:cubicBezTo>
                    <a:pt x="243" y="149"/>
                    <a:pt x="256" y="145"/>
                    <a:pt x="265" y="133"/>
                  </a:cubicBezTo>
                  <a:cubicBezTo>
                    <a:pt x="253" y="133"/>
                    <a:pt x="253" y="133"/>
                    <a:pt x="253" y="133"/>
                  </a:cubicBezTo>
                  <a:cubicBezTo>
                    <a:pt x="238" y="145"/>
                    <a:pt x="221" y="151"/>
                    <a:pt x="197" y="151"/>
                  </a:cubicBezTo>
                  <a:cubicBezTo>
                    <a:pt x="182" y="151"/>
                    <a:pt x="178" y="145"/>
                    <a:pt x="170" y="145"/>
                  </a:cubicBezTo>
                  <a:cubicBezTo>
                    <a:pt x="164" y="145"/>
                    <a:pt x="161" y="153"/>
                    <a:pt x="155" y="153"/>
                  </a:cubicBezTo>
                  <a:cubicBezTo>
                    <a:pt x="140" y="153"/>
                    <a:pt x="120" y="147"/>
                    <a:pt x="125" y="137"/>
                  </a:cubicBezTo>
                  <a:cubicBezTo>
                    <a:pt x="115" y="137"/>
                    <a:pt x="115" y="137"/>
                    <a:pt x="115" y="137"/>
                  </a:cubicBezTo>
                  <a:cubicBezTo>
                    <a:pt x="110" y="141"/>
                    <a:pt x="105" y="145"/>
                    <a:pt x="98" y="145"/>
                  </a:cubicBezTo>
                  <a:cubicBezTo>
                    <a:pt x="83" y="145"/>
                    <a:pt x="62" y="135"/>
                    <a:pt x="56" y="128"/>
                  </a:cubicBezTo>
                  <a:cubicBezTo>
                    <a:pt x="62" y="124"/>
                    <a:pt x="67" y="120"/>
                    <a:pt x="77" y="119"/>
                  </a:cubicBezTo>
                  <a:cubicBezTo>
                    <a:pt x="63" y="119"/>
                    <a:pt x="47" y="118"/>
                    <a:pt x="41" y="119"/>
                  </a:cubicBezTo>
                  <a:cubicBezTo>
                    <a:pt x="50" y="99"/>
                    <a:pt x="69" y="101"/>
                    <a:pt x="88" y="95"/>
                  </a:cubicBezTo>
                  <a:cubicBezTo>
                    <a:pt x="81" y="93"/>
                    <a:pt x="79" y="93"/>
                    <a:pt x="73" y="93"/>
                  </a:cubicBezTo>
                  <a:cubicBezTo>
                    <a:pt x="58" y="93"/>
                    <a:pt x="57" y="107"/>
                    <a:pt x="43" y="107"/>
                  </a:cubicBezTo>
                  <a:cubicBezTo>
                    <a:pt x="39" y="107"/>
                    <a:pt x="31" y="102"/>
                    <a:pt x="29" y="101"/>
                  </a:cubicBezTo>
                  <a:cubicBezTo>
                    <a:pt x="37" y="93"/>
                    <a:pt x="41" y="91"/>
                    <a:pt x="50" y="87"/>
                  </a:cubicBezTo>
                  <a:cubicBezTo>
                    <a:pt x="28" y="87"/>
                    <a:pt x="28" y="87"/>
                    <a:pt x="28" y="87"/>
                  </a:cubicBezTo>
                  <a:cubicBezTo>
                    <a:pt x="23" y="89"/>
                    <a:pt x="19" y="91"/>
                    <a:pt x="16" y="93"/>
                  </a:cubicBezTo>
                  <a:cubicBezTo>
                    <a:pt x="13" y="93"/>
                    <a:pt x="4" y="93"/>
                    <a:pt x="0" y="93"/>
                  </a:cubicBezTo>
                  <a:cubicBezTo>
                    <a:pt x="4" y="73"/>
                    <a:pt x="53" y="64"/>
                    <a:pt x="75" y="64"/>
                  </a:cubicBezTo>
                  <a:cubicBezTo>
                    <a:pt x="85" y="64"/>
                    <a:pt x="91" y="64"/>
                    <a:pt x="92" y="64"/>
                  </a:cubicBezTo>
                  <a:cubicBezTo>
                    <a:pt x="95" y="64"/>
                    <a:pt x="98" y="60"/>
                    <a:pt x="98" y="57"/>
                  </a:cubicBezTo>
                  <a:cubicBezTo>
                    <a:pt x="122" y="57"/>
                    <a:pt x="113" y="40"/>
                    <a:pt x="128" y="40"/>
                  </a:cubicBezTo>
                  <a:cubicBezTo>
                    <a:pt x="143" y="40"/>
                    <a:pt x="172" y="55"/>
                    <a:pt x="179" y="57"/>
                  </a:cubicBezTo>
                  <a:cubicBezTo>
                    <a:pt x="186" y="38"/>
                    <a:pt x="195" y="21"/>
                    <a:pt x="217" y="21"/>
                  </a:cubicBezTo>
                  <a:cubicBezTo>
                    <a:pt x="230" y="21"/>
                    <a:pt x="222" y="29"/>
                    <a:pt x="232" y="20"/>
                  </a:cubicBezTo>
                  <a:cubicBezTo>
                    <a:pt x="236" y="12"/>
                    <a:pt x="242" y="9"/>
                    <a:pt x="250" y="9"/>
                  </a:cubicBezTo>
                  <a:cubicBezTo>
                    <a:pt x="289" y="9"/>
                    <a:pt x="297" y="9"/>
                    <a:pt x="337" y="9"/>
                  </a:cubicBezTo>
                  <a:cubicBezTo>
                    <a:pt x="338" y="6"/>
                    <a:pt x="342" y="4"/>
                    <a:pt x="346" y="4"/>
                  </a:cubicBezTo>
                  <a:cubicBezTo>
                    <a:pt x="359" y="4"/>
                    <a:pt x="363" y="13"/>
                    <a:pt x="375" y="13"/>
                  </a:cubicBezTo>
                  <a:cubicBezTo>
                    <a:pt x="385" y="13"/>
                    <a:pt x="388" y="0"/>
                    <a:pt x="399" y="0"/>
                  </a:cubicBezTo>
                  <a:cubicBezTo>
                    <a:pt x="410" y="0"/>
                    <a:pt x="415" y="5"/>
                    <a:pt x="422" y="5"/>
                  </a:cubicBezTo>
                  <a:cubicBezTo>
                    <a:pt x="431" y="5"/>
                    <a:pt x="435" y="5"/>
                    <a:pt x="443" y="5"/>
                  </a:cubicBezTo>
                  <a:cubicBezTo>
                    <a:pt x="461" y="5"/>
                    <a:pt x="526" y="3"/>
                    <a:pt x="541" y="1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48" name="Freeform 156"/>
            <p:cNvSpPr>
              <a:spLocks/>
            </p:cNvSpPr>
            <p:nvPr/>
          </p:nvSpPr>
          <p:spPr bwMode="auto">
            <a:xfrm>
              <a:off x="4096285" y="2627181"/>
              <a:ext cx="185240" cy="191750"/>
            </a:xfrm>
            <a:custGeom>
              <a:avLst/>
              <a:gdLst>
                <a:gd name="T0" fmla="*/ 8 w 141"/>
                <a:gd name="T1" fmla="*/ 121 h 145"/>
                <a:gd name="T2" fmla="*/ 0 w 141"/>
                <a:gd name="T3" fmla="*/ 113 h 145"/>
                <a:gd name="T4" fmla="*/ 14 w 141"/>
                <a:gd name="T5" fmla="*/ 98 h 145"/>
                <a:gd name="T6" fmla="*/ 14 w 141"/>
                <a:gd name="T7" fmla="*/ 93 h 145"/>
                <a:gd name="T8" fmla="*/ 8 w 141"/>
                <a:gd name="T9" fmla="*/ 89 h 145"/>
                <a:gd name="T10" fmla="*/ 49 w 141"/>
                <a:gd name="T11" fmla="*/ 24 h 145"/>
                <a:gd name="T12" fmla="*/ 72 w 141"/>
                <a:gd name="T13" fmla="*/ 0 h 145"/>
                <a:gd name="T14" fmla="*/ 77 w 141"/>
                <a:gd name="T15" fmla="*/ 8 h 145"/>
                <a:gd name="T16" fmla="*/ 56 w 141"/>
                <a:gd name="T17" fmla="*/ 49 h 145"/>
                <a:gd name="T18" fmla="*/ 56 w 141"/>
                <a:gd name="T19" fmla="*/ 56 h 145"/>
                <a:gd name="T20" fmla="*/ 68 w 141"/>
                <a:gd name="T21" fmla="*/ 49 h 145"/>
                <a:gd name="T22" fmla="*/ 80 w 141"/>
                <a:gd name="T23" fmla="*/ 53 h 145"/>
                <a:gd name="T24" fmla="*/ 76 w 141"/>
                <a:gd name="T25" fmla="*/ 57 h 145"/>
                <a:gd name="T26" fmla="*/ 76 w 141"/>
                <a:gd name="T27" fmla="*/ 65 h 145"/>
                <a:gd name="T28" fmla="*/ 90 w 141"/>
                <a:gd name="T29" fmla="*/ 65 h 145"/>
                <a:gd name="T30" fmla="*/ 90 w 141"/>
                <a:gd name="T31" fmla="*/ 68 h 145"/>
                <a:gd name="T32" fmla="*/ 99 w 141"/>
                <a:gd name="T33" fmla="*/ 65 h 145"/>
                <a:gd name="T34" fmla="*/ 121 w 141"/>
                <a:gd name="T35" fmla="*/ 65 h 145"/>
                <a:gd name="T36" fmla="*/ 120 w 141"/>
                <a:gd name="T37" fmla="*/ 91 h 145"/>
                <a:gd name="T38" fmla="*/ 128 w 141"/>
                <a:gd name="T39" fmla="*/ 89 h 145"/>
                <a:gd name="T40" fmla="*/ 121 w 141"/>
                <a:gd name="T41" fmla="*/ 101 h 145"/>
                <a:gd name="T42" fmla="*/ 126 w 141"/>
                <a:gd name="T43" fmla="*/ 114 h 145"/>
                <a:gd name="T44" fmla="*/ 136 w 141"/>
                <a:gd name="T45" fmla="*/ 109 h 145"/>
                <a:gd name="T46" fmla="*/ 141 w 141"/>
                <a:gd name="T47" fmla="*/ 126 h 145"/>
                <a:gd name="T48" fmla="*/ 129 w 141"/>
                <a:gd name="T49" fmla="*/ 145 h 145"/>
                <a:gd name="T50" fmla="*/ 122 w 141"/>
                <a:gd name="T51" fmla="*/ 135 h 145"/>
                <a:gd name="T52" fmla="*/ 116 w 141"/>
                <a:gd name="T53" fmla="*/ 134 h 145"/>
                <a:gd name="T54" fmla="*/ 109 w 141"/>
                <a:gd name="T55" fmla="*/ 112 h 145"/>
                <a:gd name="T56" fmla="*/ 87 w 141"/>
                <a:gd name="T57" fmla="*/ 134 h 145"/>
                <a:gd name="T58" fmla="*/ 82 w 141"/>
                <a:gd name="T59" fmla="*/ 134 h 145"/>
                <a:gd name="T60" fmla="*/ 90 w 141"/>
                <a:gd name="T61" fmla="*/ 121 h 145"/>
                <a:gd name="T62" fmla="*/ 69 w 141"/>
                <a:gd name="T63" fmla="*/ 118 h 145"/>
                <a:gd name="T64" fmla="*/ 54 w 141"/>
                <a:gd name="T65" fmla="*/ 122 h 145"/>
                <a:gd name="T66" fmla="*/ 31 w 141"/>
                <a:gd name="T67" fmla="*/ 116 h 145"/>
                <a:gd name="T68" fmla="*/ 8 w 141"/>
                <a:gd name="T69"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45">
                  <a:moveTo>
                    <a:pt x="8" y="121"/>
                  </a:moveTo>
                  <a:cubicBezTo>
                    <a:pt x="4" y="121"/>
                    <a:pt x="0" y="115"/>
                    <a:pt x="0" y="113"/>
                  </a:cubicBezTo>
                  <a:cubicBezTo>
                    <a:pt x="0" y="110"/>
                    <a:pt x="14" y="99"/>
                    <a:pt x="14" y="98"/>
                  </a:cubicBezTo>
                  <a:cubicBezTo>
                    <a:pt x="14" y="93"/>
                    <a:pt x="14" y="93"/>
                    <a:pt x="14" y="93"/>
                  </a:cubicBezTo>
                  <a:cubicBezTo>
                    <a:pt x="12" y="93"/>
                    <a:pt x="9" y="91"/>
                    <a:pt x="8" y="89"/>
                  </a:cubicBezTo>
                  <a:cubicBezTo>
                    <a:pt x="29" y="78"/>
                    <a:pt x="37" y="42"/>
                    <a:pt x="49" y="24"/>
                  </a:cubicBezTo>
                  <a:cubicBezTo>
                    <a:pt x="55" y="14"/>
                    <a:pt x="59" y="0"/>
                    <a:pt x="72" y="0"/>
                  </a:cubicBezTo>
                  <a:cubicBezTo>
                    <a:pt x="75" y="0"/>
                    <a:pt x="77" y="5"/>
                    <a:pt x="77" y="8"/>
                  </a:cubicBezTo>
                  <a:cubicBezTo>
                    <a:pt x="77" y="26"/>
                    <a:pt x="61" y="34"/>
                    <a:pt x="56" y="49"/>
                  </a:cubicBezTo>
                  <a:cubicBezTo>
                    <a:pt x="56" y="56"/>
                    <a:pt x="56" y="56"/>
                    <a:pt x="56" y="56"/>
                  </a:cubicBezTo>
                  <a:cubicBezTo>
                    <a:pt x="62" y="54"/>
                    <a:pt x="62" y="49"/>
                    <a:pt x="68" y="49"/>
                  </a:cubicBezTo>
                  <a:cubicBezTo>
                    <a:pt x="72" y="49"/>
                    <a:pt x="77" y="50"/>
                    <a:pt x="80" y="53"/>
                  </a:cubicBezTo>
                  <a:cubicBezTo>
                    <a:pt x="76" y="57"/>
                    <a:pt x="76" y="57"/>
                    <a:pt x="76" y="57"/>
                  </a:cubicBezTo>
                  <a:cubicBezTo>
                    <a:pt x="76" y="65"/>
                    <a:pt x="76" y="65"/>
                    <a:pt x="76" y="65"/>
                  </a:cubicBezTo>
                  <a:cubicBezTo>
                    <a:pt x="90" y="65"/>
                    <a:pt x="90" y="65"/>
                    <a:pt x="90" y="65"/>
                  </a:cubicBezTo>
                  <a:cubicBezTo>
                    <a:pt x="90" y="65"/>
                    <a:pt x="90" y="68"/>
                    <a:pt x="90" y="68"/>
                  </a:cubicBezTo>
                  <a:cubicBezTo>
                    <a:pt x="99" y="65"/>
                    <a:pt x="99" y="65"/>
                    <a:pt x="99" y="65"/>
                  </a:cubicBezTo>
                  <a:cubicBezTo>
                    <a:pt x="107" y="68"/>
                    <a:pt x="117" y="68"/>
                    <a:pt x="121" y="65"/>
                  </a:cubicBezTo>
                  <a:cubicBezTo>
                    <a:pt x="121" y="72"/>
                    <a:pt x="120" y="80"/>
                    <a:pt x="120" y="91"/>
                  </a:cubicBezTo>
                  <a:cubicBezTo>
                    <a:pt x="122" y="90"/>
                    <a:pt x="125" y="89"/>
                    <a:pt x="128" y="89"/>
                  </a:cubicBezTo>
                  <a:cubicBezTo>
                    <a:pt x="128" y="96"/>
                    <a:pt x="121" y="98"/>
                    <a:pt x="121" y="101"/>
                  </a:cubicBezTo>
                  <a:cubicBezTo>
                    <a:pt x="121" y="105"/>
                    <a:pt x="126" y="108"/>
                    <a:pt x="126" y="114"/>
                  </a:cubicBezTo>
                  <a:cubicBezTo>
                    <a:pt x="134" y="114"/>
                    <a:pt x="131" y="112"/>
                    <a:pt x="136" y="109"/>
                  </a:cubicBezTo>
                  <a:cubicBezTo>
                    <a:pt x="136" y="119"/>
                    <a:pt x="141" y="118"/>
                    <a:pt x="141" y="126"/>
                  </a:cubicBezTo>
                  <a:cubicBezTo>
                    <a:pt x="141" y="135"/>
                    <a:pt x="137" y="145"/>
                    <a:pt x="129" y="145"/>
                  </a:cubicBezTo>
                  <a:cubicBezTo>
                    <a:pt x="124" y="145"/>
                    <a:pt x="122" y="138"/>
                    <a:pt x="122" y="135"/>
                  </a:cubicBezTo>
                  <a:cubicBezTo>
                    <a:pt x="120" y="135"/>
                    <a:pt x="118" y="134"/>
                    <a:pt x="116" y="134"/>
                  </a:cubicBezTo>
                  <a:cubicBezTo>
                    <a:pt x="110" y="134"/>
                    <a:pt x="115" y="119"/>
                    <a:pt x="109" y="112"/>
                  </a:cubicBezTo>
                  <a:cubicBezTo>
                    <a:pt x="103" y="122"/>
                    <a:pt x="96" y="134"/>
                    <a:pt x="87" y="134"/>
                  </a:cubicBezTo>
                  <a:cubicBezTo>
                    <a:pt x="85" y="134"/>
                    <a:pt x="82" y="135"/>
                    <a:pt x="82" y="134"/>
                  </a:cubicBezTo>
                  <a:cubicBezTo>
                    <a:pt x="82" y="126"/>
                    <a:pt x="88" y="126"/>
                    <a:pt x="90" y="121"/>
                  </a:cubicBezTo>
                  <a:cubicBezTo>
                    <a:pt x="83" y="121"/>
                    <a:pt x="73" y="126"/>
                    <a:pt x="69" y="118"/>
                  </a:cubicBezTo>
                  <a:cubicBezTo>
                    <a:pt x="64" y="120"/>
                    <a:pt x="59" y="122"/>
                    <a:pt x="54" y="122"/>
                  </a:cubicBezTo>
                  <a:cubicBezTo>
                    <a:pt x="44" y="122"/>
                    <a:pt x="40" y="116"/>
                    <a:pt x="31" y="116"/>
                  </a:cubicBezTo>
                  <a:cubicBezTo>
                    <a:pt x="20" y="116"/>
                    <a:pt x="17" y="121"/>
                    <a:pt x="8" y="12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50" name="Freeform 158"/>
            <p:cNvSpPr>
              <a:spLocks/>
            </p:cNvSpPr>
            <p:nvPr/>
          </p:nvSpPr>
          <p:spPr bwMode="auto">
            <a:xfrm>
              <a:off x="2446762" y="3321388"/>
              <a:ext cx="1139670" cy="809613"/>
            </a:xfrm>
            <a:custGeom>
              <a:avLst/>
              <a:gdLst>
                <a:gd name="T0" fmla="*/ 430 w 865"/>
                <a:gd name="T1" fmla="*/ 177 h 610"/>
                <a:gd name="T2" fmla="*/ 422 w 865"/>
                <a:gd name="T3" fmla="*/ 254 h 610"/>
                <a:gd name="T4" fmla="*/ 430 w 865"/>
                <a:gd name="T5" fmla="*/ 289 h 610"/>
                <a:gd name="T6" fmla="*/ 482 w 865"/>
                <a:gd name="T7" fmla="*/ 346 h 610"/>
                <a:gd name="T8" fmla="*/ 536 w 865"/>
                <a:gd name="T9" fmla="*/ 344 h 610"/>
                <a:gd name="T10" fmla="*/ 561 w 865"/>
                <a:gd name="T11" fmla="*/ 336 h 610"/>
                <a:gd name="T12" fmla="*/ 623 w 865"/>
                <a:gd name="T13" fmla="*/ 274 h 610"/>
                <a:gd name="T14" fmla="*/ 655 w 865"/>
                <a:gd name="T15" fmla="*/ 278 h 610"/>
                <a:gd name="T16" fmla="*/ 642 w 865"/>
                <a:gd name="T17" fmla="*/ 325 h 610"/>
                <a:gd name="T18" fmla="*/ 633 w 865"/>
                <a:gd name="T19" fmla="*/ 346 h 610"/>
                <a:gd name="T20" fmla="*/ 627 w 865"/>
                <a:gd name="T21" fmla="*/ 384 h 610"/>
                <a:gd name="T22" fmla="*/ 614 w 865"/>
                <a:gd name="T23" fmla="*/ 404 h 610"/>
                <a:gd name="T24" fmla="*/ 695 w 865"/>
                <a:gd name="T25" fmla="*/ 408 h 610"/>
                <a:gd name="T26" fmla="*/ 731 w 865"/>
                <a:gd name="T27" fmla="*/ 437 h 610"/>
                <a:gd name="T28" fmla="*/ 726 w 865"/>
                <a:gd name="T29" fmla="*/ 520 h 610"/>
                <a:gd name="T30" fmla="*/ 775 w 865"/>
                <a:gd name="T31" fmla="*/ 570 h 610"/>
                <a:gd name="T32" fmla="*/ 865 w 865"/>
                <a:gd name="T33" fmla="*/ 580 h 610"/>
                <a:gd name="T34" fmla="*/ 838 w 865"/>
                <a:gd name="T35" fmla="*/ 592 h 610"/>
                <a:gd name="T36" fmla="*/ 823 w 865"/>
                <a:gd name="T37" fmla="*/ 570 h 610"/>
                <a:gd name="T38" fmla="*/ 803 w 865"/>
                <a:gd name="T39" fmla="*/ 598 h 610"/>
                <a:gd name="T40" fmla="*/ 766 w 865"/>
                <a:gd name="T41" fmla="*/ 588 h 610"/>
                <a:gd name="T42" fmla="*/ 739 w 865"/>
                <a:gd name="T43" fmla="*/ 583 h 610"/>
                <a:gd name="T44" fmla="*/ 697 w 865"/>
                <a:gd name="T45" fmla="*/ 545 h 610"/>
                <a:gd name="T46" fmla="*/ 689 w 865"/>
                <a:gd name="T47" fmla="*/ 552 h 610"/>
                <a:gd name="T48" fmla="*/ 672 w 865"/>
                <a:gd name="T49" fmla="*/ 507 h 610"/>
                <a:gd name="T50" fmla="*/ 638 w 865"/>
                <a:gd name="T51" fmla="*/ 468 h 610"/>
                <a:gd name="T52" fmla="*/ 592 w 865"/>
                <a:gd name="T53" fmla="*/ 459 h 610"/>
                <a:gd name="T54" fmla="*/ 505 w 865"/>
                <a:gd name="T55" fmla="*/ 407 h 610"/>
                <a:gd name="T56" fmla="*/ 483 w 865"/>
                <a:gd name="T57" fmla="*/ 401 h 610"/>
                <a:gd name="T58" fmla="*/ 439 w 865"/>
                <a:gd name="T59" fmla="*/ 410 h 610"/>
                <a:gd name="T60" fmla="*/ 380 w 865"/>
                <a:gd name="T61" fmla="*/ 385 h 610"/>
                <a:gd name="T62" fmla="*/ 334 w 865"/>
                <a:gd name="T63" fmla="*/ 365 h 610"/>
                <a:gd name="T64" fmla="*/ 301 w 865"/>
                <a:gd name="T65" fmla="*/ 352 h 610"/>
                <a:gd name="T66" fmla="*/ 255 w 865"/>
                <a:gd name="T67" fmla="*/ 310 h 610"/>
                <a:gd name="T68" fmla="*/ 255 w 865"/>
                <a:gd name="T69" fmla="*/ 270 h 610"/>
                <a:gd name="T70" fmla="*/ 176 w 865"/>
                <a:gd name="T71" fmla="*/ 181 h 610"/>
                <a:gd name="T72" fmla="*/ 141 w 865"/>
                <a:gd name="T73" fmla="*/ 123 h 610"/>
                <a:gd name="T74" fmla="*/ 107 w 865"/>
                <a:gd name="T75" fmla="*/ 96 h 610"/>
                <a:gd name="T76" fmla="*/ 84 w 865"/>
                <a:gd name="T77" fmla="*/ 40 h 610"/>
                <a:gd name="T78" fmla="*/ 48 w 865"/>
                <a:gd name="T79" fmla="*/ 34 h 610"/>
                <a:gd name="T80" fmla="*/ 84 w 865"/>
                <a:gd name="T81" fmla="*/ 95 h 610"/>
                <a:gd name="T82" fmla="*/ 126 w 865"/>
                <a:gd name="T83" fmla="*/ 171 h 610"/>
                <a:gd name="T84" fmla="*/ 165 w 865"/>
                <a:gd name="T85" fmla="*/ 234 h 610"/>
                <a:gd name="T86" fmla="*/ 148 w 865"/>
                <a:gd name="T87" fmla="*/ 229 h 610"/>
                <a:gd name="T88" fmla="*/ 111 w 865"/>
                <a:gd name="T89" fmla="*/ 197 h 610"/>
                <a:gd name="T90" fmla="*/ 89 w 865"/>
                <a:gd name="T91" fmla="*/ 151 h 610"/>
                <a:gd name="T92" fmla="*/ 69 w 865"/>
                <a:gd name="T93" fmla="*/ 124 h 610"/>
                <a:gd name="T94" fmla="*/ 19 w 865"/>
                <a:gd name="T95" fmla="*/ 43 h 610"/>
                <a:gd name="T96" fmla="*/ 0 w 865"/>
                <a:gd name="T97" fmla="*/ 0 h 610"/>
                <a:gd name="T98" fmla="*/ 130 w 865"/>
                <a:gd name="T99" fmla="*/ 28 h 610"/>
                <a:gd name="T100" fmla="*/ 193 w 865"/>
                <a:gd name="T101" fmla="*/ 18 h 610"/>
                <a:gd name="T102" fmla="*/ 261 w 865"/>
                <a:gd name="T103" fmla="*/ 52 h 610"/>
                <a:gd name="T104" fmla="*/ 322 w 865"/>
                <a:gd name="T105" fmla="*/ 68 h 610"/>
                <a:gd name="T106" fmla="*/ 428 w 865"/>
                <a:gd name="T107" fmla="*/ 163 h 610"/>
                <a:gd name="T108" fmla="*/ 424 w 865"/>
                <a:gd name="T109" fmla="*/ 15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5" h="610">
                  <a:moveTo>
                    <a:pt x="427" y="165"/>
                  </a:moveTo>
                  <a:cubicBezTo>
                    <a:pt x="428" y="170"/>
                    <a:pt x="430" y="173"/>
                    <a:pt x="430" y="177"/>
                  </a:cubicBezTo>
                  <a:cubicBezTo>
                    <a:pt x="430" y="192"/>
                    <a:pt x="424" y="197"/>
                    <a:pt x="422" y="209"/>
                  </a:cubicBezTo>
                  <a:cubicBezTo>
                    <a:pt x="422" y="254"/>
                    <a:pt x="422" y="254"/>
                    <a:pt x="422" y="254"/>
                  </a:cubicBezTo>
                  <a:cubicBezTo>
                    <a:pt x="421" y="260"/>
                    <a:pt x="427" y="266"/>
                    <a:pt x="428" y="270"/>
                  </a:cubicBezTo>
                  <a:cubicBezTo>
                    <a:pt x="431" y="277"/>
                    <a:pt x="427" y="282"/>
                    <a:pt x="430" y="289"/>
                  </a:cubicBezTo>
                  <a:cubicBezTo>
                    <a:pt x="433" y="295"/>
                    <a:pt x="443" y="306"/>
                    <a:pt x="449" y="312"/>
                  </a:cubicBezTo>
                  <a:cubicBezTo>
                    <a:pt x="462" y="326"/>
                    <a:pt x="462" y="340"/>
                    <a:pt x="482" y="346"/>
                  </a:cubicBezTo>
                  <a:cubicBezTo>
                    <a:pt x="489" y="348"/>
                    <a:pt x="489" y="356"/>
                    <a:pt x="495" y="356"/>
                  </a:cubicBezTo>
                  <a:cubicBezTo>
                    <a:pt x="509" y="356"/>
                    <a:pt x="521" y="344"/>
                    <a:pt x="536" y="344"/>
                  </a:cubicBezTo>
                  <a:cubicBezTo>
                    <a:pt x="545" y="344"/>
                    <a:pt x="548" y="349"/>
                    <a:pt x="551" y="349"/>
                  </a:cubicBezTo>
                  <a:cubicBezTo>
                    <a:pt x="557" y="349"/>
                    <a:pt x="561" y="340"/>
                    <a:pt x="561" y="336"/>
                  </a:cubicBezTo>
                  <a:cubicBezTo>
                    <a:pt x="564" y="327"/>
                    <a:pt x="577" y="317"/>
                    <a:pt x="577" y="305"/>
                  </a:cubicBezTo>
                  <a:cubicBezTo>
                    <a:pt x="577" y="282"/>
                    <a:pt x="602" y="274"/>
                    <a:pt x="623" y="274"/>
                  </a:cubicBezTo>
                  <a:cubicBezTo>
                    <a:pt x="630" y="274"/>
                    <a:pt x="635" y="274"/>
                    <a:pt x="638" y="276"/>
                  </a:cubicBezTo>
                  <a:cubicBezTo>
                    <a:pt x="641" y="277"/>
                    <a:pt x="651" y="278"/>
                    <a:pt x="655" y="278"/>
                  </a:cubicBezTo>
                  <a:cubicBezTo>
                    <a:pt x="655" y="280"/>
                    <a:pt x="655" y="282"/>
                    <a:pt x="655" y="285"/>
                  </a:cubicBezTo>
                  <a:cubicBezTo>
                    <a:pt x="655" y="296"/>
                    <a:pt x="642" y="310"/>
                    <a:pt x="642" y="325"/>
                  </a:cubicBezTo>
                  <a:cubicBezTo>
                    <a:pt x="642" y="338"/>
                    <a:pt x="638" y="344"/>
                    <a:pt x="633" y="352"/>
                  </a:cubicBezTo>
                  <a:cubicBezTo>
                    <a:pt x="633" y="350"/>
                    <a:pt x="633" y="348"/>
                    <a:pt x="633" y="346"/>
                  </a:cubicBezTo>
                  <a:cubicBezTo>
                    <a:pt x="631" y="346"/>
                    <a:pt x="630" y="346"/>
                    <a:pt x="627" y="346"/>
                  </a:cubicBezTo>
                  <a:cubicBezTo>
                    <a:pt x="627" y="355"/>
                    <a:pt x="627" y="373"/>
                    <a:pt x="627" y="384"/>
                  </a:cubicBezTo>
                  <a:cubicBezTo>
                    <a:pt x="627" y="392"/>
                    <a:pt x="618" y="395"/>
                    <a:pt x="614" y="400"/>
                  </a:cubicBezTo>
                  <a:cubicBezTo>
                    <a:pt x="614" y="402"/>
                    <a:pt x="614" y="402"/>
                    <a:pt x="614" y="404"/>
                  </a:cubicBezTo>
                  <a:cubicBezTo>
                    <a:pt x="614" y="410"/>
                    <a:pt x="618" y="413"/>
                    <a:pt x="623" y="413"/>
                  </a:cubicBezTo>
                  <a:cubicBezTo>
                    <a:pt x="648" y="413"/>
                    <a:pt x="668" y="408"/>
                    <a:pt x="695" y="408"/>
                  </a:cubicBezTo>
                  <a:cubicBezTo>
                    <a:pt x="713" y="408"/>
                    <a:pt x="717" y="422"/>
                    <a:pt x="731" y="425"/>
                  </a:cubicBezTo>
                  <a:cubicBezTo>
                    <a:pt x="731" y="429"/>
                    <a:pt x="731" y="433"/>
                    <a:pt x="731" y="437"/>
                  </a:cubicBezTo>
                  <a:cubicBezTo>
                    <a:pt x="731" y="444"/>
                    <a:pt x="730" y="464"/>
                    <a:pt x="726" y="472"/>
                  </a:cubicBezTo>
                  <a:cubicBezTo>
                    <a:pt x="726" y="490"/>
                    <a:pt x="726" y="507"/>
                    <a:pt x="726" y="520"/>
                  </a:cubicBezTo>
                  <a:cubicBezTo>
                    <a:pt x="726" y="538"/>
                    <a:pt x="742" y="545"/>
                    <a:pt x="754" y="551"/>
                  </a:cubicBezTo>
                  <a:cubicBezTo>
                    <a:pt x="762" y="555"/>
                    <a:pt x="762" y="570"/>
                    <a:pt x="775" y="570"/>
                  </a:cubicBezTo>
                  <a:cubicBezTo>
                    <a:pt x="795" y="570"/>
                    <a:pt x="805" y="554"/>
                    <a:pt x="823" y="554"/>
                  </a:cubicBezTo>
                  <a:cubicBezTo>
                    <a:pt x="844" y="554"/>
                    <a:pt x="853" y="570"/>
                    <a:pt x="865" y="580"/>
                  </a:cubicBezTo>
                  <a:cubicBezTo>
                    <a:pt x="864" y="582"/>
                    <a:pt x="848" y="600"/>
                    <a:pt x="846" y="599"/>
                  </a:cubicBezTo>
                  <a:cubicBezTo>
                    <a:pt x="845" y="597"/>
                    <a:pt x="838" y="595"/>
                    <a:pt x="838" y="592"/>
                  </a:cubicBezTo>
                  <a:cubicBezTo>
                    <a:pt x="838" y="589"/>
                    <a:pt x="841" y="588"/>
                    <a:pt x="842" y="584"/>
                  </a:cubicBezTo>
                  <a:cubicBezTo>
                    <a:pt x="834" y="580"/>
                    <a:pt x="832" y="570"/>
                    <a:pt x="823" y="570"/>
                  </a:cubicBezTo>
                  <a:cubicBezTo>
                    <a:pt x="818" y="570"/>
                    <a:pt x="797" y="586"/>
                    <a:pt x="797" y="591"/>
                  </a:cubicBezTo>
                  <a:cubicBezTo>
                    <a:pt x="797" y="594"/>
                    <a:pt x="801" y="597"/>
                    <a:pt x="803" y="598"/>
                  </a:cubicBezTo>
                  <a:cubicBezTo>
                    <a:pt x="801" y="606"/>
                    <a:pt x="798" y="610"/>
                    <a:pt x="792" y="610"/>
                  </a:cubicBezTo>
                  <a:cubicBezTo>
                    <a:pt x="779" y="610"/>
                    <a:pt x="772" y="595"/>
                    <a:pt x="766" y="588"/>
                  </a:cubicBezTo>
                  <a:cubicBezTo>
                    <a:pt x="761" y="583"/>
                    <a:pt x="748" y="588"/>
                    <a:pt x="743" y="588"/>
                  </a:cubicBezTo>
                  <a:cubicBezTo>
                    <a:pt x="742" y="588"/>
                    <a:pt x="739" y="584"/>
                    <a:pt x="739" y="583"/>
                  </a:cubicBezTo>
                  <a:cubicBezTo>
                    <a:pt x="729" y="580"/>
                    <a:pt x="729" y="573"/>
                    <a:pt x="726" y="566"/>
                  </a:cubicBezTo>
                  <a:cubicBezTo>
                    <a:pt x="723" y="561"/>
                    <a:pt x="698" y="545"/>
                    <a:pt x="697" y="545"/>
                  </a:cubicBezTo>
                  <a:cubicBezTo>
                    <a:pt x="695" y="547"/>
                    <a:pt x="695" y="550"/>
                    <a:pt x="697" y="552"/>
                  </a:cubicBezTo>
                  <a:cubicBezTo>
                    <a:pt x="689" y="552"/>
                    <a:pt x="689" y="552"/>
                    <a:pt x="689" y="552"/>
                  </a:cubicBezTo>
                  <a:cubicBezTo>
                    <a:pt x="678" y="544"/>
                    <a:pt x="686" y="533"/>
                    <a:pt x="682" y="521"/>
                  </a:cubicBezTo>
                  <a:cubicBezTo>
                    <a:pt x="680" y="513"/>
                    <a:pt x="676" y="511"/>
                    <a:pt x="672" y="507"/>
                  </a:cubicBezTo>
                  <a:cubicBezTo>
                    <a:pt x="660" y="495"/>
                    <a:pt x="647" y="487"/>
                    <a:pt x="642" y="468"/>
                  </a:cubicBezTo>
                  <a:cubicBezTo>
                    <a:pt x="641" y="468"/>
                    <a:pt x="639" y="468"/>
                    <a:pt x="638" y="468"/>
                  </a:cubicBezTo>
                  <a:cubicBezTo>
                    <a:pt x="633" y="468"/>
                    <a:pt x="629" y="472"/>
                    <a:pt x="623" y="472"/>
                  </a:cubicBezTo>
                  <a:cubicBezTo>
                    <a:pt x="609" y="472"/>
                    <a:pt x="602" y="464"/>
                    <a:pt x="592" y="459"/>
                  </a:cubicBezTo>
                  <a:cubicBezTo>
                    <a:pt x="577" y="452"/>
                    <a:pt x="567" y="456"/>
                    <a:pt x="552" y="448"/>
                  </a:cubicBezTo>
                  <a:cubicBezTo>
                    <a:pt x="528" y="436"/>
                    <a:pt x="525" y="418"/>
                    <a:pt x="505" y="407"/>
                  </a:cubicBezTo>
                  <a:cubicBezTo>
                    <a:pt x="500" y="407"/>
                    <a:pt x="500" y="407"/>
                    <a:pt x="500" y="407"/>
                  </a:cubicBezTo>
                  <a:cubicBezTo>
                    <a:pt x="494" y="403"/>
                    <a:pt x="489" y="401"/>
                    <a:pt x="483" y="401"/>
                  </a:cubicBezTo>
                  <a:cubicBezTo>
                    <a:pt x="470" y="401"/>
                    <a:pt x="467" y="417"/>
                    <a:pt x="455" y="417"/>
                  </a:cubicBezTo>
                  <a:cubicBezTo>
                    <a:pt x="449" y="417"/>
                    <a:pt x="442" y="411"/>
                    <a:pt x="439" y="410"/>
                  </a:cubicBezTo>
                  <a:cubicBezTo>
                    <a:pt x="433" y="406"/>
                    <a:pt x="428" y="408"/>
                    <a:pt x="422" y="408"/>
                  </a:cubicBezTo>
                  <a:cubicBezTo>
                    <a:pt x="413" y="408"/>
                    <a:pt x="387" y="389"/>
                    <a:pt x="380" y="385"/>
                  </a:cubicBezTo>
                  <a:cubicBezTo>
                    <a:pt x="371" y="381"/>
                    <a:pt x="366" y="386"/>
                    <a:pt x="358" y="383"/>
                  </a:cubicBezTo>
                  <a:cubicBezTo>
                    <a:pt x="347" y="380"/>
                    <a:pt x="345" y="371"/>
                    <a:pt x="334" y="365"/>
                  </a:cubicBezTo>
                  <a:cubicBezTo>
                    <a:pt x="324" y="360"/>
                    <a:pt x="319" y="362"/>
                    <a:pt x="309" y="357"/>
                  </a:cubicBezTo>
                  <a:cubicBezTo>
                    <a:pt x="305" y="355"/>
                    <a:pt x="303" y="354"/>
                    <a:pt x="301" y="352"/>
                  </a:cubicBezTo>
                  <a:cubicBezTo>
                    <a:pt x="292" y="342"/>
                    <a:pt x="268" y="336"/>
                    <a:pt x="266" y="326"/>
                  </a:cubicBezTo>
                  <a:cubicBezTo>
                    <a:pt x="259" y="326"/>
                    <a:pt x="255" y="317"/>
                    <a:pt x="255" y="310"/>
                  </a:cubicBezTo>
                  <a:cubicBezTo>
                    <a:pt x="255" y="301"/>
                    <a:pt x="262" y="297"/>
                    <a:pt x="262" y="288"/>
                  </a:cubicBezTo>
                  <a:cubicBezTo>
                    <a:pt x="262" y="278"/>
                    <a:pt x="256" y="275"/>
                    <a:pt x="255" y="270"/>
                  </a:cubicBezTo>
                  <a:cubicBezTo>
                    <a:pt x="246" y="241"/>
                    <a:pt x="220" y="218"/>
                    <a:pt x="203" y="200"/>
                  </a:cubicBezTo>
                  <a:cubicBezTo>
                    <a:pt x="196" y="193"/>
                    <a:pt x="183" y="189"/>
                    <a:pt x="176" y="181"/>
                  </a:cubicBezTo>
                  <a:cubicBezTo>
                    <a:pt x="170" y="175"/>
                    <a:pt x="175" y="167"/>
                    <a:pt x="171" y="158"/>
                  </a:cubicBezTo>
                  <a:cubicBezTo>
                    <a:pt x="165" y="144"/>
                    <a:pt x="141" y="142"/>
                    <a:pt x="141" y="123"/>
                  </a:cubicBezTo>
                  <a:cubicBezTo>
                    <a:pt x="134" y="122"/>
                    <a:pt x="135" y="121"/>
                    <a:pt x="133" y="123"/>
                  </a:cubicBezTo>
                  <a:cubicBezTo>
                    <a:pt x="123" y="113"/>
                    <a:pt x="115" y="104"/>
                    <a:pt x="107" y="96"/>
                  </a:cubicBezTo>
                  <a:cubicBezTo>
                    <a:pt x="100" y="88"/>
                    <a:pt x="102" y="75"/>
                    <a:pt x="96" y="68"/>
                  </a:cubicBezTo>
                  <a:cubicBezTo>
                    <a:pt x="89" y="61"/>
                    <a:pt x="90" y="43"/>
                    <a:pt x="84" y="40"/>
                  </a:cubicBezTo>
                  <a:cubicBezTo>
                    <a:pt x="71" y="34"/>
                    <a:pt x="59" y="34"/>
                    <a:pt x="49" y="24"/>
                  </a:cubicBezTo>
                  <a:cubicBezTo>
                    <a:pt x="47" y="27"/>
                    <a:pt x="48" y="32"/>
                    <a:pt x="48" y="34"/>
                  </a:cubicBezTo>
                  <a:cubicBezTo>
                    <a:pt x="48" y="51"/>
                    <a:pt x="55" y="61"/>
                    <a:pt x="61" y="75"/>
                  </a:cubicBezTo>
                  <a:cubicBezTo>
                    <a:pt x="67" y="87"/>
                    <a:pt x="77" y="87"/>
                    <a:pt x="84" y="95"/>
                  </a:cubicBezTo>
                  <a:cubicBezTo>
                    <a:pt x="95" y="106"/>
                    <a:pt x="96" y="114"/>
                    <a:pt x="100" y="127"/>
                  </a:cubicBezTo>
                  <a:cubicBezTo>
                    <a:pt x="105" y="146"/>
                    <a:pt x="121" y="154"/>
                    <a:pt x="126" y="171"/>
                  </a:cubicBezTo>
                  <a:cubicBezTo>
                    <a:pt x="132" y="190"/>
                    <a:pt x="137" y="211"/>
                    <a:pt x="150" y="220"/>
                  </a:cubicBezTo>
                  <a:cubicBezTo>
                    <a:pt x="156" y="214"/>
                    <a:pt x="165" y="228"/>
                    <a:pt x="165" y="234"/>
                  </a:cubicBezTo>
                  <a:cubicBezTo>
                    <a:pt x="165" y="238"/>
                    <a:pt x="162" y="246"/>
                    <a:pt x="160" y="246"/>
                  </a:cubicBezTo>
                  <a:cubicBezTo>
                    <a:pt x="158" y="246"/>
                    <a:pt x="148" y="232"/>
                    <a:pt x="148" y="229"/>
                  </a:cubicBezTo>
                  <a:cubicBezTo>
                    <a:pt x="134" y="229"/>
                    <a:pt x="127" y="210"/>
                    <a:pt x="118" y="204"/>
                  </a:cubicBezTo>
                  <a:cubicBezTo>
                    <a:pt x="114" y="201"/>
                    <a:pt x="113" y="201"/>
                    <a:pt x="111" y="197"/>
                  </a:cubicBezTo>
                  <a:cubicBezTo>
                    <a:pt x="111" y="177"/>
                    <a:pt x="111" y="177"/>
                    <a:pt x="111" y="177"/>
                  </a:cubicBezTo>
                  <a:cubicBezTo>
                    <a:pt x="102" y="168"/>
                    <a:pt x="96" y="159"/>
                    <a:pt x="89" y="151"/>
                  </a:cubicBezTo>
                  <a:cubicBezTo>
                    <a:pt x="78" y="140"/>
                    <a:pt x="62" y="142"/>
                    <a:pt x="54" y="131"/>
                  </a:cubicBezTo>
                  <a:cubicBezTo>
                    <a:pt x="58" y="131"/>
                    <a:pt x="76" y="133"/>
                    <a:pt x="69" y="124"/>
                  </a:cubicBezTo>
                  <a:cubicBezTo>
                    <a:pt x="58" y="107"/>
                    <a:pt x="45" y="90"/>
                    <a:pt x="32" y="81"/>
                  </a:cubicBezTo>
                  <a:cubicBezTo>
                    <a:pt x="23" y="75"/>
                    <a:pt x="24" y="53"/>
                    <a:pt x="19" y="43"/>
                  </a:cubicBezTo>
                  <a:cubicBezTo>
                    <a:pt x="12" y="29"/>
                    <a:pt x="6" y="24"/>
                    <a:pt x="0" y="6"/>
                  </a:cubicBezTo>
                  <a:cubicBezTo>
                    <a:pt x="0" y="0"/>
                    <a:pt x="0" y="0"/>
                    <a:pt x="0" y="0"/>
                  </a:cubicBezTo>
                  <a:cubicBezTo>
                    <a:pt x="49" y="0"/>
                    <a:pt x="49" y="0"/>
                    <a:pt x="49" y="0"/>
                  </a:cubicBezTo>
                  <a:cubicBezTo>
                    <a:pt x="130" y="28"/>
                    <a:pt x="130" y="28"/>
                    <a:pt x="130" y="28"/>
                  </a:cubicBezTo>
                  <a:cubicBezTo>
                    <a:pt x="193" y="28"/>
                    <a:pt x="193" y="28"/>
                    <a:pt x="193" y="28"/>
                  </a:cubicBezTo>
                  <a:cubicBezTo>
                    <a:pt x="193" y="18"/>
                    <a:pt x="193" y="18"/>
                    <a:pt x="193" y="18"/>
                  </a:cubicBezTo>
                  <a:cubicBezTo>
                    <a:pt x="208" y="18"/>
                    <a:pt x="208" y="18"/>
                    <a:pt x="208" y="18"/>
                  </a:cubicBezTo>
                  <a:cubicBezTo>
                    <a:pt x="234" y="26"/>
                    <a:pt x="249" y="29"/>
                    <a:pt x="261" y="52"/>
                  </a:cubicBezTo>
                  <a:cubicBezTo>
                    <a:pt x="268" y="63"/>
                    <a:pt x="280" y="90"/>
                    <a:pt x="296" y="90"/>
                  </a:cubicBezTo>
                  <a:cubicBezTo>
                    <a:pt x="310" y="90"/>
                    <a:pt x="305" y="68"/>
                    <a:pt x="322" y="68"/>
                  </a:cubicBezTo>
                  <a:cubicBezTo>
                    <a:pt x="367" y="68"/>
                    <a:pt x="366" y="126"/>
                    <a:pt x="390" y="151"/>
                  </a:cubicBezTo>
                  <a:cubicBezTo>
                    <a:pt x="396" y="158"/>
                    <a:pt x="415" y="162"/>
                    <a:pt x="428" y="163"/>
                  </a:cubicBezTo>
                  <a:cubicBezTo>
                    <a:pt x="428" y="161"/>
                    <a:pt x="424" y="158"/>
                    <a:pt x="424" y="155"/>
                  </a:cubicBezTo>
                  <a:cubicBezTo>
                    <a:pt x="424" y="155"/>
                    <a:pt x="424" y="155"/>
                    <a:pt x="424" y="155"/>
                  </a:cubicBezTo>
                  <a:lnTo>
                    <a:pt x="427" y="165"/>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51" name="Freeform 159"/>
            <p:cNvSpPr>
              <a:spLocks/>
            </p:cNvSpPr>
            <p:nvPr/>
          </p:nvSpPr>
          <p:spPr bwMode="auto">
            <a:xfrm>
              <a:off x="3448825" y="2566815"/>
              <a:ext cx="33519" cy="19531"/>
            </a:xfrm>
            <a:custGeom>
              <a:avLst/>
              <a:gdLst>
                <a:gd name="T0" fmla="*/ 0 w 26"/>
                <a:gd name="T1" fmla="*/ 0 h 14"/>
                <a:gd name="T2" fmla="*/ 26 w 26"/>
                <a:gd name="T3" fmla="*/ 13 h 14"/>
                <a:gd name="T4" fmla="*/ 22 w 26"/>
                <a:gd name="T5" fmla="*/ 13 h 14"/>
                <a:gd name="T6" fmla="*/ 0 w 26"/>
                <a:gd name="T7" fmla="*/ 5 h 14"/>
                <a:gd name="T8" fmla="*/ 0 w 26"/>
                <a:gd name="T9" fmla="*/ 0 h 14"/>
              </a:gdLst>
              <a:ahLst/>
              <a:cxnLst>
                <a:cxn ang="0">
                  <a:pos x="T0" y="T1"/>
                </a:cxn>
                <a:cxn ang="0">
                  <a:pos x="T2" y="T3"/>
                </a:cxn>
                <a:cxn ang="0">
                  <a:pos x="T4" y="T5"/>
                </a:cxn>
                <a:cxn ang="0">
                  <a:pos x="T6" y="T7"/>
                </a:cxn>
                <a:cxn ang="0">
                  <a:pos x="T8" y="T9"/>
                </a:cxn>
              </a:cxnLst>
              <a:rect l="0" t="0" r="r" b="b"/>
              <a:pathLst>
                <a:path w="26" h="14">
                  <a:moveTo>
                    <a:pt x="0" y="0"/>
                  </a:moveTo>
                  <a:cubicBezTo>
                    <a:pt x="13" y="0"/>
                    <a:pt x="26" y="2"/>
                    <a:pt x="26" y="13"/>
                  </a:cubicBezTo>
                  <a:cubicBezTo>
                    <a:pt x="26" y="14"/>
                    <a:pt x="23" y="13"/>
                    <a:pt x="22" y="13"/>
                  </a:cubicBezTo>
                  <a:cubicBezTo>
                    <a:pt x="15" y="13"/>
                    <a:pt x="4" y="10"/>
                    <a:pt x="0" y="5"/>
                  </a:cubicBezTo>
                  <a:cubicBezTo>
                    <a:pt x="1" y="4"/>
                    <a:pt x="1" y="1"/>
                    <a:pt x="0"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52" name="Freeform 160"/>
            <p:cNvSpPr>
              <a:spLocks/>
            </p:cNvSpPr>
            <p:nvPr/>
          </p:nvSpPr>
          <p:spPr bwMode="auto">
            <a:xfrm>
              <a:off x="2129207" y="2666241"/>
              <a:ext cx="134078" cy="92324"/>
            </a:xfrm>
            <a:custGeom>
              <a:avLst/>
              <a:gdLst>
                <a:gd name="T0" fmla="*/ 0 w 102"/>
                <a:gd name="T1" fmla="*/ 4 h 69"/>
                <a:gd name="T2" fmla="*/ 11 w 102"/>
                <a:gd name="T3" fmla="*/ 0 h 69"/>
                <a:gd name="T4" fmla="*/ 31 w 102"/>
                <a:gd name="T5" fmla="*/ 11 h 69"/>
                <a:gd name="T6" fmla="*/ 102 w 102"/>
                <a:gd name="T7" fmla="*/ 62 h 69"/>
                <a:gd name="T8" fmla="*/ 102 w 102"/>
                <a:gd name="T9" fmla="*/ 69 h 69"/>
                <a:gd name="T10" fmla="*/ 95 w 102"/>
                <a:gd name="T11" fmla="*/ 69 h 69"/>
                <a:gd name="T12" fmla="*/ 39 w 102"/>
                <a:gd name="T13" fmla="*/ 40 h 69"/>
                <a:gd name="T14" fmla="*/ 47 w 102"/>
                <a:gd name="T15" fmla="*/ 32 h 69"/>
                <a:gd name="T16" fmla="*/ 7 w 102"/>
                <a:gd name="T17" fmla="*/ 15 h 69"/>
                <a:gd name="T18" fmla="*/ 15 w 102"/>
                <a:gd name="T19" fmla="*/ 7 h 69"/>
                <a:gd name="T20" fmla="*/ 3 w 102"/>
                <a:gd name="T21" fmla="*/ 4 h 69"/>
                <a:gd name="T22" fmla="*/ 0 w 102"/>
                <a:gd name="T2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2" h="69">
                  <a:moveTo>
                    <a:pt x="0" y="4"/>
                  </a:moveTo>
                  <a:cubicBezTo>
                    <a:pt x="3" y="3"/>
                    <a:pt x="7" y="0"/>
                    <a:pt x="11" y="0"/>
                  </a:cubicBezTo>
                  <a:cubicBezTo>
                    <a:pt x="19" y="0"/>
                    <a:pt x="26" y="10"/>
                    <a:pt x="31" y="11"/>
                  </a:cubicBezTo>
                  <a:cubicBezTo>
                    <a:pt x="64" y="23"/>
                    <a:pt x="82" y="42"/>
                    <a:pt x="102" y="62"/>
                  </a:cubicBezTo>
                  <a:cubicBezTo>
                    <a:pt x="102" y="69"/>
                    <a:pt x="102" y="69"/>
                    <a:pt x="102" y="69"/>
                  </a:cubicBezTo>
                  <a:cubicBezTo>
                    <a:pt x="100" y="69"/>
                    <a:pt x="97" y="69"/>
                    <a:pt x="95" y="69"/>
                  </a:cubicBezTo>
                  <a:cubicBezTo>
                    <a:pt x="78" y="69"/>
                    <a:pt x="51" y="48"/>
                    <a:pt x="39" y="40"/>
                  </a:cubicBezTo>
                  <a:cubicBezTo>
                    <a:pt x="40" y="35"/>
                    <a:pt x="44" y="35"/>
                    <a:pt x="47" y="32"/>
                  </a:cubicBezTo>
                  <a:cubicBezTo>
                    <a:pt x="31" y="32"/>
                    <a:pt x="10" y="24"/>
                    <a:pt x="7" y="15"/>
                  </a:cubicBezTo>
                  <a:cubicBezTo>
                    <a:pt x="11" y="13"/>
                    <a:pt x="14" y="10"/>
                    <a:pt x="15" y="7"/>
                  </a:cubicBezTo>
                  <a:cubicBezTo>
                    <a:pt x="11" y="7"/>
                    <a:pt x="3" y="4"/>
                    <a:pt x="3" y="4"/>
                  </a:cubicBezTo>
                  <a:lnTo>
                    <a:pt x="0" y="4"/>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53" name="Freeform 161"/>
            <p:cNvSpPr>
              <a:spLocks/>
            </p:cNvSpPr>
            <p:nvPr/>
          </p:nvSpPr>
          <p:spPr bwMode="auto">
            <a:xfrm>
              <a:off x="1995129" y="2534857"/>
              <a:ext cx="47633" cy="72794"/>
            </a:xfrm>
            <a:custGeom>
              <a:avLst/>
              <a:gdLst>
                <a:gd name="T0" fmla="*/ 9 w 36"/>
                <a:gd name="T1" fmla="*/ 21 h 55"/>
                <a:gd name="T2" fmla="*/ 0 w 36"/>
                <a:gd name="T3" fmla="*/ 7 h 55"/>
                <a:gd name="T4" fmla="*/ 0 w 36"/>
                <a:gd name="T5" fmla="*/ 0 h 55"/>
                <a:gd name="T6" fmla="*/ 17 w 36"/>
                <a:gd name="T7" fmla="*/ 6 h 55"/>
                <a:gd name="T8" fmla="*/ 13 w 36"/>
                <a:gd name="T9" fmla="*/ 15 h 55"/>
                <a:gd name="T10" fmla="*/ 23 w 36"/>
                <a:gd name="T11" fmla="*/ 5 h 55"/>
                <a:gd name="T12" fmla="*/ 23 w 36"/>
                <a:gd name="T13" fmla="*/ 22 h 55"/>
                <a:gd name="T14" fmla="*/ 26 w 36"/>
                <a:gd name="T15" fmla="*/ 32 h 55"/>
                <a:gd name="T16" fmla="*/ 23 w 36"/>
                <a:gd name="T17" fmla="*/ 40 h 55"/>
                <a:gd name="T18" fmla="*/ 29 w 36"/>
                <a:gd name="T19" fmla="*/ 55 h 55"/>
                <a:gd name="T20" fmla="*/ 18 w 36"/>
                <a:gd name="T21" fmla="*/ 40 h 55"/>
                <a:gd name="T22" fmla="*/ 21 w 36"/>
                <a:gd name="T23" fmla="*/ 31 h 55"/>
                <a:gd name="T24" fmla="*/ 9 w 36"/>
                <a:gd name="T25"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55">
                  <a:moveTo>
                    <a:pt x="9" y="21"/>
                  </a:moveTo>
                  <a:cubicBezTo>
                    <a:pt x="6" y="21"/>
                    <a:pt x="3" y="11"/>
                    <a:pt x="0" y="7"/>
                  </a:cubicBezTo>
                  <a:cubicBezTo>
                    <a:pt x="0" y="0"/>
                    <a:pt x="0" y="0"/>
                    <a:pt x="0" y="0"/>
                  </a:cubicBezTo>
                  <a:cubicBezTo>
                    <a:pt x="7" y="0"/>
                    <a:pt x="10" y="5"/>
                    <a:pt x="17" y="6"/>
                  </a:cubicBezTo>
                  <a:cubicBezTo>
                    <a:pt x="17" y="7"/>
                    <a:pt x="8" y="15"/>
                    <a:pt x="13" y="15"/>
                  </a:cubicBezTo>
                  <a:cubicBezTo>
                    <a:pt x="18" y="15"/>
                    <a:pt x="21" y="9"/>
                    <a:pt x="23" y="5"/>
                  </a:cubicBezTo>
                  <a:cubicBezTo>
                    <a:pt x="24" y="10"/>
                    <a:pt x="23" y="14"/>
                    <a:pt x="23" y="22"/>
                  </a:cubicBezTo>
                  <a:cubicBezTo>
                    <a:pt x="23" y="26"/>
                    <a:pt x="26" y="28"/>
                    <a:pt x="26" y="32"/>
                  </a:cubicBezTo>
                  <a:cubicBezTo>
                    <a:pt x="26" y="35"/>
                    <a:pt x="23" y="37"/>
                    <a:pt x="23" y="40"/>
                  </a:cubicBezTo>
                  <a:cubicBezTo>
                    <a:pt x="23" y="43"/>
                    <a:pt x="36" y="55"/>
                    <a:pt x="29" y="55"/>
                  </a:cubicBezTo>
                  <a:cubicBezTo>
                    <a:pt x="23" y="55"/>
                    <a:pt x="18" y="46"/>
                    <a:pt x="18" y="40"/>
                  </a:cubicBezTo>
                  <a:cubicBezTo>
                    <a:pt x="18" y="35"/>
                    <a:pt x="21" y="33"/>
                    <a:pt x="21" y="31"/>
                  </a:cubicBezTo>
                  <a:cubicBezTo>
                    <a:pt x="15" y="30"/>
                    <a:pt x="14" y="21"/>
                    <a:pt x="9" y="21"/>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54" name="Freeform 162"/>
            <p:cNvSpPr>
              <a:spLocks/>
            </p:cNvSpPr>
            <p:nvPr/>
          </p:nvSpPr>
          <p:spPr bwMode="auto">
            <a:xfrm>
              <a:off x="1384717" y="2375064"/>
              <a:ext cx="61746" cy="42611"/>
            </a:xfrm>
            <a:custGeom>
              <a:avLst/>
              <a:gdLst>
                <a:gd name="T0" fmla="*/ 36 w 46"/>
                <a:gd name="T1" fmla="*/ 0 h 32"/>
                <a:gd name="T2" fmla="*/ 46 w 46"/>
                <a:gd name="T3" fmla="*/ 0 h 32"/>
                <a:gd name="T4" fmla="*/ 46 w 46"/>
                <a:gd name="T5" fmla="*/ 10 h 32"/>
                <a:gd name="T6" fmla="*/ 16 w 46"/>
                <a:gd name="T7" fmla="*/ 32 h 32"/>
                <a:gd name="T8" fmla="*/ 0 w 46"/>
                <a:gd name="T9" fmla="*/ 22 h 32"/>
                <a:gd name="T10" fmla="*/ 0 w 46"/>
                <a:gd name="T11" fmla="*/ 12 h 32"/>
                <a:gd name="T12" fmla="*/ 36 w 4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6" h="32">
                  <a:moveTo>
                    <a:pt x="36" y="0"/>
                  </a:moveTo>
                  <a:cubicBezTo>
                    <a:pt x="42" y="0"/>
                    <a:pt x="42" y="0"/>
                    <a:pt x="46" y="0"/>
                  </a:cubicBezTo>
                  <a:cubicBezTo>
                    <a:pt x="46" y="10"/>
                    <a:pt x="46" y="10"/>
                    <a:pt x="46" y="10"/>
                  </a:cubicBezTo>
                  <a:cubicBezTo>
                    <a:pt x="32" y="17"/>
                    <a:pt x="27" y="22"/>
                    <a:pt x="16" y="32"/>
                  </a:cubicBezTo>
                  <a:cubicBezTo>
                    <a:pt x="9" y="26"/>
                    <a:pt x="5" y="26"/>
                    <a:pt x="0" y="22"/>
                  </a:cubicBezTo>
                  <a:cubicBezTo>
                    <a:pt x="0" y="12"/>
                    <a:pt x="0" y="12"/>
                    <a:pt x="0" y="12"/>
                  </a:cubicBezTo>
                  <a:cubicBezTo>
                    <a:pt x="13" y="8"/>
                    <a:pt x="23" y="0"/>
                    <a:pt x="36"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72" name="Freeform 180"/>
            <p:cNvSpPr>
              <a:spLocks/>
            </p:cNvSpPr>
            <p:nvPr/>
          </p:nvSpPr>
          <p:spPr bwMode="auto">
            <a:xfrm>
              <a:off x="3951621" y="2691097"/>
              <a:ext cx="70568" cy="39060"/>
            </a:xfrm>
            <a:custGeom>
              <a:avLst/>
              <a:gdLst>
                <a:gd name="T0" fmla="*/ 43 w 54"/>
                <a:gd name="T1" fmla="*/ 29 h 29"/>
                <a:gd name="T2" fmla="*/ 54 w 54"/>
                <a:gd name="T3" fmla="*/ 24 h 29"/>
                <a:gd name="T4" fmla="*/ 0 w 54"/>
                <a:gd name="T5" fmla="*/ 5 h 29"/>
                <a:gd name="T6" fmla="*/ 43 w 54"/>
                <a:gd name="T7" fmla="*/ 29 h 29"/>
              </a:gdLst>
              <a:ahLst/>
              <a:cxnLst>
                <a:cxn ang="0">
                  <a:pos x="T0" y="T1"/>
                </a:cxn>
                <a:cxn ang="0">
                  <a:pos x="T2" y="T3"/>
                </a:cxn>
                <a:cxn ang="0">
                  <a:pos x="T4" y="T5"/>
                </a:cxn>
                <a:cxn ang="0">
                  <a:pos x="T6" y="T7"/>
                </a:cxn>
              </a:cxnLst>
              <a:rect l="0" t="0" r="r" b="b"/>
              <a:pathLst>
                <a:path w="54" h="29">
                  <a:moveTo>
                    <a:pt x="43" y="29"/>
                  </a:moveTo>
                  <a:cubicBezTo>
                    <a:pt x="49" y="29"/>
                    <a:pt x="51" y="28"/>
                    <a:pt x="54" y="24"/>
                  </a:cubicBezTo>
                  <a:cubicBezTo>
                    <a:pt x="38" y="15"/>
                    <a:pt x="23" y="0"/>
                    <a:pt x="0" y="5"/>
                  </a:cubicBezTo>
                  <a:cubicBezTo>
                    <a:pt x="9" y="12"/>
                    <a:pt x="31" y="29"/>
                    <a:pt x="43" y="29"/>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73" name="Freeform 181"/>
            <p:cNvSpPr>
              <a:spLocks/>
            </p:cNvSpPr>
            <p:nvPr/>
          </p:nvSpPr>
          <p:spPr bwMode="auto">
            <a:xfrm>
              <a:off x="3956913" y="2811829"/>
              <a:ext cx="54690" cy="33734"/>
            </a:xfrm>
            <a:custGeom>
              <a:avLst/>
              <a:gdLst>
                <a:gd name="T0" fmla="*/ 3 w 42"/>
                <a:gd name="T1" fmla="*/ 0 h 26"/>
                <a:gd name="T2" fmla="*/ 19 w 42"/>
                <a:gd name="T3" fmla="*/ 13 h 26"/>
                <a:gd name="T4" fmla="*/ 42 w 42"/>
                <a:gd name="T5" fmla="*/ 13 h 26"/>
                <a:gd name="T6" fmla="*/ 42 w 42"/>
                <a:gd name="T7" fmla="*/ 18 h 26"/>
                <a:gd name="T8" fmla="*/ 33 w 42"/>
                <a:gd name="T9" fmla="*/ 26 h 26"/>
                <a:gd name="T10" fmla="*/ 0 w 42"/>
                <a:gd name="T11" fmla="*/ 6 h 26"/>
                <a:gd name="T12" fmla="*/ 3 w 42"/>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42" h="26">
                  <a:moveTo>
                    <a:pt x="3" y="0"/>
                  </a:moveTo>
                  <a:cubicBezTo>
                    <a:pt x="6" y="8"/>
                    <a:pt x="12" y="11"/>
                    <a:pt x="19" y="13"/>
                  </a:cubicBezTo>
                  <a:cubicBezTo>
                    <a:pt x="42" y="13"/>
                    <a:pt x="42" y="13"/>
                    <a:pt x="42" y="13"/>
                  </a:cubicBezTo>
                  <a:cubicBezTo>
                    <a:pt x="42" y="14"/>
                    <a:pt x="42" y="16"/>
                    <a:pt x="42" y="18"/>
                  </a:cubicBezTo>
                  <a:cubicBezTo>
                    <a:pt x="42" y="22"/>
                    <a:pt x="34" y="26"/>
                    <a:pt x="33" y="26"/>
                  </a:cubicBezTo>
                  <a:cubicBezTo>
                    <a:pt x="28" y="26"/>
                    <a:pt x="0" y="11"/>
                    <a:pt x="0" y="6"/>
                  </a:cubicBezTo>
                  <a:cubicBezTo>
                    <a:pt x="0" y="3"/>
                    <a:pt x="1" y="1"/>
                    <a:pt x="3" y="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74" name="Freeform 182"/>
            <p:cNvSpPr>
              <a:spLocks/>
            </p:cNvSpPr>
            <p:nvPr/>
          </p:nvSpPr>
          <p:spPr bwMode="auto">
            <a:xfrm>
              <a:off x="4036302" y="2813604"/>
              <a:ext cx="38813" cy="47937"/>
            </a:xfrm>
            <a:custGeom>
              <a:avLst/>
              <a:gdLst>
                <a:gd name="T0" fmla="*/ 29 w 29"/>
                <a:gd name="T1" fmla="*/ 20 h 36"/>
                <a:gd name="T2" fmla="*/ 29 w 29"/>
                <a:gd name="T3" fmla="*/ 25 h 36"/>
                <a:gd name="T4" fmla="*/ 12 w 29"/>
                <a:gd name="T5" fmla="*/ 36 h 36"/>
                <a:gd name="T6" fmla="*/ 0 w 29"/>
                <a:gd name="T7" fmla="*/ 27 h 36"/>
                <a:gd name="T8" fmla="*/ 17 w 29"/>
                <a:gd name="T9" fmla="*/ 0 h 36"/>
                <a:gd name="T10" fmla="*/ 23 w 29"/>
                <a:gd name="T11" fmla="*/ 8 h 36"/>
                <a:gd name="T12" fmla="*/ 29 w 29"/>
                <a:gd name="T13" fmla="*/ 20 h 36"/>
              </a:gdLst>
              <a:ahLst/>
              <a:cxnLst>
                <a:cxn ang="0">
                  <a:pos x="T0" y="T1"/>
                </a:cxn>
                <a:cxn ang="0">
                  <a:pos x="T2" y="T3"/>
                </a:cxn>
                <a:cxn ang="0">
                  <a:pos x="T4" y="T5"/>
                </a:cxn>
                <a:cxn ang="0">
                  <a:pos x="T6" y="T7"/>
                </a:cxn>
                <a:cxn ang="0">
                  <a:pos x="T8" y="T9"/>
                </a:cxn>
                <a:cxn ang="0">
                  <a:pos x="T10" y="T11"/>
                </a:cxn>
                <a:cxn ang="0">
                  <a:pos x="T12" y="T13"/>
                </a:cxn>
              </a:cxnLst>
              <a:rect l="0" t="0" r="r" b="b"/>
              <a:pathLst>
                <a:path w="29" h="36">
                  <a:moveTo>
                    <a:pt x="29" y="20"/>
                  </a:moveTo>
                  <a:cubicBezTo>
                    <a:pt x="29" y="21"/>
                    <a:pt x="29" y="24"/>
                    <a:pt x="29" y="25"/>
                  </a:cubicBezTo>
                  <a:cubicBezTo>
                    <a:pt x="29" y="31"/>
                    <a:pt x="20" y="36"/>
                    <a:pt x="12" y="36"/>
                  </a:cubicBezTo>
                  <a:cubicBezTo>
                    <a:pt x="4" y="36"/>
                    <a:pt x="0" y="32"/>
                    <a:pt x="0" y="27"/>
                  </a:cubicBezTo>
                  <a:cubicBezTo>
                    <a:pt x="0" y="22"/>
                    <a:pt x="11" y="2"/>
                    <a:pt x="17" y="0"/>
                  </a:cubicBezTo>
                  <a:cubicBezTo>
                    <a:pt x="19" y="3"/>
                    <a:pt x="23" y="5"/>
                    <a:pt x="23" y="8"/>
                  </a:cubicBezTo>
                  <a:cubicBezTo>
                    <a:pt x="23" y="15"/>
                    <a:pt x="11" y="20"/>
                    <a:pt x="29" y="20"/>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75" name="Freeform 183"/>
            <p:cNvSpPr>
              <a:spLocks/>
            </p:cNvSpPr>
            <p:nvPr/>
          </p:nvSpPr>
          <p:spPr bwMode="auto">
            <a:xfrm>
              <a:off x="1028349" y="2261435"/>
              <a:ext cx="45869" cy="21305"/>
            </a:xfrm>
            <a:custGeom>
              <a:avLst/>
              <a:gdLst>
                <a:gd name="T0" fmla="*/ 11 w 34"/>
                <a:gd name="T1" fmla="*/ 7 h 15"/>
                <a:gd name="T2" fmla="*/ 22 w 34"/>
                <a:gd name="T3" fmla="*/ 2 h 15"/>
                <a:gd name="T4" fmla="*/ 34 w 34"/>
                <a:gd name="T5" fmla="*/ 15 h 15"/>
                <a:gd name="T6" fmla="*/ 9 w 34"/>
                <a:gd name="T7" fmla="*/ 15 h 15"/>
                <a:gd name="T8" fmla="*/ 0 w 34"/>
                <a:gd name="T9" fmla="*/ 7 h 15"/>
                <a:gd name="T10" fmla="*/ 11 w 34"/>
                <a:gd name="T11" fmla="*/ 7 h 15"/>
              </a:gdLst>
              <a:ahLst/>
              <a:cxnLst>
                <a:cxn ang="0">
                  <a:pos x="T0" y="T1"/>
                </a:cxn>
                <a:cxn ang="0">
                  <a:pos x="T2" y="T3"/>
                </a:cxn>
                <a:cxn ang="0">
                  <a:pos x="T4" y="T5"/>
                </a:cxn>
                <a:cxn ang="0">
                  <a:pos x="T6" y="T7"/>
                </a:cxn>
                <a:cxn ang="0">
                  <a:pos x="T8" y="T9"/>
                </a:cxn>
                <a:cxn ang="0">
                  <a:pos x="T10" y="T11"/>
                </a:cxn>
              </a:cxnLst>
              <a:rect l="0" t="0" r="r" b="b"/>
              <a:pathLst>
                <a:path w="34" h="15">
                  <a:moveTo>
                    <a:pt x="11" y="7"/>
                  </a:moveTo>
                  <a:cubicBezTo>
                    <a:pt x="14" y="0"/>
                    <a:pt x="16" y="2"/>
                    <a:pt x="22" y="2"/>
                  </a:cubicBezTo>
                  <a:cubicBezTo>
                    <a:pt x="32" y="2"/>
                    <a:pt x="32" y="7"/>
                    <a:pt x="34" y="15"/>
                  </a:cubicBezTo>
                  <a:cubicBezTo>
                    <a:pt x="9" y="15"/>
                    <a:pt x="9" y="15"/>
                    <a:pt x="9" y="15"/>
                  </a:cubicBezTo>
                  <a:cubicBezTo>
                    <a:pt x="6" y="13"/>
                    <a:pt x="1" y="10"/>
                    <a:pt x="0" y="7"/>
                  </a:cubicBezTo>
                  <a:lnTo>
                    <a:pt x="11" y="7"/>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77" name="Freeform 185"/>
            <p:cNvSpPr>
              <a:spLocks/>
            </p:cNvSpPr>
            <p:nvPr/>
          </p:nvSpPr>
          <p:spPr bwMode="auto">
            <a:xfrm>
              <a:off x="1340612" y="3720867"/>
              <a:ext cx="12349" cy="10653"/>
            </a:xfrm>
            <a:custGeom>
              <a:avLst/>
              <a:gdLst>
                <a:gd name="T0" fmla="*/ 10 w 10"/>
                <a:gd name="T1" fmla="*/ 7 h 8"/>
                <a:gd name="T2" fmla="*/ 7 w 10"/>
                <a:gd name="T3" fmla="*/ 8 h 8"/>
                <a:gd name="T4" fmla="*/ 0 w 10"/>
                <a:gd name="T5" fmla="*/ 0 h 8"/>
                <a:gd name="T6" fmla="*/ 10 w 10"/>
                <a:gd name="T7" fmla="*/ 7 h 8"/>
              </a:gdLst>
              <a:ahLst/>
              <a:cxnLst>
                <a:cxn ang="0">
                  <a:pos x="T0" y="T1"/>
                </a:cxn>
                <a:cxn ang="0">
                  <a:pos x="T2" y="T3"/>
                </a:cxn>
                <a:cxn ang="0">
                  <a:pos x="T4" y="T5"/>
                </a:cxn>
                <a:cxn ang="0">
                  <a:pos x="T6" y="T7"/>
                </a:cxn>
              </a:cxnLst>
              <a:rect l="0" t="0" r="r" b="b"/>
              <a:pathLst>
                <a:path w="10" h="8">
                  <a:moveTo>
                    <a:pt x="10" y="7"/>
                  </a:moveTo>
                  <a:cubicBezTo>
                    <a:pt x="10" y="7"/>
                    <a:pt x="8" y="8"/>
                    <a:pt x="7" y="8"/>
                  </a:cubicBezTo>
                  <a:cubicBezTo>
                    <a:pt x="3" y="8"/>
                    <a:pt x="2" y="3"/>
                    <a:pt x="0" y="0"/>
                  </a:cubicBezTo>
                  <a:cubicBezTo>
                    <a:pt x="4" y="0"/>
                    <a:pt x="8" y="4"/>
                    <a:pt x="10" y="7"/>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78" name="Freeform 186"/>
            <p:cNvSpPr>
              <a:spLocks/>
            </p:cNvSpPr>
            <p:nvPr/>
          </p:nvSpPr>
          <p:spPr bwMode="auto">
            <a:xfrm>
              <a:off x="1315914" y="3711990"/>
              <a:ext cx="17641" cy="7102"/>
            </a:xfrm>
            <a:custGeom>
              <a:avLst/>
              <a:gdLst>
                <a:gd name="T0" fmla="*/ 14 w 14"/>
                <a:gd name="T1" fmla="*/ 0 h 6"/>
                <a:gd name="T2" fmla="*/ 4 w 14"/>
                <a:gd name="T3" fmla="*/ 6 h 6"/>
                <a:gd name="T4" fmla="*/ 0 w 14"/>
                <a:gd name="T5" fmla="*/ 0 h 6"/>
                <a:gd name="T6" fmla="*/ 14 w 14"/>
                <a:gd name="T7" fmla="*/ 0 h 6"/>
              </a:gdLst>
              <a:ahLst/>
              <a:cxnLst>
                <a:cxn ang="0">
                  <a:pos x="T0" y="T1"/>
                </a:cxn>
                <a:cxn ang="0">
                  <a:pos x="T2" y="T3"/>
                </a:cxn>
                <a:cxn ang="0">
                  <a:pos x="T4" y="T5"/>
                </a:cxn>
                <a:cxn ang="0">
                  <a:pos x="T6" y="T7"/>
                </a:cxn>
              </a:cxnLst>
              <a:rect l="0" t="0" r="r" b="b"/>
              <a:pathLst>
                <a:path w="14" h="6">
                  <a:moveTo>
                    <a:pt x="14" y="0"/>
                  </a:moveTo>
                  <a:cubicBezTo>
                    <a:pt x="11" y="3"/>
                    <a:pt x="8" y="6"/>
                    <a:pt x="4" y="6"/>
                  </a:cubicBezTo>
                  <a:cubicBezTo>
                    <a:pt x="2" y="6"/>
                    <a:pt x="0" y="2"/>
                    <a:pt x="0" y="0"/>
                  </a:cubicBezTo>
                  <a:lnTo>
                    <a:pt x="14" y="0"/>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79" name="Freeform 187"/>
            <p:cNvSpPr>
              <a:spLocks/>
            </p:cNvSpPr>
            <p:nvPr/>
          </p:nvSpPr>
          <p:spPr bwMode="auto">
            <a:xfrm>
              <a:off x="1291215" y="3697787"/>
              <a:ext cx="14114" cy="10653"/>
            </a:xfrm>
            <a:custGeom>
              <a:avLst/>
              <a:gdLst>
                <a:gd name="T0" fmla="*/ 4 w 11"/>
                <a:gd name="T1" fmla="*/ 2 h 8"/>
                <a:gd name="T2" fmla="*/ 11 w 11"/>
                <a:gd name="T3" fmla="*/ 0 h 8"/>
                <a:gd name="T4" fmla="*/ 11 w 11"/>
                <a:gd name="T5" fmla="*/ 5 h 8"/>
                <a:gd name="T6" fmla="*/ 7 w 11"/>
                <a:gd name="T7" fmla="*/ 8 h 8"/>
                <a:gd name="T8" fmla="*/ 0 w 11"/>
                <a:gd name="T9" fmla="*/ 2 h 8"/>
                <a:gd name="T10" fmla="*/ 5 w 11"/>
                <a:gd name="T11" fmla="*/ 2 h 8"/>
                <a:gd name="T12" fmla="*/ 4 w 11"/>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4" y="2"/>
                  </a:moveTo>
                  <a:cubicBezTo>
                    <a:pt x="6" y="1"/>
                    <a:pt x="8" y="0"/>
                    <a:pt x="11" y="0"/>
                  </a:cubicBezTo>
                  <a:cubicBezTo>
                    <a:pt x="11" y="2"/>
                    <a:pt x="11" y="3"/>
                    <a:pt x="11" y="5"/>
                  </a:cubicBezTo>
                  <a:cubicBezTo>
                    <a:pt x="11" y="6"/>
                    <a:pt x="8" y="8"/>
                    <a:pt x="7" y="8"/>
                  </a:cubicBezTo>
                  <a:cubicBezTo>
                    <a:pt x="4" y="8"/>
                    <a:pt x="0" y="2"/>
                    <a:pt x="0" y="2"/>
                  </a:cubicBezTo>
                  <a:cubicBezTo>
                    <a:pt x="1" y="2"/>
                    <a:pt x="4" y="2"/>
                    <a:pt x="5" y="2"/>
                  </a:cubicBezTo>
                  <a:lnTo>
                    <a:pt x="4" y="2"/>
                  </a:ln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sp>
          <p:nvSpPr>
            <p:cNvPr id="180" name="Freeform 188"/>
            <p:cNvSpPr>
              <a:spLocks/>
            </p:cNvSpPr>
            <p:nvPr/>
          </p:nvSpPr>
          <p:spPr bwMode="auto">
            <a:xfrm>
              <a:off x="1250637" y="3674705"/>
              <a:ext cx="14114" cy="12428"/>
            </a:xfrm>
            <a:custGeom>
              <a:avLst/>
              <a:gdLst>
                <a:gd name="T0" fmla="*/ 10 w 11"/>
                <a:gd name="T1" fmla="*/ 4 h 10"/>
                <a:gd name="T2" fmla="*/ 11 w 11"/>
                <a:gd name="T3" fmla="*/ 10 h 10"/>
                <a:gd name="T4" fmla="*/ 6 w 11"/>
                <a:gd name="T5" fmla="*/ 10 h 10"/>
                <a:gd name="T6" fmla="*/ 0 w 11"/>
                <a:gd name="T7" fmla="*/ 5 h 10"/>
                <a:gd name="T8" fmla="*/ 4 w 11"/>
                <a:gd name="T9" fmla="*/ 0 h 10"/>
                <a:gd name="T10" fmla="*/ 10 w 11"/>
                <a:gd name="T11" fmla="*/ 4 h 10"/>
              </a:gdLst>
              <a:ahLst/>
              <a:cxnLst>
                <a:cxn ang="0">
                  <a:pos x="T0" y="T1"/>
                </a:cxn>
                <a:cxn ang="0">
                  <a:pos x="T2" y="T3"/>
                </a:cxn>
                <a:cxn ang="0">
                  <a:pos x="T4" y="T5"/>
                </a:cxn>
                <a:cxn ang="0">
                  <a:pos x="T6" y="T7"/>
                </a:cxn>
                <a:cxn ang="0">
                  <a:pos x="T8" y="T9"/>
                </a:cxn>
                <a:cxn ang="0">
                  <a:pos x="T10" y="T11"/>
                </a:cxn>
              </a:cxnLst>
              <a:rect l="0" t="0" r="r" b="b"/>
              <a:pathLst>
                <a:path w="11" h="10">
                  <a:moveTo>
                    <a:pt x="10" y="4"/>
                  </a:moveTo>
                  <a:cubicBezTo>
                    <a:pt x="10" y="6"/>
                    <a:pt x="10" y="8"/>
                    <a:pt x="11" y="10"/>
                  </a:cubicBezTo>
                  <a:cubicBezTo>
                    <a:pt x="10" y="10"/>
                    <a:pt x="7" y="10"/>
                    <a:pt x="6" y="10"/>
                  </a:cubicBezTo>
                  <a:cubicBezTo>
                    <a:pt x="4" y="10"/>
                    <a:pt x="0" y="7"/>
                    <a:pt x="0" y="5"/>
                  </a:cubicBezTo>
                  <a:cubicBezTo>
                    <a:pt x="1" y="4"/>
                    <a:pt x="4" y="2"/>
                    <a:pt x="4" y="0"/>
                  </a:cubicBezTo>
                  <a:cubicBezTo>
                    <a:pt x="6" y="2"/>
                    <a:pt x="8" y="4"/>
                    <a:pt x="10" y="4"/>
                  </a:cubicBezTo>
                  <a:close/>
                </a:path>
              </a:pathLst>
            </a:custGeom>
            <a:grp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p>
          </p:txBody>
        </p:sp>
      </p:grpSp>
      <p:sp>
        <p:nvSpPr>
          <p:cNvPr id="182" name="Rectangle 181"/>
          <p:cNvSpPr/>
          <p:nvPr/>
        </p:nvSpPr>
        <p:spPr>
          <a:xfrm>
            <a:off x="6981670" y="0"/>
            <a:ext cx="521033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4" name="Straight Connector 183"/>
          <p:cNvCxnSpPr/>
          <p:nvPr/>
        </p:nvCxnSpPr>
        <p:spPr>
          <a:xfrm>
            <a:off x="7680845" y="4218825"/>
            <a:ext cx="38119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85" name="Rectangle 184"/>
          <p:cNvSpPr/>
          <p:nvPr/>
        </p:nvSpPr>
        <p:spPr>
          <a:xfrm>
            <a:off x="8560847" y="5195047"/>
            <a:ext cx="3001223" cy="1200329"/>
          </a:xfrm>
          <a:prstGeom prst="rect">
            <a:avLst/>
          </a:prstGeom>
        </p:spPr>
        <p:txBody>
          <a:bodyPr wrap="square">
            <a:spAutoFit/>
          </a:bodyPr>
          <a:lstStyle/>
          <a:p>
            <a:r>
              <a:rPr lang="en-US" spc="-150" dirty="0" smtClean="0">
                <a:solidFill>
                  <a:schemeClr val="bg1"/>
                </a:solidFill>
                <a:latin typeface="Arial" panose="020B0604020202020204" pitchFamily="34" charset="0"/>
                <a:cs typeface="Arial" panose="020B0604020202020204" pitchFamily="34" charset="0"/>
              </a:rPr>
              <a:t>1,048,575 frames of data were observed from the filtered data and 73,400 maneuvers were performed during this time period.</a:t>
            </a:r>
            <a:endParaRPr lang="en-US" dirty="0">
              <a:solidFill>
                <a:schemeClr val="bg1"/>
              </a:solidFill>
            </a:endParaRPr>
          </a:p>
        </p:txBody>
      </p:sp>
      <p:sp>
        <p:nvSpPr>
          <p:cNvPr id="186" name="Rectangle 185"/>
          <p:cNvSpPr/>
          <p:nvPr/>
        </p:nvSpPr>
        <p:spPr>
          <a:xfrm>
            <a:off x="8560847" y="3127224"/>
            <a:ext cx="3389727" cy="923330"/>
          </a:xfrm>
          <a:prstGeom prst="rect">
            <a:avLst/>
          </a:prstGeom>
        </p:spPr>
        <p:txBody>
          <a:bodyPr wrap="square">
            <a:spAutoFit/>
          </a:bodyPr>
          <a:lstStyle/>
          <a:p>
            <a:r>
              <a:rPr lang="en-US" spc="-150" dirty="0" smtClean="0">
                <a:solidFill>
                  <a:schemeClr val="bg1"/>
                </a:solidFill>
                <a:latin typeface="Arial" panose="020B0604020202020204" pitchFamily="34" charset="0"/>
                <a:cs typeface="Arial" panose="020B0604020202020204" pitchFamily="34" charset="0"/>
              </a:rPr>
              <a:t>Out of the 3,109 vehicles observed 1.18% were trucks, 0.89% motorcycles, and the rest automobiles. </a:t>
            </a:r>
            <a:endParaRPr lang="en-US" dirty="0">
              <a:solidFill>
                <a:schemeClr val="bg1"/>
              </a:solidFill>
            </a:endParaRPr>
          </a:p>
        </p:txBody>
      </p:sp>
      <p:sp>
        <p:nvSpPr>
          <p:cNvPr id="199" name="Rectangle 198"/>
          <p:cNvSpPr/>
          <p:nvPr/>
        </p:nvSpPr>
        <p:spPr>
          <a:xfrm>
            <a:off x="8565052" y="4627482"/>
            <a:ext cx="3340082" cy="646331"/>
          </a:xfrm>
          <a:prstGeom prst="rect">
            <a:avLst/>
          </a:prstGeom>
        </p:spPr>
        <p:txBody>
          <a:bodyPr wrap="square">
            <a:spAutoFit/>
          </a:bodyPr>
          <a:lstStyle/>
          <a:p>
            <a:r>
              <a:rPr lang="en-US" sz="3600" spc="-150" dirty="0" smtClean="0">
                <a:solidFill>
                  <a:schemeClr val="accent2">
                    <a:lumMod val="40000"/>
                    <a:lumOff val="60000"/>
                  </a:schemeClr>
                </a:solidFill>
                <a:latin typeface="Arial" panose="020B0604020202020204" pitchFamily="34" charset="0"/>
                <a:cs typeface="Arial" panose="020B0604020202020204" pitchFamily="34" charset="0"/>
              </a:rPr>
              <a:t>0.07</a:t>
            </a:r>
            <a:r>
              <a:rPr lang="en-US" sz="3600" spc="-150" baseline="30000" dirty="0" smtClean="0">
                <a:solidFill>
                  <a:schemeClr val="accent2">
                    <a:lumMod val="40000"/>
                    <a:lumOff val="60000"/>
                  </a:schemeClr>
                </a:solidFill>
                <a:latin typeface="Arial" panose="020B0604020202020204" pitchFamily="34" charset="0"/>
                <a:cs typeface="Arial" panose="020B0604020202020204" pitchFamily="34" charset="0"/>
              </a:rPr>
              <a:t>%</a:t>
            </a:r>
            <a:r>
              <a:rPr lang="en-US" sz="3600" spc="-150" baseline="30000" dirty="0">
                <a:solidFill>
                  <a:schemeClr val="accent2">
                    <a:lumMod val="40000"/>
                    <a:lumOff val="6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US" sz="3600" dirty="0">
                <a:solidFill>
                  <a:schemeClr val="accent2">
                    <a:lumMod val="40000"/>
                    <a:lumOff val="60000"/>
                  </a:schemeClr>
                </a:solidFill>
              </a:rPr>
              <a:t>Maneuvers</a:t>
            </a:r>
            <a:r>
              <a:rPr lang="en-US" sz="3600" spc="-150" baseline="30000" dirty="0" smtClean="0">
                <a:solidFill>
                  <a:schemeClr val="accent2">
                    <a:lumMod val="40000"/>
                    <a:lumOff val="60000"/>
                  </a:schemeClr>
                </a:solidFill>
                <a:latin typeface="Arial" panose="020B0604020202020204" pitchFamily="34" charset="0"/>
                <a:cs typeface="Arial" panose="020B0604020202020204" pitchFamily="34" charset="0"/>
              </a:rPr>
              <a:t> </a:t>
            </a:r>
            <a:endParaRPr lang="en-US" sz="3600" baseline="30000" dirty="0">
              <a:solidFill>
                <a:schemeClr val="accent2">
                  <a:lumMod val="40000"/>
                  <a:lumOff val="60000"/>
                </a:schemeClr>
              </a:solidFill>
            </a:endParaRPr>
          </a:p>
        </p:txBody>
      </p:sp>
      <p:sp>
        <p:nvSpPr>
          <p:cNvPr id="200" name="Rectangle 199"/>
          <p:cNvSpPr/>
          <p:nvPr/>
        </p:nvSpPr>
        <p:spPr>
          <a:xfrm>
            <a:off x="8560846" y="2533532"/>
            <a:ext cx="3195226" cy="646331"/>
          </a:xfrm>
          <a:prstGeom prst="rect">
            <a:avLst/>
          </a:prstGeom>
        </p:spPr>
        <p:txBody>
          <a:bodyPr wrap="square">
            <a:spAutoFit/>
          </a:bodyPr>
          <a:lstStyle/>
          <a:p>
            <a:r>
              <a:rPr lang="en-US" sz="3600" spc="-150" dirty="0" smtClean="0">
                <a:solidFill>
                  <a:schemeClr val="accent3"/>
                </a:solidFill>
                <a:latin typeface="Arial" panose="020B0604020202020204" pitchFamily="34" charset="0"/>
                <a:cs typeface="Arial" panose="020B0604020202020204" pitchFamily="34" charset="0"/>
              </a:rPr>
              <a:t>97.93</a:t>
            </a:r>
            <a:r>
              <a:rPr lang="en-US" sz="3600" spc="-150" baseline="30000" dirty="0" smtClean="0">
                <a:solidFill>
                  <a:schemeClr val="accent1">
                    <a:lumMod val="75000"/>
                  </a:schemeClr>
                </a:solidFill>
                <a:latin typeface="Arial" panose="020B0604020202020204" pitchFamily="34" charset="0"/>
                <a:cs typeface="Arial" panose="020B0604020202020204" pitchFamily="34" charset="0"/>
              </a:rPr>
              <a:t>%</a:t>
            </a:r>
            <a:r>
              <a:rPr lang="en-US" sz="3600" spc="-150" dirty="0" smtClean="0">
                <a:solidFill>
                  <a:schemeClr val="accent3"/>
                </a:solidFill>
                <a:latin typeface="Arial" panose="020B0604020202020204" pitchFamily="34" charset="0"/>
                <a:cs typeface="Arial" panose="020B0604020202020204" pitchFamily="34" charset="0"/>
              </a:rPr>
              <a:t> Auto</a:t>
            </a:r>
            <a:endParaRPr lang="en-US" sz="3600" baseline="30000" dirty="0">
              <a:solidFill>
                <a:schemeClr val="accent3"/>
              </a:solidFill>
            </a:endParaRPr>
          </a:p>
        </p:txBody>
      </p:sp>
      <p:sp>
        <p:nvSpPr>
          <p:cNvPr id="201" name="Rectangle 200"/>
          <p:cNvSpPr/>
          <p:nvPr/>
        </p:nvSpPr>
        <p:spPr>
          <a:xfrm>
            <a:off x="6981671" y="1120326"/>
            <a:ext cx="5210330" cy="584775"/>
          </a:xfrm>
          <a:prstGeom prst="rect">
            <a:avLst/>
          </a:prstGeom>
        </p:spPr>
        <p:txBody>
          <a:bodyPr wrap="square">
            <a:spAutoFit/>
          </a:bodyPr>
          <a:lstStyle/>
          <a:p>
            <a:pPr algn="ctr"/>
            <a:r>
              <a:rPr lang="en-US" sz="3200" u="sng" spc="-150" dirty="0" smtClean="0">
                <a:solidFill>
                  <a:schemeClr val="bg1"/>
                </a:solidFill>
                <a:latin typeface="Arial" panose="020B0604020202020204" pitchFamily="34" charset="0"/>
                <a:cs typeface="Arial" panose="020B0604020202020204" pitchFamily="34" charset="0"/>
              </a:rPr>
              <a:t>U.S. – 101 8:05 AM – 8:20 AM</a:t>
            </a:r>
            <a:endParaRPr lang="en-US" sz="3200" u="sng" dirty="0">
              <a:solidFill>
                <a:schemeClr val="bg1"/>
              </a:solidFill>
            </a:endParaRPr>
          </a:p>
        </p:txBody>
      </p:sp>
      <p:sp>
        <p:nvSpPr>
          <p:cNvPr id="207" name="Line Callout 1 (Accent Bar) 206"/>
          <p:cNvSpPr/>
          <p:nvPr/>
        </p:nvSpPr>
        <p:spPr>
          <a:xfrm flipH="1">
            <a:off x="70966" y="3300562"/>
            <a:ext cx="1850462" cy="548209"/>
          </a:xfrm>
          <a:prstGeom prst="accentCallout1">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U.S. Highway 101</a:t>
            </a:r>
            <a:endParaRPr lang="en-US" sz="1600" dirty="0">
              <a:latin typeface="Arial" panose="020B0604020202020204" pitchFamily="34" charset="0"/>
              <a:cs typeface="Arial" panose="020B0604020202020204" pitchFamily="34" charset="0"/>
            </a:endParaRPr>
          </a:p>
        </p:txBody>
      </p:sp>
      <p:sp>
        <p:nvSpPr>
          <p:cNvPr id="208" name="Rectangle 207"/>
          <p:cNvSpPr/>
          <p:nvPr/>
        </p:nvSpPr>
        <p:spPr>
          <a:xfrm>
            <a:off x="1" y="5564379"/>
            <a:ext cx="6981668" cy="830997"/>
          </a:xfrm>
          <a:prstGeom prst="rect">
            <a:avLst/>
          </a:prstGeom>
        </p:spPr>
        <p:txBody>
          <a:bodyPr wrap="square">
            <a:spAutoFit/>
          </a:bodyPr>
          <a:lstStyle/>
          <a:p>
            <a:pPr algn="ctr"/>
            <a:r>
              <a:rPr lang="en-US" sz="2400" spc="-150" dirty="0" smtClean="0">
                <a:solidFill>
                  <a:schemeClr val="tx1">
                    <a:lumMod val="75000"/>
                    <a:lumOff val="25000"/>
                  </a:schemeClr>
                </a:solidFill>
                <a:latin typeface="Arial" panose="020B0604020202020204" pitchFamily="34" charset="0"/>
                <a:cs typeface="Arial" panose="020B0604020202020204" pitchFamily="34" charset="0"/>
              </a:rPr>
              <a:t>U.S. Highway 101, also known as </a:t>
            </a:r>
            <a:r>
              <a:rPr lang="en-US" sz="2400" spc="-150" dirty="0">
                <a:solidFill>
                  <a:schemeClr val="tx1">
                    <a:lumMod val="75000"/>
                    <a:lumOff val="25000"/>
                  </a:schemeClr>
                </a:solidFill>
                <a:latin typeface="Arial" panose="020B0604020202020204" pitchFamily="34" charset="0"/>
                <a:cs typeface="Arial" panose="020B0604020202020204" pitchFamily="34" charset="0"/>
              </a:rPr>
              <a:t>Hollywood Freeway, is located in Los Angeles, CA  </a:t>
            </a:r>
            <a:endParaRPr lang="en-US" sz="2400" dirty="0">
              <a:solidFill>
                <a:schemeClr val="tx1">
                  <a:lumMod val="75000"/>
                  <a:lumOff val="25000"/>
                </a:schemeClr>
              </a:solidFill>
            </a:endParaRPr>
          </a:p>
        </p:txBody>
      </p:sp>
      <p:grpSp>
        <p:nvGrpSpPr>
          <p:cNvPr id="84" name="Group 83"/>
          <p:cNvGrpSpPr/>
          <p:nvPr/>
        </p:nvGrpSpPr>
        <p:grpSpPr>
          <a:xfrm>
            <a:off x="0" y="6434667"/>
            <a:ext cx="6981669" cy="423333"/>
            <a:chOff x="0" y="6434667"/>
            <a:chExt cx="6981669" cy="423333"/>
          </a:xfrm>
        </p:grpSpPr>
        <p:sp>
          <p:nvSpPr>
            <p:cNvPr id="85" name="Rectangle 84"/>
            <p:cNvSpPr/>
            <p:nvPr/>
          </p:nvSpPr>
          <p:spPr>
            <a:xfrm>
              <a:off x="0" y="6434667"/>
              <a:ext cx="6981669" cy="4233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80189" y="6461667"/>
              <a:ext cx="2995629" cy="369332"/>
            </a:xfrm>
            <a:prstGeom prst="rect">
              <a:avLst/>
            </a:prstGeom>
            <a:noFill/>
          </p:spPr>
          <p:txBody>
            <a:bodyPr wrap="square" rtlCol="0">
              <a:spAutoFit/>
            </a:bodyPr>
            <a:lstStyle/>
            <a:p>
              <a:r>
                <a:rPr lang="en-US" dirty="0" smtClean="0">
                  <a:solidFill>
                    <a:schemeClr val="bg1"/>
                  </a:solidFill>
                  <a:latin typeface="Arial Narrow" panose="020B0606020202030204" pitchFamily="34" charset="0"/>
                </a:rPr>
                <a:t>NGSIM Dataset</a:t>
              </a:r>
              <a:endParaRPr lang="en-US" b="1" dirty="0">
                <a:solidFill>
                  <a:schemeClr val="bg1"/>
                </a:solidFill>
                <a:latin typeface="Arial Narrow" panose="020B0606020202030204" pitchFamily="34" charset="0"/>
              </a:endParaRPr>
            </a:p>
          </p:txBody>
        </p:sp>
      </p:grpSp>
      <p:grpSp>
        <p:nvGrpSpPr>
          <p:cNvPr id="88" name="Google Shape;3882;p35"/>
          <p:cNvGrpSpPr/>
          <p:nvPr/>
        </p:nvGrpSpPr>
        <p:grpSpPr>
          <a:xfrm>
            <a:off x="7511840" y="2879080"/>
            <a:ext cx="891243" cy="842964"/>
            <a:chOff x="1492675" y="4420975"/>
            <a:chExt cx="481825" cy="438525"/>
          </a:xfrm>
          <a:solidFill>
            <a:schemeClr val="accent1"/>
          </a:solidFill>
        </p:grpSpPr>
        <p:sp>
          <p:nvSpPr>
            <p:cNvPr id="89" name="Google Shape;3883;p3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0" name="Google Shape;3884;p3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1" name="Google Shape;3885;p3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2" name="Google Shape;3886;p3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
          <p:nvSpPr>
            <p:cNvPr id="99" name="Google Shape;3887;p3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grpSp>
      <p:sp>
        <p:nvSpPr>
          <p:cNvPr id="149" name="Google Shape;4022;p35"/>
          <p:cNvSpPr/>
          <p:nvPr/>
        </p:nvSpPr>
        <p:spPr>
          <a:xfrm>
            <a:off x="7504517" y="4758663"/>
            <a:ext cx="928091" cy="886648"/>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435D74"/>
              </a:solidFill>
            </a:endParaRPr>
          </a:p>
        </p:txBody>
      </p:sp>
    </p:spTree>
    <p:extLst>
      <p:ext uri="{BB962C8B-B14F-4D97-AF65-F5344CB8AC3E}">
        <p14:creationId xmlns:p14="http://schemas.microsoft.com/office/powerpoint/2010/main" val="3637849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7885" y="199921"/>
            <a:ext cx="7729728" cy="706166"/>
          </a:xfrm>
        </p:spPr>
        <p:txBody>
          <a:bodyPr>
            <a:normAutofit fontScale="90000"/>
          </a:bodyPr>
          <a:lstStyle/>
          <a:p>
            <a:r>
              <a:rPr lang="en-US" dirty="0" smtClean="0"/>
              <a:t>2.4 U.S.-101(Hollywood freeway)</a:t>
            </a:r>
            <a:endParaRPr lang="en-US" dirty="0"/>
          </a:p>
        </p:txBody>
      </p:sp>
      <p:pic>
        <p:nvPicPr>
          <p:cNvPr id="5" name="图片 5"/>
          <p:cNvPicPr>
            <a:picLocks noGrp="1" noChangeAspect="1" noChangeArrowheads="1"/>
          </p:cNvPicPr>
          <p:nvPr>
            <p:ph sz="half" idx="1"/>
          </p:nvPr>
        </p:nvPicPr>
        <p:blipFill>
          <a:blip r:embed="rId2">
            <a:lum contrast="20000"/>
            <a:extLst>
              <a:ext uri="{28A0092B-C50C-407E-A947-70E740481C1C}">
                <a14:useLocalDpi xmlns:a14="http://schemas.microsoft.com/office/drawing/2010/main" val="0"/>
              </a:ext>
            </a:extLst>
          </a:blip>
          <a:srcRect/>
          <a:stretch>
            <a:fillRect/>
          </a:stretch>
        </p:blipFill>
        <p:spPr bwMode="auto">
          <a:xfrm>
            <a:off x="211124" y="971011"/>
            <a:ext cx="5442996" cy="5238182"/>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descr="D:\Pictures\Thesis Photos\Non\1-s2.0-S0968090X1100091X-gr2.jpg"/>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66945" y="1011684"/>
            <a:ext cx="6153259" cy="2219498"/>
          </a:xfrm>
          <a:prstGeom prst="rect">
            <a:avLst/>
          </a:prstGeom>
          <a:noFill/>
          <a:ln>
            <a:noFill/>
          </a:ln>
        </p:spPr>
      </p:pic>
      <p:sp>
        <p:nvSpPr>
          <p:cNvPr id="7" name="Rectangle 3"/>
          <p:cNvSpPr>
            <a:spLocks noChangeArrowheads="1"/>
          </p:cNvSpPr>
          <p:nvPr/>
        </p:nvSpPr>
        <p:spPr bwMode="auto">
          <a:xfrm>
            <a:off x="-435803" y="6314790"/>
            <a:ext cx="67368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Figure 6. </a:t>
            </a:r>
            <a:r>
              <a:rPr kumimoji="0" lang="en-US" altLang="en-US" sz="1600" b="0" i="0" u="none" strike="noStrike" cap="none" normalizeH="0" baseline="0" dirty="0" smtClean="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U.S. Highway 101 study corridor from NGSIM (Cambridge Systematics, Inc. 2005)</a:t>
            </a:r>
            <a:endParaRPr kumimoji="0" lang="en-US" altLang="en-US" sz="16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7501005" y="3231182"/>
            <a:ext cx="2885137" cy="523220"/>
          </a:xfrm>
          <a:prstGeom prst="rect">
            <a:avLst/>
          </a:prstGeom>
        </p:spPr>
        <p:txBody>
          <a:bodyPr wrap="square">
            <a:spAutoFit/>
          </a:bodyPr>
          <a:lstStyle/>
          <a:p>
            <a:pPr algn="ctr">
              <a:lnSpc>
                <a:spcPct val="200000"/>
              </a:lnSpc>
            </a:pPr>
            <a:r>
              <a:rPr lang="en-US" sz="1400" b="1" i="1" dirty="0">
                <a:latin typeface="Times New Roman" panose="02020603050405020304" pitchFamily="18" charset="0"/>
                <a:ea typeface="SimSun" panose="02010600030101010101" pitchFamily="2" charset="-122"/>
                <a:cs typeface="Times New Roman" panose="02020603050405020304" pitchFamily="18" charset="0"/>
              </a:rPr>
              <a:t>Figure 8.</a:t>
            </a:r>
            <a:r>
              <a:rPr lang="en-US" sz="1400" i="1" dirty="0">
                <a:latin typeface="Times New Roman" panose="02020603050405020304" pitchFamily="18" charset="0"/>
                <a:ea typeface="SimSun" panose="02010600030101010101" pitchFamily="2" charset="-122"/>
                <a:cs typeface="Times New Roman" panose="02020603050405020304" pitchFamily="18" charset="0"/>
              </a:rPr>
              <a:t> US-101 Structural Layout</a:t>
            </a:r>
            <a:endParaRPr lang="en-US" sz="1400" dirty="0">
              <a:latin typeface="Times New Roman" panose="02020603050405020304" pitchFamily="18" charset="0"/>
              <a:ea typeface="SimHei" panose="02010609060101010101" pitchFamily="49" charset="-122"/>
              <a:cs typeface="Times New Roman" panose="02020603050405020304" pitchFamily="18" charset="0"/>
            </a:endParaRPr>
          </a:p>
        </p:txBody>
      </p:sp>
      <p:sp>
        <p:nvSpPr>
          <p:cNvPr id="9" name="TextBox 8"/>
          <p:cNvSpPr txBox="1"/>
          <p:nvPr/>
        </p:nvSpPr>
        <p:spPr>
          <a:xfrm>
            <a:off x="5866945" y="3740937"/>
            <a:ext cx="6153259"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NGSIM vehicle trajectory data gathered on a section of southbound U.S. Highway 101 in Los Angeles, CA will be chosen in this study in order to examine the merging &amp; diverging process in weaving sections (</a:t>
            </a:r>
            <a:r>
              <a:rPr lang="en-US" sz="2400" dirty="0" err="1"/>
              <a:t>Alexiadis</a:t>
            </a:r>
            <a:r>
              <a:rPr lang="en-US" sz="2400" dirty="0"/>
              <a:t> et al. 2004). </a:t>
            </a:r>
          </a:p>
        </p:txBody>
      </p:sp>
    </p:spTree>
    <p:extLst>
      <p:ext uri="{BB962C8B-B14F-4D97-AF65-F5344CB8AC3E}">
        <p14:creationId xmlns:p14="http://schemas.microsoft.com/office/powerpoint/2010/main" val="1036218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599" y="162406"/>
            <a:ext cx="10581574" cy="918249"/>
          </a:xfrm>
        </p:spPr>
        <p:txBody>
          <a:bodyPr>
            <a:normAutofit/>
          </a:bodyPr>
          <a:lstStyle/>
          <a:p>
            <a:r>
              <a:rPr lang="en-US" sz="3600" u="sng" dirty="0" smtClean="0">
                <a:solidFill>
                  <a:schemeClr val="tx1"/>
                </a:solidFill>
                <a:latin typeface="+mn-lt"/>
                <a:cs typeface="Times New Roman" panose="02020603050405020304" pitchFamily="18" charset="0"/>
              </a:rPr>
              <a:t>2.4 </a:t>
            </a:r>
            <a:r>
              <a:rPr lang="en-US" sz="3600" u="sng" dirty="0" err="1" smtClean="0">
                <a:solidFill>
                  <a:schemeClr val="tx1"/>
                </a:solidFill>
                <a:latin typeface="+mn-lt"/>
                <a:cs typeface="Times New Roman" panose="02020603050405020304" pitchFamily="18" charset="0"/>
              </a:rPr>
              <a:t>U.s.</a:t>
            </a:r>
            <a:r>
              <a:rPr lang="en-US" sz="3600" u="sng" dirty="0" smtClean="0">
                <a:solidFill>
                  <a:schemeClr val="tx1"/>
                </a:solidFill>
                <a:latin typeface="+mn-lt"/>
                <a:cs typeface="Times New Roman" panose="02020603050405020304" pitchFamily="18" charset="0"/>
              </a:rPr>
              <a:t> – 101 (Hollywood freeway)</a:t>
            </a:r>
            <a:endParaRPr lang="en-US" sz="3600" u="sng" dirty="0">
              <a:solidFill>
                <a:schemeClr val="tx1"/>
              </a:solidFill>
              <a:latin typeface="+mn-lt"/>
              <a:cs typeface="Times New Roman" panose="02020603050405020304" pitchFamily="18" charset="0"/>
            </a:endParaRPr>
          </a:p>
        </p:txBody>
      </p:sp>
      <p:pic>
        <p:nvPicPr>
          <p:cNvPr id="9" name="Picture 8"/>
          <p:cNvPicPr/>
          <p:nvPr/>
        </p:nvPicPr>
        <p:blipFill rotWithShape="1">
          <a:blip r:embed="rId2">
            <a:extLst>
              <a:ext uri="{28A0092B-C50C-407E-A947-70E740481C1C}">
                <a14:useLocalDpi xmlns:a14="http://schemas.microsoft.com/office/drawing/2010/main" val="0"/>
              </a:ext>
            </a:extLst>
          </a:blip>
          <a:srcRect t="491" r="32335" b="52453"/>
          <a:stretch/>
        </p:blipFill>
        <p:spPr bwMode="auto">
          <a:xfrm>
            <a:off x="863599" y="1519215"/>
            <a:ext cx="5354319" cy="4482573"/>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2">
            <a:extLst>
              <a:ext uri="{28A0092B-C50C-407E-A947-70E740481C1C}">
                <a14:useLocalDpi xmlns:a14="http://schemas.microsoft.com/office/drawing/2010/main" val="0"/>
              </a:ext>
            </a:extLst>
          </a:blip>
          <a:srcRect t="47547" r="33546" b="-1"/>
          <a:stretch/>
        </p:blipFill>
        <p:spPr bwMode="auto">
          <a:xfrm>
            <a:off x="6217918" y="1687163"/>
            <a:ext cx="5227255" cy="46305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53089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3E5">
            <a:alpha val="29620"/>
          </a:srgbClr>
        </a:solidFill>
        <a:effectLst/>
      </p:bgPr>
    </p:bg>
    <p:spTree>
      <p:nvGrpSpPr>
        <p:cNvPr id="1" name="Shape 311"/>
        <p:cNvGrpSpPr/>
        <p:nvPr/>
      </p:nvGrpSpPr>
      <p:grpSpPr>
        <a:xfrm>
          <a:off x="0" y="0"/>
          <a:ext cx="0" cy="0"/>
          <a:chOff x="0" y="0"/>
          <a:chExt cx="0" cy="0"/>
        </a:xfrm>
      </p:grpSpPr>
      <p:sp>
        <p:nvSpPr>
          <p:cNvPr id="347" name="Google Shape;347;p24"/>
          <p:cNvSpPr txBox="1">
            <a:spLocks noGrp="1"/>
          </p:cNvSpPr>
          <p:nvPr>
            <p:ph type="sldNum" idx="12"/>
          </p:nvPr>
        </p:nvSpPr>
        <p:spPr>
          <a:xfrm>
            <a:off x="10516819" y="63084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s" kern="0">
                <a:solidFill>
                  <a:srgbClr val="338987"/>
                </a:solidFill>
              </a:rPr>
              <a:pPr defTabSz="1219170">
                <a:buClr>
                  <a:srgbClr val="000000"/>
                </a:buClr>
              </a:pPr>
              <a:t>25</a:t>
            </a:fld>
            <a:endParaRPr kern="0">
              <a:solidFill>
                <a:srgbClr val="338987"/>
              </a:solidFill>
            </a:endParaRPr>
          </a:p>
        </p:txBody>
      </p:sp>
      <p:sp>
        <p:nvSpPr>
          <p:cNvPr id="348" name="Google Shape;348;p24"/>
          <p:cNvSpPr txBox="1">
            <a:spLocks noGrp="1"/>
          </p:cNvSpPr>
          <p:nvPr>
            <p:ph type="ctrTitle"/>
          </p:nvPr>
        </p:nvSpPr>
        <p:spPr>
          <a:xfrm>
            <a:off x="7425973" y="172833"/>
            <a:ext cx="3822400" cy="641600"/>
          </a:xfrm>
          <a:prstGeom prst="rect">
            <a:avLst/>
          </a:prstGeom>
        </p:spPr>
        <p:txBody>
          <a:bodyPr spcFirstLastPara="1" wrap="square" lIns="121900" tIns="121900" rIns="121900" bIns="121900" anchor="b" anchorCtr="0">
            <a:noAutofit/>
          </a:bodyPr>
          <a:lstStyle/>
          <a:p>
            <a:r>
              <a:rPr lang="es" dirty="0" smtClean="0"/>
              <a:t>Table 2</a:t>
            </a:r>
            <a:endParaRPr dirty="0"/>
          </a:p>
        </p:txBody>
      </p:sp>
      <p:graphicFrame>
        <p:nvGraphicFramePr>
          <p:cNvPr id="4" name="Table 3"/>
          <p:cNvGraphicFramePr>
            <a:graphicFrameLocks noGrp="1"/>
          </p:cNvGraphicFramePr>
          <p:nvPr>
            <p:extLst>
              <p:ext uri="{D42A27DB-BD31-4B8C-83A1-F6EECF244321}">
                <p14:modId xmlns:p14="http://schemas.microsoft.com/office/powerpoint/2010/main" val="1237043538"/>
              </p:ext>
            </p:extLst>
          </p:nvPr>
        </p:nvGraphicFramePr>
        <p:xfrm>
          <a:off x="1900175" y="2287176"/>
          <a:ext cx="8674964" cy="3010258"/>
        </p:xfrm>
        <a:graphic>
          <a:graphicData uri="http://schemas.openxmlformats.org/drawingml/2006/table">
            <a:tbl>
              <a:tblPr firstRow="1" firstCol="1" bandRow="1"/>
              <a:tblGrid>
                <a:gridCol w="2596438">
                  <a:extLst>
                    <a:ext uri="{9D8B030D-6E8A-4147-A177-3AD203B41FA5}">
                      <a16:colId xmlns:a16="http://schemas.microsoft.com/office/drawing/2014/main" val="3048661451"/>
                    </a:ext>
                  </a:extLst>
                </a:gridCol>
                <a:gridCol w="1778635">
                  <a:extLst>
                    <a:ext uri="{9D8B030D-6E8A-4147-A177-3AD203B41FA5}">
                      <a16:colId xmlns:a16="http://schemas.microsoft.com/office/drawing/2014/main" val="1883887049"/>
                    </a:ext>
                  </a:extLst>
                </a:gridCol>
                <a:gridCol w="1850513">
                  <a:extLst>
                    <a:ext uri="{9D8B030D-6E8A-4147-A177-3AD203B41FA5}">
                      <a16:colId xmlns:a16="http://schemas.microsoft.com/office/drawing/2014/main" val="727115980"/>
                    </a:ext>
                  </a:extLst>
                </a:gridCol>
                <a:gridCol w="1224689">
                  <a:extLst>
                    <a:ext uri="{9D8B030D-6E8A-4147-A177-3AD203B41FA5}">
                      <a16:colId xmlns:a16="http://schemas.microsoft.com/office/drawing/2014/main" val="3529105771"/>
                    </a:ext>
                  </a:extLst>
                </a:gridCol>
                <a:gridCol w="1224689">
                  <a:extLst>
                    <a:ext uri="{9D8B030D-6E8A-4147-A177-3AD203B41FA5}">
                      <a16:colId xmlns:a16="http://schemas.microsoft.com/office/drawing/2014/main" val="2172788956"/>
                    </a:ext>
                  </a:extLst>
                </a:gridCol>
              </a:tblGrid>
              <a:tr h="562154">
                <a:tc gridSpan="5">
                  <a:txBody>
                    <a:bodyPr/>
                    <a:lstStyle/>
                    <a:p>
                      <a:pPr marL="0" marR="0" algn="ctr">
                        <a:lnSpc>
                          <a:spcPct val="200000"/>
                        </a:lnSpc>
                        <a:spcBef>
                          <a:spcPts val="0"/>
                        </a:spcBef>
                        <a:spcAft>
                          <a:spcPts val="0"/>
                        </a:spcAft>
                      </a:pPr>
                      <a:r>
                        <a:rPr lang="en-US" sz="1600" dirty="0" smtClean="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US-101:</a:t>
                      </a:r>
                      <a:r>
                        <a:rPr lang="en-US" sz="1600" baseline="0" dirty="0" smtClean="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 8:05AM – 8:20AM</a:t>
                      </a:r>
                      <a:endParaRPr lang="en-US" sz="16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45300965"/>
                  </a:ext>
                </a:extLst>
              </a:tr>
              <a:tr h="562154">
                <a:tc rowSpan="2">
                  <a:txBody>
                    <a:bodyPr/>
                    <a:lstStyle/>
                    <a:p>
                      <a:pPr marL="0" marR="0" algn="ctr">
                        <a:lnSpc>
                          <a:spcPct val="200000"/>
                        </a:lnSpc>
                        <a:spcBef>
                          <a:spcPts val="0"/>
                        </a:spcBef>
                        <a:spcAft>
                          <a:spcPts val="0"/>
                        </a:spcAft>
                      </a:pPr>
                      <a:r>
                        <a:rPr lang="en-US" sz="1800" dirty="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Traffic Condition</a:t>
                      </a:r>
                      <a:endParaRPr lang="en-US" sz="18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200000"/>
                        </a:lnSpc>
                        <a:spcBef>
                          <a:spcPts val="0"/>
                        </a:spcBef>
                        <a:spcAft>
                          <a:spcPts val="0"/>
                        </a:spcAft>
                      </a:pPr>
                      <a:r>
                        <a:rPr lang="en-US" sz="1600" dirty="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Time Period (PDT)</a:t>
                      </a:r>
                      <a:endParaRPr lang="en-US" sz="16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200000"/>
                        </a:lnSpc>
                        <a:spcBef>
                          <a:spcPts val="0"/>
                        </a:spcBef>
                        <a:spcAft>
                          <a:spcPts val="0"/>
                        </a:spcAft>
                      </a:pPr>
                      <a:r>
                        <a:rPr lang="en-US" sz="1600" dirty="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Flow (VPH)</a:t>
                      </a:r>
                      <a:endParaRPr lang="en-US" sz="16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lgn="ctr">
                        <a:lnSpc>
                          <a:spcPct val="200000"/>
                        </a:lnSpc>
                        <a:spcBef>
                          <a:spcPts val="0"/>
                        </a:spcBef>
                        <a:spcAft>
                          <a:spcPts val="0"/>
                        </a:spcAft>
                      </a:pPr>
                      <a:r>
                        <a:rPr lang="en-US" sz="160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Time Mean Speed</a:t>
                      </a:r>
                      <a:endParaRPr lang="en-US" sz="160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029739342"/>
                  </a:ext>
                </a:extLst>
              </a:tr>
              <a:tr h="66189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200000"/>
                        </a:lnSpc>
                        <a:spcBef>
                          <a:spcPts val="0"/>
                        </a:spcBef>
                        <a:spcAft>
                          <a:spcPts val="0"/>
                        </a:spcAft>
                      </a:pPr>
                      <a:r>
                        <a:rPr lang="en-US" sz="1600" dirty="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(m/s)</a:t>
                      </a:r>
                      <a:endParaRPr lang="en-US" sz="16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60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(km/h)</a:t>
                      </a:r>
                      <a:endParaRPr lang="en-US" sz="160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0311943"/>
                  </a:ext>
                </a:extLst>
              </a:tr>
              <a:tr h="1224052">
                <a:tc>
                  <a:txBody>
                    <a:bodyPr/>
                    <a:lstStyle/>
                    <a:p>
                      <a:pPr marL="0" marR="0" algn="ctr">
                        <a:lnSpc>
                          <a:spcPct val="200000"/>
                        </a:lnSpc>
                        <a:spcBef>
                          <a:spcPts val="0"/>
                        </a:spcBef>
                        <a:spcAft>
                          <a:spcPts val="0"/>
                        </a:spcAft>
                      </a:pPr>
                      <a:r>
                        <a:rPr lang="en-US" sz="1800" dirty="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Congested</a:t>
                      </a:r>
                      <a:endParaRPr lang="en-US" sz="18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600" dirty="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8:05 AM - 8:20 AM</a:t>
                      </a:r>
                      <a:endParaRPr lang="en-US" sz="16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600" dirty="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8016</a:t>
                      </a:r>
                      <a:endParaRPr lang="en-US" sz="16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600" dirty="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11.1</a:t>
                      </a:r>
                      <a:endParaRPr lang="en-US" sz="16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600" dirty="0">
                          <a:solidFill>
                            <a:srgbClr val="537E7D"/>
                          </a:solidFill>
                          <a:effectLst/>
                          <a:latin typeface="Gill Sans MT" panose="020B0502020104020203" pitchFamily="34" charset="0"/>
                          <a:ea typeface="Times New Roman" panose="02020603050405020304" pitchFamily="18" charset="0"/>
                          <a:cs typeface="Times New Roman" panose="02020603050405020304" pitchFamily="18" charset="0"/>
                        </a:rPr>
                        <a:t>39.96</a:t>
                      </a:r>
                      <a:endParaRPr lang="en-US" sz="1600" dirty="0">
                        <a:solidFill>
                          <a:srgbClr val="537E7D"/>
                        </a:solidFill>
                        <a:effectLst/>
                        <a:latin typeface="Gill Sans MT" panose="020B0502020104020203" pitchFamily="34"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7663686"/>
                  </a:ext>
                </a:extLst>
              </a:tr>
            </a:tbl>
          </a:graphicData>
        </a:graphic>
      </p:graphicFrame>
      <p:sp>
        <p:nvSpPr>
          <p:cNvPr id="5" name="Rectangle 2"/>
          <p:cNvSpPr>
            <a:spLocks noChangeArrowheads="1"/>
          </p:cNvSpPr>
          <p:nvPr/>
        </p:nvSpPr>
        <p:spPr bwMode="auto">
          <a:xfrm>
            <a:off x="4218686" y="1687012"/>
            <a:ext cx="37830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b="1" i="1" u="none" strike="noStrike" cap="none" normalizeH="0" baseline="0" dirty="0" smtClean="0">
                <a:ln>
                  <a:noFill/>
                </a:ln>
                <a:solidFill>
                  <a:srgbClr val="537E7D"/>
                </a:solidFill>
                <a:effectLst/>
                <a:latin typeface="Gill Sans MT" panose="020B0502020104020203" pitchFamily="34" charset="0"/>
                <a:ea typeface="SimSun" panose="02010600030101010101" pitchFamily="2" charset="-122"/>
                <a:cs typeface="Times New Roman" panose="02020603050405020304" pitchFamily="18" charset="0"/>
              </a:rPr>
              <a:t>Table 2.</a:t>
            </a:r>
            <a:r>
              <a:rPr kumimoji="0" lang="en-US" altLang="ja-JP" b="0" i="1" u="none" strike="noStrike" cap="none" normalizeH="0" baseline="0" dirty="0" smtClean="0">
                <a:ln>
                  <a:noFill/>
                </a:ln>
                <a:solidFill>
                  <a:srgbClr val="537E7D"/>
                </a:solidFill>
                <a:effectLst/>
                <a:latin typeface="Gill Sans MT" panose="020B0502020104020203" pitchFamily="34" charset="0"/>
                <a:ea typeface="SimSun" panose="02010600030101010101" pitchFamily="2" charset="-122"/>
                <a:cs typeface="Times New Roman" panose="02020603050405020304" pitchFamily="18" charset="0"/>
              </a:rPr>
              <a:t> Time mean speed &amp; Traffic Flow </a:t>
            </a:r>
            <a:endParaRPr kumimoji="0" lang="en-US" altLang="ja-JP" b="0" i="0" u="none" strike="noStrike" cap="none" normalizeH="0" baseline="0" dirty="0" smtClean="0">
              <a:ln>
                <a:noFill/>
              </a:ln>
              <a:solidFill>
                <a:srgbClr val="537E7D"/>
              </a:solidFill>
              <a:effectLst/>
              <a:latin typeface="Gill Sans MT" panose="020B05020201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b="0" i="0" u="none" strike="noStrike" cap="none" normalizeH="0" baseline="0" dirty="0" smtClean="0">
              <a:ln>
                <a:noFill/>
              </a:ln>
              <a:solidFill>
                <a:schemeClr val="tx1"/>
              </a:solidFill>
              <a:effectLst/>
              <a:latin typeface="Gill Sans MT" panose="020B0502020104020203" pitchFamily="34" charset="0"/>
            </a:endParaRPr>
          </a:p>
        </p:txBody>
      </p:sp>
    </p:spTree>
    <p:extLst>
      <p:ext uri="{BB962C8B-B14F-4D97-AF65-F5344CB8AC3E}">
        <p14:creationId xmlns:p14="http://schemas.microsoft.com/office/powerpoint/2010/main" val="16827201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0236" y="150689"/>
            <a:ext cx="10018713" cy="1752599"/>
          </a:xfrm>
        </p:spPr>
        <p:txBody>
          <a:bodyPr>
            <a:normAutofit/>
          </a:bodyPr>
          <a:lstStyle/>
          <a:p>
            <a:r>
              <a:rPr lang="en-US" sz="3600" u="sng" dirty="0" smtClean="0">
                <a:latin typeface="Gill Sans MT" panose="020B0502020104020203" pitchFamily="34" charset="0"/>
                <a:ea typeface="SimSun" panose="02010600030101010101" pitchFamily="2" charset="-122"/>
              </a:rPr>
              <a:t>2.5 Preliminary Work: Verification &amp; Filtering</a:t>
            </a:r>
            <a:endParaRPr lang="en-US" sz="3600" u="sng" dirty="0">
              <a:latin typeface="Gill Sans MT" panose="020B0502020104020203" pitchFamily="34" charset="0"/>
            </a:endParaRPr>
          </a:p>
        </p:txBody>
      </p:sp>
      <p:sp>
        <p:nvSpPr>
          <p:cNvPr id="3" name="Content Placeholder 2"/>
          <p:cNvSpPr>
            <a:spLocks noGrp="1"/>
          </p:cNvSpPr>
          <p:nvPr>
            <p:ph idx="1"/>
          </p:nvPr>
        </p:nvSpPr>
        <p:spPr>
          <a:xfrm>
            <a:off x="1110236" y="1974355"/>
            <a:ext cx="10018713" cy="4800518"/>
          </a:xfrm>
        </p:spPr>
        <p:txBody>
          <a:bodyPr>
            <a:normAutofit lnSpcReduction="10000"/>
          </a:bodyPr>
          <a:lstStyle/>
          <a:p>
            <a:pPr marL="0" marR="0" indent="0">
              <a:lnSpc>
                <a:spcPct val="115000"/>
              </a:lnSpc>
              <a:spcBef>
                <a:spcPts val="0"/>
              </a:spcBef>
              <a:spcAft>
                <a:spcPts val="1000"/>
              </a:spcAft>
              <a:buNone/>
            </a:pP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Previous research </a:t>
            </a: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has shown that NGSIM datasets may show some random disturbances and errors; especially when it comes to velocities and accelerations of individual </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motorists. </a:t>
            </a: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The velocities and accelerations given by NGSIM cannot be immediately used. Therefore, an application of the following data </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verification and filtering </a:t>
            </a: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techniques </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were used.</a:t>
            </a:r>
          </a:p>
          <a:p>
            <a:pPr marL="0" marR="0" indent="0">
              <a:lnSpc>
                <a:spcPct val="115000"/>
              </a:lnSpc>
              <a:spcBef>
                <a:spcPts val="0"/>
              </a:spcBef>
              <a:spcAft>
                <a:spcPts val="1000"/>
              </a:spcAft>
              <a:buNone/>
            </a:pPr>
            <a:endParaRPr lang="en-US" sz="2000" dirty="0">
              <a:solidFill>
                <a:srgbClr val="FF0000"/>
              </a:solidFill>
              <a:latin typeface="Gill Sans MT" panose="020B0502020104020203" pitchFamily="34"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Velocities and accelerations </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were valued </a:t>
            </a: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from their longitudinal </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positions and placed in a new column to be checked alongside the initial values.</a:t>
            </a:r>
          </a:p>
          <a:p>
            <a:pPr marL="342900" marR="0" lvl="0" indent="-342900">
              <a:lnSpc>
                <a:spcPct val="115000"/>
              </a:lnSpc>
              <a:spcBef>
                <a:spcPts val="0"/>
              </a:spcBef>
              <a:spcAft>
                <a:spcPts val="0"/>
              </a:spcAft>
              <a:buFont typeface="+mj-lt"/>
              <a:buAutoNum type="arabicPeriod"/>
            </a:pP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The trajectories filtered out when there are vehicles on the adjacent main lane will not recorded. These trajectories are recorded at the beginning or ending of the video tape and cannot offer full density information for the main lane</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a:t>
            </a:r>
          </a:p>
          <a:p>
            <a:pPr marL="342900" marR="0" lvl="0" indent="-342900">
              <a:lnSpc>
                <a:spcPct val="115000"/>
              </a:lnSpc>
              <a:spcBef>
                <a:spcPts val="0"/>
              </a:spcBef>
              <a:spcAft>
                <a:spcPts val="0"/>
              </a:spcAft>
              <a:buFont typeface="+mj-lt"/>
              <a:buAutoNum type="arabicPeriod"/>
            </a:pPr>
            <a:endPar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endParaRPr>
          </a:p>
          <a:p>
            <a:pPr marL="0" marR="0" lvl="0" indent="0">
              <a:lnSpc>
                <a:spcPct val="115000"/>
              </a:lnSpc>
              <a:spcBef>
                <a:spcPts val="0"/>
              </a:spcBef>
              <a:spcAft>
                <a:spcPts val="0"/>
              </a:spcAft>
              <a:buNone/>
            </a:pP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A further consistency and accuracy checking </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the </a:t>
            </a: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data </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subset </a:t>
            </a: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from US-101 </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was done </a:t>
            </a: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after </a:t>
            </a:r>
            <a:r>
              <a:rPr lang="en-US" sz="2000" dirty="0" smtClean="0">
                <a:solidFill>
                  <a:schemeClr val="tx1"/>
                </a:solidFill>
                <a:latin typeface="Gill Sans MT" panose="020B0502020104020203" pitchFamily="34" charset="0"/>
                <a:ea typeface="SimSun" panose="02010600030101010101" pitchFamily="2" charset="-122"/>
                <a:cs typeface="Times New Roman" panose="02020603050405020304" pitchFamily="18" charset="0"/>
              </a:rPr>
              <a:t>verifying and filtering the </a:t>
            </a:r>
            <a:r>
              <a:rPr lang="en-US" sz="2000" dirty="0">
                <a:solidFill>
                  <a:schemeClr val="tx1"/>
                </a:solidFill>
                <a:latin typeface="Gill Sans MT" panose="020B0502020104020203" pitchFamily="34" charset="0"/>
                <a:ea typeface="SimSun" panose="02010600030101010101" pitchFamily="2" charset="-122"/>
                <a:cs typeface="Times New Roman" panose="02020603050405020304" pitchFamily="18" charset="0"/>
              </a:rPr>
              <a:t>trajectory data.</a:t>
            </a:r>
          </a:p>
          <a:p>
            <a:pPr marL="0" marR="0" lvl="0" indent="0">
              <a:lnSpc>
                <a:spcPct val="115000"/>
              </a:lnSpc>
              <a:spcBef>
                <a:spcPts val="0"/>
              </a:spcBef>
              <a:spcAft>
                <a:spcPts val="0"/>
              </a:spcAft>
              <a:buNone/>
            </a:pPr>
            <a:endParaRPr lang="en-US"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nSpc>
                <a:spcPct val="115000"/>
              </a:lnSpc>
              <a:spcBef>
                <a:spcPts val="0"/>
              </a:spcBef>
              <a:spcAft>
                <a:spcPts val="0"/>
              </a:spcAft>
              <a:buNone/>
            </a:pPr>
            <a:endParaRPr lang="en-US" sz="20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endParaRPr lang="en-US" sz="2000" dirty="0" smtClean="0">
              <a:solidFill>
                <a:schemeClr val="tx1"/>
              </a:solidFill>
              <a:latin typeface="Times New Roman" panose="02020603050405020304" pitchFamily="18" charset="0"/>
              <a:ea typeface="SimSun" panose="02010600030101010101" pitchFamily="2" charset="-122"/>
              <a:cs typeface="Times New Roman" panose="02020603050405020304" pitchFamily="18" charset="0"/>
            </a:endParaRPr>
          </a:p>
          <a:p>
            <a:pPr marL="342900" marR="0" lvl="0" indent="-342900">
              <a:lnSpc>
                <a:spcPct val="115000"/>
              </a:lnSpc>
              <a:spcBef>
                <a:spcPts val="0"/>
              </a:spcBef>
              <a:spcAft>
                <a:spcPts val="0"/>
              </a:spcAft>
              <a:buFont typeface="+mj-lt"/>
              <a:buAutoNum type="arabicPeriod"/>
            </a:pPr>
            <a:endParaRPr lang="en-US" sz="20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4802494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671" y="1113906"/>
            <a:ext cx="4573663" cy="2271420"/>
          </a:xfrm>
        </p:spPr>
        <p:txBody>
          <a:bodyPr>
            <a:noAutofit/>
          </a:bodyPr>
          <a:lstStyle/>
          <a:p>
            <a:r>
              <a:rPr lang="en-US" sz="3200" dirty="0" smtClean="0">
                <a:latin typeface="Times New Roman" panose="02020603050405020304" pitchFamily="18" charset="0"/>
                <a:cs typeface="Times New Roman" panose="02020603050405020304" pitchFamily="18" charset="0"/>
              </a:rPr>
              <a:t>2.6 Multinomial Logit </a:t>
            </a:r>
            <a:r>
              <a:rPr lang="en-US" sz="3200" dirty="0">
                <a:latin typeface="Times New Roman" panose="02020603050405020304" pitchFamily="18" charset="0"/>
                <a:cs typeface="Times New Roman" panose="02020603050405020304" pitchFamily="18" charset="0"/>
              </a:rPr>
              <a:t>Model</a:t>
            </a:r>
          </a:p>
        </p:txBody>
      </p:sp>
      <p:sp>
        <p:nvSpPr>
          <p:cNvPr id="3" name="Content Placeholder 2"/>
          <p:cNvSpPr>
            <a:spLocks noGrp="1"/>
          </p:cNvSpPr>
          <p:nvPr>
            <p:ph idx="1"/>
          </p:nvPr>
        </p:nvSpPr>
        <p:spPr>
          <a:xfrm>
            <a:off x="6204064" y="324196"/>
            <a:ext cx="5866016" cy="6475615"/>
          </a:xfrm>
        </p:spPr>
        <p:txBody>
          <a:bodyPr>
            <a:noAutofit/>
          </a:bodyPr>
          <a:lstStyle/>
          <a:p>
            <a:r>
              <a:rPr lang="en-US" sz="2800" dirty="0">
                <a:latin typeface="Times New Roman" panose="02020603050405020304" pitchFamily="18" charset="0"/>
                <a:cs typeface="Times New Roman" panose="02020603050405020304" pitchFamily="18" charset="0"/>
              </a:rPr>
              <a:t>One of the explanations on why Multinomial Logistic Regression is a good choice for this data is that it does not presume normality, linearity, or homoscedasticity (</a:t>
            </a:r>
            <a:r>
              <a:rPr lang="en-US" sz="2800" dirty="0" err="1">
                <a:latin typeface="Times New Roman" panose="02020603050405020304" pitchFamily="18" charset="0"/>
                <a:cs typeface="Times New Roman" panose="02020603050405020304" pitchFamily="18" charset="0"/>
              </a:rPr>
              <a:t>Starkweather</a:t>
            </a:r>
            <a:r>
              <a:rPr lang="en-US" sz="2800" dirty="0">
                <a:latin typeface="Times New Roman" panose="02020603050405020304" pitchFamily="18" charset="0"/>
                <a:cs typeface="Times New Roman" panose="02020603050405020304" pitchFamily="18" charset="0"/>
              </a:rPr>
              <a:t>, 2011). </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The </a:t>
            </a:r>
            <a:r>
              <a:rPr lang="en-US" sz="2800" dirty="0">
                <a:latin typeface="Times New Roman" panose="02020603050405020304" pitchFamily="18" charset="0"/>
                <a:cs typeface="Times New Roman" panose="02020603050405020304" pitchFamily="18" charset="0"/>
              </a:rPr>
              <a:t>goal of the MNL regression is to create a model that describes the relationship between the independent variables and the dependent variable. When utilizing this regression, one category of the dependent variable is chosen as the reference category. </a:t>
            </a:r>
          </a:p>
        </p:txBody>
      </p:sp>
      <p:sp>
        <p:nvSpPr>
          <p:cNvPr id="4" name="Text Placeholder 3"/>
          <p:cNvSpPr>
            <a:spLocks noGrp="1"/>
          </p:cNvSpPr>
          <p:nvPr>
            <p:ph type="body" sz="half" idx="2"/>
          </p:nvPr>
        </p:nvSpPr>
        <p:spPr>
          <a:xfrm>
            <a:off x="1115568" y="3549918"/>
            <a:ext cx="3847130" cy="3166766"/>
          </a:xfrm>
        </p:spPr>
        <p:txBody>
          <a:bodyPr>
            <a:normAutofit/>
          </a:bodyPr>
          <a:lstStyle/>
          <a:p>
            <a:r>
              <a:rPr lang="en-US" sz="2000" dirty="0" smtClean="0">
                <a:latin typeface="Times New Roman" panose="02020603050405020304" pitchFamily="18" charset="0"/>
                <a:cs typeface="Times New Roman" panose="02020603050405020304" pitchFamily="18" charset="0"/>
              </a:rPr>
              <a:t>This model </a:t>
            </a:r>
            <a:r>
              <a:rPr lang="en-US" sz="2000" dirty="0">
                <a:latin typeface="Times New Roman" panose="02020603050405020304" pitchFamily="18" charset="0"/>
                <a:cs typeface="Times New Roman" panose="02020603050405020304" pitchFamily="18" charset="0"/>
              </a:rPr>
              <a:t>is presumed to be more appropriate for analyzing drivers’ behaviors during the merging and diverging </a:t>
            </a:r>
            <a:r>
              <a:rPr lang="en-US" sz="2000" dirty="0" smtClean="0">
                <a:latin typeface="Times New Roman" panose="02020603050405020304" pitchFamily="18" charset="0"/>
                <a:cs typeface="Times New Roman" panose="02020603050405020304" pitchFamily="18" charset="0"/>
              </a:rPr>
              <a:t>procedure due to </a:t>
            </a:r>
            <a:r>
              <a:rPr lang="en-US" sz="2000" dirty="0">
                <a:latin typeface="Times New Roman" panose="02020603050405020304" pitchFamily="18" charset="0"/>
                <a:cs typeface="Times New Roman" panose="02020603050405020304" pitchFamily="18" charset="0"/>
              </a:rPr>
              <a:t>heterogeneity amongst </a:t>
            </a:r>
            <a:r>
              <a:rPr lang="en-US" sz="2000" dirty="0" smtClean="0">
                <a:latin typeface="Times New Roman" panose="02020603050405020304" pitchFamily="18" charset="0"/>
                <a:cs typeface="Times New Roman" panose="02020603050405020304" pitchFamily="18" charset="0"/>
              </a:rPr>
              <a:t>drivers. </a:t>
            </a:r>
            <a:r>
              <a:rPr lang="en-US" sz="2000" dirty="0">
                <a:latin typeface="Times New Roman" panose="02020603050405020304" pitchFamily="18" charset="0"/>
                <a:cs typeface="Times New Roman" panose="02020603050405020304" pitchFamily="18" charset="0"/>
              </a:rPr>
              <a:t>This model allows correlations between the choices </a:t>
            </a:r>
          </a:p>
        </p:txBody>
      </p:sp>
    </p:spTree>
    <p:extLst>
      <p:ext uri="{BB962C8B-B14F-4D97-AF65-F5344CB8AC3E}">
        <p14:creationId xmlns:p14="http://schemas.microsoft.com/office/powerpoint/2010/main" val="5111430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130" y="289925"/>
            <a:ext cx="10018713" cy="1030778"/>
          </a:xfrm>
        </p:spPr>
        <p:txBody>
          <a:bodyPr>
            <a:normAutofit/>
          </a:bodyPr>
          <a:lstStyle/>
          <a:p>
            <a:r>
              <a:rPr lang="en-US" sz="3600" u="sng" dirty="0" smtClean="0">
                <a:solidFill>
                  <a:schemeClr val="tx1"/>
                </a:solidFill>
                <a:latin typeface="Times New Roman" panose="02020603050405020304" pitchFamily="18" charset="0"/>
                <a:cs typeface="Times New Roman" panose="02020603050405020304" pitchFamily="18" charset="0"/>
              </a:rPr>
              <a:t>2.7 Multinomial Logit Model</a:t>
            </a:r>
            <a:endParaRPr lang="en-US" sz="3600" u="sng" dirty="0">
              <a:solidFill>
                <a:schemeClr val="tx1"/>
              </a:solidFill>
              <a:latin typeface="Times New Roman" panose="02020603050405020304" pitchFamily="18" charset="0"/>
              <a:cs typeface="Times New Roman" panose="02020603050405020304" pitchFamily="18" charset="0"/>
            </a:endParaRPr>
          </a:p>
        </p:txBody>
      </p:sp>
      <p:sp>
        <p:nvSpPr>
          <p:cNvPr id="7" name="Rectangle 4"/>
          <p:cNvSpPr>
            <a:spLocks noChangeArrowheads="1"/>
          </p:cNvSpPr>
          <p:nvPr/>
        </p:nvSpPr>
        <p:spPr bwMode="auto">
          <a:xfrm>
            <a:off x="-65090" y="18478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p:cNvSpPr/>
          <p:nvPr/>
        </p:nvSpPr>
        <p:spPr>
          <a:xfrm>
            <a:off x="1383130" y="1617016"/>
            <a:ext cx="431800"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1</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p:cNvSpPr/>
          <p:nvPr/>
        </p:nvSpPr>
        <p:spPr>
          <a:xfrm>
            <a:off x="1383130" y="2860245"/>
            <a:ext cx="431800"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2</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p:cNvSpPr/>
          <p:nvPr/>
        </p:nvSpPr>
        <p:spPr>
          <a:xfrm>
            <a:off x="1383130" y="5747179"/>
            <a:ext cx="431800"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5</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51"/>
          <p:cNvSpPr>
            <a:spLocks noChangeArrowheads="1"/>
          </p:cNvSpPr>
          <p:nvPr/>
        </p:nvSpPr>
        <p:spPr bwMode="auto">
          <a:xfrm>
            <a:off x="2944116" y="2437698"/>
            <a:ext cx="1368734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3624577552"/>
              </p:ext>
            </p:extLst>
          </p:nvPr>
        </p:nvGraphicFramePr>
        <p:xfrm>
          <a:off x="1814930" y="1465986"/>
          <a:ext cx="6966213" cy="916967"/>
        </p:xfrm>
        <a:graphic>
          <a:graphicData uri="http://schemas.openxmlformats.org/presentationml/2006/ole">
            <mc:AlternateContent xmlns:mc="http://schemas.openxmlformats.org/markup-compatibility/2006">
              <mc:Choice xmlns:v="urn:schemas-microsoft-com:vml" Requires="v">
                <p:oleObj spid="_x0000_s2228" name="Equation" r:id="rId3" imgW="3263900" imgH="444500" progId="Equation.3">
                  <p:embed/>
                </p:oleObj>
              </mc:Choice>
              <mc:Fallback>
                <p:oleObj name="Equation" r:id="rId3" imgW="3263900" imgH="444500" progId="Equation.3">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930" y="1465986"/>
                        <a:ext cx="6966213" cy="916967"/>
                      </a:xfrm>
                      <a:prstGeom prst="rect">
                        <a:avLst/>
                      </a:prstGeom>
                      <a:noFill/>
                    </p:spPr>
                  </p:pic>
                </p:oleObj>
              </mc:Fallback>
            </mc:AlternateContent>
          </a:graphicData>
        </a:graphic>
      </p:graphicFrame>
      <p:sp>
        <p:nvSpPr>
          <p:cNvPr id="5" name="Rectangle 53"/>
          <p:cNvSpPr>
            <a:spLocks noChangeArrowheads="1"/>
          </p:cNvSpPr>
          <p:nvPr/>
        </p:nvSpPr>
        <p:spPr bwMode="auto">
          <a:xfrm>
            <a:off x="2944115" y="3322769"/>
            <a:ext cx="1392663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345483515"/>
              </p:ext>
            </p:extLst>
          </p:nvPr>
        </p:nvGraphicFramePr>
        <p:xfrm>
          <a:off x="1814930" y="2469459"/>
          <a:ext cx="3214165" cy="1447440"/>
        </p:xfrm>
        <a:graphic>
          <a:graphicData uri="http://schemas.openxmlformats.org/presentationml/2006/ole">
            <mc:AlternateContent xmlns:mc="http://schemas.openxmlformats.org/markup-compatibility/2006">
              <mc:Choice xmlns:v="urn:schemas-microsoft-com:vml" Requires="v">
                <p:oleObj spid="_x0000_s2229" name="Equation" r:id="rId5" imgW="1143000" imgH="800100" progId="Equation.3">
                  <p:embed/>
                </p:oleObj>
              </mc:Choice>
              <mc:Fallback>
                <p:oleObj name="Equation" r:id="rId5" imgW="1143000" imgH="800100" progId="Equation.3">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4930" y="2469459"/>
                        <a:ext cx="3214165" cy="1447440"/>
                      </a:xfrm>
                      <a:prstGeom prst="rect">
                        <a:avLst/>
                      </a:prstGeom>
                      <a:noFill/>
                    </p:spPr>
                  </p:pic>
                </p:oleObj>
              </mc:Fallback>
            </mc:AlternateContent>
          </a:graphicData>
        </a:graphic>
      </p:graphicFrame>
      <p:pic>
        <p:nvPicPr>
          <p:cNvPr id="9" name="Picture 8"/>
          <p:cNvPicPr>
            <a:picLocks noChangeAspect="1"/>
          </p:cNvPicPr>
          <p:nvPr/>
        </p:nvPicPr>
        <p:blipFill>
          <a:blip r:embed="rId7">
            <a:lum bright="20000" contrast="-40000"/>
          </a:blip>
          <a:stretch>
            <a:fillRect/>
          </a:stretch>
        </p:blipFill>
        <p:spPr>
          <a:xfrm>
            <a:off x="1814930" y="5506141"/>
            <a:ext cx="9346556" cy="1351859"/>
          </a:xfrm>
          <a:prstGeom prst="rect">
            <a:avLst/>
          </a:prstGeom>
        </p:spPr>
      </p:pic>
      <p:sp>
        <p:nvSpPr>
          <p:cNvPr id="18" name="Rectangle 17"/>
          <p:cNvSpPr/>
          <p:nvPr/>
        </p:nvSpPr>
        <p:spPr>
          <a:xfrm>
            <a:off x="1383130" y="4042285"/>
            <a:ext cx="431800"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3</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2665718373"/>
              </p:ext>
            </p:extLst>
          </p:nvPr>
        </p:nvGraphicFramePr>
        <p:xfrm>
          <a:off x="1814929" y="3891313"/>
          <a:ext cx="1009650" cy="733425"/>
        </p:xfrm>
        <a:graphic>
          <a:graphicData uri="http://schemas.openxmlformats.org/presentationml/2006/ole">
            <mc:AlternateContent xmlns:mc="http://schemas.openxmlformats.org/markup-compatibility/2006">
              <mc:Choice xmlns:v="urn:schemas-microsoft-com:vml" Requires="v">
                <p:oleObj spid="_x0000_s2230" name="Equation" r:id="rId8" imgW="660240" imgH="444240" progId="Equation.3">
                  <p:embed/>
                </p:oleObj>
              </mc:Choice>
              <mc:Fallback>
                <p:oleObj name="Equation" r:id="rId8" imgW="660240" imgH="444240" progId="Equation.3">
                  <p:embed/>
                  <p:pic>
                    <p:nvPicPr>
                      <p:cNvPr id="12" name="Object 11"/>
                      <p:cNvPicPr>
                        <a:picLocks noChangeAspect="1" noChangeArrowheads="1"/>
                      </p:cNvPicPr>
                      <p:nvPr/>
                    </p:nvPicPr>
                    <p:blipFill>
                      <a:blip r:embed="rId9"/>
                      <a:srcRect/>
                      <a:stretch>
                        <a:fillRect/>
                      </a:stretch>
                    </p:blipFill>
                    <p:spPr bwMode="auto">
                      <a:xfrm>
                        <a:off x="1814929" y="3891313"/>
                        <a:ext cx="1009650" cy="733425"/>
                      </a:xfrm>
                      <a:prstGeom prst="rect">
                        <a:avLst/>
                      </a:prstGeom>
                      <a:noFill/>
                    </p:spPr>
                  </p:pic>
                </p:oleObj>
              </mc:Fallback>
            </mc:AlternateContent>
          </a:graphicData>
        </a:graphic>
      </p:graphicFrame>
      <p:sp>
        <p:nvSpPr>
          <p:cNvPr id="21" name="Rectangle 20"/>
          <p:cNvSpPr/>
          <p:nvPr/>
        </p:nvSpPr>
        <p:spPr>
          <a:xfrm>
            <a:off x="1383130" y="4776210"/>
            <a:ext cx="431800"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4</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p:cNvSpPr/>
          <p:nvPr/>
        </p:nvSpPr>
        <p:spPr>
          <a:xfrm>
            <a:off x="1814929" y="4806894"/>
            <a:ext cx="3598900" cy="430887"/>
          </a:xfrm>
          <a:prstGeom prst="rect">
            <a:avLst/>
          </a:prstGeom>
        </p:spPr>
        <p:txBody>
          <a:bodyPr wrap="square">
            <a:spAutoFit/>
          </a:bodyPr>
          <a:lstStyle/>
          <a:p>
            <a:r>
              <a:rPr lang="en-US" sz="2200" i="1" dirty="0" err="1">
                <a:latin typeface="Times New Roman" panose="02020603050405020304" pitchFamily="18" charset="0"/>
                <a:ea typeface="SimHei" panose="02010609060101010101" pitchFamily="49" charset="-122"/>
              </a:rPr>
              <a:t>η</a:t>
            </a:r>
            <a:r>
              <a:rPr lang="en-US" sz="2200" i="1" baseline="-25000" dirty="0" err="1">
                <a:latin typeface="Times New Roman" panose="02020603050405020304" pitchFamily="18" charset="0"/>
                <a:ea typeface="SimHei" panose="02010609060101010101" pitchFamily="49" charset="-122"/>
              </a:rPr>
              <a:t>ij</a:t>
            </a:r>
            <a:r>
              <a:rPr lang="en-US" sz="2200" i="1" dirty="0">
                <a:latin typeface="Times New Roman" panose="02020603050405020304" pitchFamily="18" charset="0"/>
                <a:ea typeface="SimHei" panose="02010609060101010101" pitchFamily="49" charset="-122"/>
              </a:rPr>
              <a:t> </a:t>
            </a:r>
            <a:r>
              <a:rPr lang="en-US" sz="2200" dirty="0">
                <a:latin typeface="Times New Roman" panose="02020603050405020304" pitchFamily="18" charset="0"/>
                <a:ea typeface="SimHei" panose="02010609060101010101" pitchFamily="49" charset="-122"/>
              </a:rPr>
              <a:t>= log </a:t>
            </a:r>
            <a:r>
              <a:rPr lang="en-US" sz="2200" i="1" dirty="0">
                <a:latin typeface="Times New Roman" panose="02020603050405020304" pitchFamily="18" charset="0"/>
                <a:ea typeface="SimHei" panose="02010609060101010101" pitchFamily="49" charset="-122"/>
              </a:rPr>
              <a:t>π</a:t>
            </a:r>
            <a:r>
              <a:rPr lang="en-US" sz="2200" i="1" baseline="-25000" dirty="0" err="1">
                <a:latin typeface="Times New Roman" panose="02020603050405020304" pitchFamily="18" charset="0"/>
                <a:ea typeface="SimHei" panose="02010609060101010101" pitchFamily="49" charset="-122"/>
              </a:rPr>
              <a:t>ij</a:t>
            </a:r>
            <a:r>
              <a:rPr lang="en-US" sz="2200" i="1" dirty="0">
                <a:latin typeface="Times New Roman" panose="02020603050405020304" pitchFamily="18" charset="0"/>
                <a:ea typeface="SimHei" panose="02010609060101010101" pitchFamily="49" charset="-122"/>
              </a:rPr>
              <a:t>π</a:t>
            </a:r>
            <a:r>
              <a:rPr lang="en-US" sz="2200" i="1" baseline="-25000" dirty="0">
                <a:latin typeface="Times New Roman" panose="02020603050405020304" pitchFamily="18" charset="0"/>
                <a:ea typeface="SimHei" panose="02010609060101010101" pitchFamily="49" charset="-122"/>
              </a:rPr>
              <a:t>iJ</a:t>
            </a:r>
            <a:r>
              <a:rPr lang="en-US" sz="2200" i="1" dirty="0">
                <a:latin typeface="Times New Roman" panose="02020603050405020304" pitchFamily="18" charset="0"/>
                <a:ea typeface="SimHei" panose="02010609060101010101" pitchFamily="49" charset="-122"/>
              </a:rPr>
              <a:t> </a:t>
            </a:r>
            <a:r>
              <a:rPr lang="en-US" sz="2200" dirty="0">
                <a:latin typeface="Times New Roman" panose="02020603050405020304" pitchFamily="18" charset="0"/>
                <a:ea typeface="SimHei" panose="02010609060101010101" pitchFamily="49" charset="-122"/>
              </a:rPr>
              <a:t>= </a:t>
            </a:r>
            <a:r>
              <a:rPr lang="en-US" sz="2200" i="1" dirty="0">
                <a:latin typeface="Times New Roman" panose="02020603050405020304" pitchFamily="18" charset="0"/>
                <a:ea typeface="SimHei" panose="02010609060101010101" pitchFamily="49" charset="-122"/>
              </a:rPr>
              <a:t>αj </a:t>
            </a:r>
            <a:r>
              <a:rPr lang="en-US" sz="2200" dirty="0">
                <a:latin typeface="Times New Roman" panose="02020603050405020304" pitchFamily="18" charset="0"/>
                <a:ea typeface="SimHei" panose="02010609060101010101" pitchFamily="49" charset="-122"/>
              </a:rPr>
              <a:t>+ </a:t>
            </a:r>
            <a:r>
              <a:rPr lang="en-US" sz="2200" b="1" i="1" dirty="0">
                <a:latin typeface="Times New Roman" panose="02020603050405020304" pitchFamily="18" charset="0"/>
                <a:ea typeface="SimHei" panose="02010609060101010101" pitchFamily="49" charset="-122"/>
              </a:rPr>
              <a:t>x</a:t>
            </a:r>
            <a:r>
              <a:rPr lang="en-US" sz="2200" dirty="0">
                <a:latin typeface="Times New Roman" panose="02020603050405020304" pitchFamily="18" charset="0"/>
                <a:ea typeface="SimHei" panose="02010609060101010101" pitchFamily="49" charset="-122"/>
              </a:rPr>
              <a:t>′</a:t>
            </a:r>
            <a:r>
              <a:rPr lang="en-US" sz="2200" i="1" baseline="-25000" dirty="0">
                <a:latin typeface="Times New Roman" panose="02020603050405020304" pitchFamily="18" charset="0"/>
                <a:ea typeface="SimHei" panose="02010609060101010101" pitchFamily="49" charset="-122"/>
              </a:rPr>
              <a:t>I </a:t>
            </a:r>
            <a:r>
              <a:rPr lang="en-US" sz="2200" b="1" i="1" dirty="0">
                <a:latin typeface="Times New Roman" panose="02020603050405020304" pitchFamily="18" charset="0"/>
                <a:ea typeface="SimHei" panose="02010609060101010101" pitchFamily="49" charset="-122"/>
              </a:rPr>
              <a:t>β</a:t>
            </a:r>
            <a:r>
              <a:rPr lang="en-US" sz="2200" i="1" baseline="-25000" dirty="0">
                <a:latin typeface="Times New Roman" panose="02020603050405020304" pitchFamily="18" charset="0"/>
                <a:ea typeface="SimHei" panose="02010609060101010101" pitchFamily="49" charset="-122"/>
              </a:rPr>
              <a:t>j </a:t>
            </a:r>
            <a:endParaRPr lang="en-US" sz="2200" dirty="0"/>
          </a:p>
        </p:txBody>
      </p:sp>
    </p:spTree>
    <p:extLst>
      <p:ext uri="{BB962C8B-B14F-4D97-AF65-F5344CB8AC3E}">
        <p14:creationId xmlns:p14="http://schemas.microsoft.com/office/powerpoint/2010/main" val="163281790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130" y="289925"/>
            <a:ext cx="10018713" cy="1030778"/>
          </a:xfrm>
        </p:spPr>
        <p:txBody>
          <a:bodyPr>
            <a:normAutofit/>
          </a:bodyPr>
          <a:lstStyle/>
          <a:p>
            <a:r>
              <a:rPr lang="en-US" sz="3600" u="sng" dirty="0" smtClean="0">
                <a:solidFill>
                  <a:schemeClr val="tx1"/>
                </a:solidFill>
                <a:latin typeface="Times New Roman" panose="02020603050405020304" pitchFamily="18" charset="0"/>
                <a:cs typeface="Times New Roman" panose="02020603050405020304" pitchFamily="18" charset="0"/>
              </a:rPr>
              <a:t>2.7 Model </a:t>
            </a:r>
            <a:r>
              <a:rPr lang="en-US" sz="3600" u="sng" dirty="0">
                <a:solidFill>
                  <a:schemeClr val="tx1"/>
                </a:solidFill>
                <a:latin typeface="Times New Roman" panose="02020603050405020304" pitchFamily="18" charset="0"/>
                <a:cs typeface="Times New Roman" panose="02020603050405020304" pitchFamily="18" charset="0"/>
              </a:rPr>
              <a:t>Parameter Estimation</a:t>
            </a:r>
          </a:p>
        </p:txBody>
      </p:sp>
      <p:sp>
        <p:nvSpPr>
          <p:cNvPr id="7" name="Rectangle 4"/>
          <p:cNvSpPr>
            <a:spLocks noChangeArrowheads="1"/>
          </p:cNvSpPr>
          <p:nvPr/>
        </p:nvSpPr>
        <p:spPr bwMode="auto">
          <a:xfrm>
            <a:off x="-65090" y="18478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p:cNvSpPr/>
          <p:nvPr/>
        </p:nvSpPr>
        <p:spPr>
          <a:xfrm>
            <a:off x="1383130" y="1617016"/>
            <a:ext cx="431800" cy="461665"/>
          </a:xfrm>
          <a:prstGeom prst="rect">
            <a:avLst/>
          </a:prstGeom>
          <a:no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6</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45"/>
          <p:cNvSpPr/>
          <p:nvPr/>
        </p:nvSpPr>
        <p:spPr>
          <a:xfrm>
            <a:off x="1383130" y="2437698"/>
            <a:ext cx="431800"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7</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49" name="Rectangle 48"/>
          <p:cNvSpPr/>
          <p:nvPr/>
        </p:nvSpPr>
        <p:spPr>
          <a:xfrm>
            <a:off x="1309623" y="4418587"/>
            <a:ext cx="578813" cy="461665"/>
          </a:xfrm>
          <a:prstGeom prst="rect">
            <a:avLst/>
          </a:prstGeom>
          <a:no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10</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53"/>
          <p:cNvSpPr>
            <a:spLocks noChangeArrowheads="1"/>
          </p:cNvSpPr>
          <p:nvPr/>
        </p:nvSpPr>
        <p:spPr bwMode="auto">
          <a:xfrm>
            <a:off x="2944115" y="3322769"/>
            <a:ext cx="13926632"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8" name="Rectangle 17"/>
          <p:cNvSpPr/>
          <p:nvPr/>
        </p:nvSpPr>
        <p:spPr>
          <a:xfrm>
            <a:off x="1383130" y="3053864"/>
            <a:ext cx="431800"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8</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21" name="Rectangle 20"/>
          <p:cNvSpPr/>
          <p:nvPr/>
        </p:nvSpPr>
        <p:spPr>
          <a:xfrm>
            <a:off x="1383130" y="3706458"/>
            <a:ext cx="431800" cy="461665"/>
          </a:xfrm>
          <a:prstGeom prst="rect">
            <a:avLst/>
          </a:prstGeom>
          <a:noFill/>
        </p:spPr>
        <p:txBody>
          <a:bodyPr wrap="square" lIns="91440" tIns="45720" rIns="91440" bIns="45720">
            <a:spAutoFit/>
          </a:bodyPr>
          <a:lstStyle/>
          <a:p>
            <a:pPr algn="ctr"/>
            <a:r>
              <a:rPr lang="en-US" sz="2400" dirty="0">
                <a:ln w="0"/>
                <a:effectLst>
                  <a:outerShdw blurRad="38100" dist="19050" dir="2700000" algn="tl" rotWithShape="0">
                    <a:schemeClr val="dk1">
                      <a:alpha val="40000"/>
                    </a:schemeClr>
                  </a:outerShdw>
                </a:effectLst>
              </a:rPr>
              <a:t>9</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16" name="Picture 15"/>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80730" y="1537368"/>
            <a:ext cx="1282420" cy="746366"/>
          </a:xfrm>
          <a:prstGeom prst="rect">
            <a:avLst/>
          </a:prstGeom>
          <a:noFill/>
        </p:spPr>
      </p:pic>
      <p:graphicFrame>
        <p:nvGraphicFramePr>
          <p:cNvPr id="11" name="Object 10"/>
          <p:cNvGraphicFramePr>
            <a:graphicFrameLocks noChangeAspect="1"/>
          </p:cNvGraphicFramePr>
          <p:nvPr>
            <p:extLst>
              <p:ext uri="{D42A27DB-BD31-4B8C-83A1-F6EECF244321}">
                <p14:modId xmlns:p14="http://schemas.microsoft.com/office/powerpoint/2010/main" val="3866050174"/>
              </p:ext>
            </p:extLst>
          </p:nvPr>
        </p:nvGraphicFramePr>
        <p:xfrm>
          <a:off x="1980730" y="2328775"/>
          <a:ext cx="1903783" cy="575101"/>
        </p:xfrm>
        <a:graphic>
          <a:graphicData uri="http://schemas.openxmlformats.org/presentationml/2006/ole">
            <mc:AlternateContent xmlns:mc="http://schemas.openxmlformats.org/markup-compatibility/2006">
              <mc:Choice xmlns:v="urn:schemas-microsoft-com:vml" Requires="v">
                <p:oleObj spid="_x0000_s3322" r:id="rId5" imgW="914400" imgH="292100" progId="Equation.DSMT4">
                  <p:embed/>
                </p:oleObj>
              </mc:Choice>
              <mc:Fallback>
                <p:oleObj r:id="rId5" imgW="914400" imgH="2921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0730" y="2328775"/>
                        <a:ext cx="1903783" cy="575101"/>
                      </a:xfrm>
                      <a:prstGeom prst="rect">
                        <a:avLst/>
                      </a:prstGeom>
                      <a:noFill/>
                    </p:spPr>
                  </p:pic>
                </p:oleObj>
              </mc:Fallback>
            </mc:AlternateContent>
          </a:graphicData>
        </a:graphic>
      </p:graphicFrame>
      <p:sp>
        <p:nvSpPr>
          <p:cNvPr id="14" name="Rectangle 6"/>
          <p:cNvSpPr>
            <a:spLocks noChangeArrowheads="1"/>
          </p:cNvSpPr>
          <p:nvPr/>
        </p:nvSpPr>
        <p:spPr bwMode="auto">
          <a:xfrm>
            <a:off x="2167774" y="3269088"/>
            <a:ext cx="160977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5" name="Object 14"/>
          <p:cNvGraphicFramePr>
            <a:graphicFrameLocks noChangeAspect="1"/>
          </p:cNvGraphicFramePr>
          <p:nvPr>
            <p:extLst>
              <p:ext uri="{D42A27DB-BD31-4B8C-83A1-F6EECF244321}">
                <p14:modId xmlns:p14="http://schemas.microsoft.com/office/powerpoint/2010/main" val="361384257"/>
              </p:ext>
            </p:extLst>
          </p:nvPr>
        </p:nvGraphicFramePr>
        <p:xfrm>
          <a:off x="1980730" y="2993245"/>
          <a:ext cx="2279276" cy="574774"/>
        </p:xfrm>
        <a:graphic>
          <a:graphicData uri="http://schemas.openxmlformats.org/presentationml/2006/ole">
            <mc:AlternateContent xmlns:mc="http://schemas.openxmlformats.org/markup-compatibility/2006">
              <mc:Choice xmlns:v="urn:schemas-microsoft-com:vml" Requires="v">
                <p:oleObj spid="_x0000_s3323" r:id="rId7" imgW="1054100" imgH="292100" progId="Equation.DSMT4">
                  <p:embed/>
                </p:oleObj>
              </mc:Choice>
              <mc:Fallback>
                <p:oleObj r:id="rId7" imgW="1054100" imgH="2921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0730" y="2993245"/>
                        <a:ext cx="2279276" cy="574774"/>
                      </a:xfrm>
                      <a:prstGeom prst="rect">
                        <a:avLst/>
                      </a:prstGeom>
                      <a:noFill/>
                    </p:spPr>
                  </p:pic>
                </p:oleObj>
              </mc:Fallback>
            </mc:AlternateContent>
          </a:graphicData>
        </a:graphic>
      </p:graphicFrame>
      <p:sp>
        <p:nvSpPr>
          <p:cNvPr id="17" name="Rectangle 8"/>
          <p:cNvSpPr>
            <a:spLocks noChangeArrowheads="1"/>
          </p:cNvSpPr>
          <p:nvPr/>
        </p:nvSpPr>
        <p:spPr bwMode="auto">
          <a:xfrm>
            <a:off x="2167774" y="403053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9" name="Object 18"/>
          <p:cNvGraphicFramePr>
            <a:graphicFrameLocks noChangeAspect="1"/>
          </p:cNvGraphicFramePr>
          <p:nvPr>
            <p:extLst>
              <p:ext uri="{D42A27DB-BD31-4B8C-83A1-F6EECF244321}">
                <p14:modId xmlns:p14="http://schemas.microsoft.com/office/powerpoint/2010/main" val="2720318497"/>
              </p:ext>
            </p:extLst>
          </p:nvPr>
        </p:nvGraphicFramePr>
        <p:xfrm>
          <a:off x="1980730" y="3706458"/>
          <a:ext cx="4812426" cy="454594"/>
        </p:xfrm>
        <a:graphic>
          <a:graphicData uri="http://schemas.openxmlformats.org/presentationml/2006/ole">
            <mc:AlternateContent xmlns:mc="http://schemas.openxmlformats.org/markup-compatibility/2006">
              <mc:Choice xmlns:v="urn:schemas-microsoft-com:vml" Requires="v">
                <p:oleObj spid="_x0000_s3324" r:id="rId9" imgW="2844800" imgH="292100" progId="Equation.DSMT4">
                  <p:embed/>
                </p:oleObj>
              </mc:Choice>
              <mc:Fallback>
                <p:oleObj r:id="rId9" imgW="2844800" imgH="2921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0730" y="3706458"/>
                        <a:ext cx="4812426" cy="454594"/>
                      </a:xfrm>
                      <a:prstGeom prst="rect">
                        <a:avLst/>
                      </a:prstGeom>
                      <a:noFill/>
                    </p:spPr>
                  </p:pic>
                </p:oleObj>
              </mc:Fallback>
            </mc:AlternateContent>
          </a:graphicData>
        </a:graphic>
      </p:graphicFrame>
      <p:pic>
        <p:nvPicPr>
          <p:cNvPr id="23" name="Picture 22" descr="C:\Users\NikoS\OneDrive\Pictures\Screenshots\2019-11-09.png"/>
          <p:cNvPicPr/>
          <p:nvPr/>
        </p:nvPicPr>
        <p:blipFill rotWithShape="1">
          <a:blip r:embed="rId11">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l="11791" t="9118" r="4394" b="13616"/>
          <a:stretch/>
        </p:blipFill>
        <p:spPr bwMode="auto">
          <a:xfrm>
            <a:off x="1980730" y="4221165"/>
            <a:ext cx="4202356" cy="924241"/>
          </a:xfrm>
          <a:prstGeom prst="rect">
            <a:avLst/>
          </a:prstGeom>
          <a:noFill/>
          <a:ln>
            <a:noFill/>
          </a:ln>
        </p:spPr>
      </p:pic>
      <p:pic>
        <p:nvPicPr>
          <p:cNvPr id="24" name="Picture 23" descr="C:\Users\NikoS\AppData\Local\Microsoft\Windows\INetCache\Content.Word\Chi-Squared.webp"/>
          <p:cNvPicPr/>
          <p:nvPr/>
        </p:nvPicPr>
        <p:blipFill rotWithShape="1">
          <a:blip r:embed="rId13">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rcRect l="6561" t="19819" b="11997"/>
          <a:stretch/>
        </p:blipFill>
        <p:spPr bwMode="auto">
          <a:xfrm>
            <a:off x="1980730" y="5323614"/>
            <a:ext cx="2141327" cy="644347"/>
          </a:xfrm>
          <a:prstGeom prst="rect">
            <a:avLst/>
          </a:prstGeom>
          <a:noFill/>
          <a:ln>
            <a:noFill/>
          </a:ln>
        </p:spPr>
      </p:pic>
      <p:sp>
        <p:nvSpPr>
          <p:cNvPr id="25" name="Rectangle 24"/>
          <p:cNvSpPr/>
          <p:nvPr/>
        </p:nvSpPr>
        <p:spPr>
          <a:xfrm>
            <a:off x="1309623" y="5323615"/>
            <a:ext cx="578813" cy="461665"/>
          </a:xfrm>
          <a:prstGeom prst="rect">
            <a:avLst/>
          </a:prstGeom>
          <a:no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11</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pic>
        <p:nvPicPr>
          <p:cNvPr id="26" name="Picture 25" descr="C:\Users\NikoS\OneDrive\Pictures\Screenshots\2019-10-31.png"/>
          <p:cNvPicPr/>
          <p:nvPr/>
        </p:nvPicPr>
        <p:blipFill>
          <a:blip r:embed="rId15">
            <a:extLst>
              <a:ext uri="{BEBA8EAE-BF5A-486C-A8C5-ECC9F3942E4B}">
                <a14:imgProps xmlns:a14="http://schemas.microsoft.com/office/drawing/2010/main">
                  <a14:imgLayer r:embed="rId1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980729" y="6029090"/>
            <a:ext cx="5145785" cy="733536"/>
          </a:xfrm>
          <a:prstGeom prst="rect">
            <a:avLst/>
          </a:prstGeom>
          <a:noFill/>
          <a:ln>
            <a:noFill/>
          </a:ln>
        </p:spPr>
      </p:pic>
      <p:sp>
        <p:nvSpPr>
          <p:cNvPr id="27" name="Rectangle 26"/>
          <p:cNvSpPr/>
          <p:nvPr/>
        </p:nvSpPr>
        <p:spPr>
          <a:xfrm>
            <a:off x="1309622" y="6165025"/>
            <a:ext cx="578813" cy="461665"/>
          </a:xfrm>
          <a:prstGeom prst="rect">
            <a:avLst/>
          </a:prstGeom>
          <a:no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12</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29" name="Object 28"/>
          <p:cNvGraphicFramePr>
            <a:graphicFrameLocks noChangeAspect="1"/>
          </p:cNvGraphicFramePr>
          <p:nvPr>
            <p:extLst>
              <p:ext uri="{D42A27DB-BD31-4B8C-83A1-F6EECF244321}">
                <p14:modId xmlns:p14="http://schemas.microsoft.com/office/powerpoint/2010/main" val="1053022220"/>
              </p:ext>
            </p:extLst>
          </p:nvPr>
        </p:nvGraphicFramePr>
        <p:xfrm>
          <a:off x="8631080" y="1690249"/>
          <a:ext cx="2754821" cy="438955"/>
        </p:xfrm>
        <a:graphic>
          <a:graphicData uri="http://schemas.openxmlformats.org/presentationml/2006/ole">
            <mc:AlternateContent xmlns:mc="http://schemas.openxmlformats.org/markup-compatibility/2006">
              <mc:Choice xmlns:v="urn:schemas-microsoft-com:vml" Requires="v">
                <p:oleObj spid="_x0000_s3325" r:id="rId17" imgW="1726451" imgH="253890" progId="Equation.DSMT4">
                  <p:embed/>
                </p:oleObj>
              </mc:Choice>
              <mc:Fallback>
                <p:oleObj r:id="rId17" imgW="1726451" imgH="253890" progId="Equation.DSMT4">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31080" y="1690249"/>
                        <a:ext cx="2754821" cy="438955"/>
                      </a:xfrm>
                      <a:prstGeom prst="rect">
                        <a:avLst/>
                      </a:prstGeom>
                      <a:noFill/>
                    </p:spPr>
                  </p:pic>
                </p:oleObj>
              </mc:Fallback>
            </mc:AlternateContent>
          </a:graphicData>
        </a:graphic>
      </p:graphicFrame>
      <p:sp>
        <p:nvSpPr>
          <p:cNvPr id="34" name="Rectangle 33"/>
          <p:cNvSpPr/>
          <p:nvPr/>
        </p:nvSpPr>
        <p:spPr>
          <a:xfrm>
            <a:off x="8052267" y="1659577"/>
            <a:ext cx="578813" cy="461665"/>
          </a:xfrm>
          <a:prstGeom prst="rect">
            <a:avLst/>
          </a:prstGeom>
          <a:noFill/>
        </p:spPr>
        <p:txBody>
          <a:bodyPr wrap="square" lIns="91440" tIns="45720" rIns="91440" bIns="45720">
            <a:spAutoFit/>
          </a:bodyPr>
          <a:lstStyle/>
          <a:p>
            <a:pPr algn="ctr"/>
            <a:r>
              <a:rPr lang="en-US" sz="2400" dirty="0" smtClean="0">
                <a:ln w="0"/>
                <a:effectLst>
                  <a:outerShdw blurRad="38100" dist="19050" dir="2700000" algn="tl" rotWithShape="0">
                    <a:schemeClr val="dk1">
                      <a:alpha val="40000"/>
                    </a:schemeClr>
                  </a:outerShdw>
                </a:effectLst>
              </a:rPr>
              <a:t>13</a:t>
            </a:r>
            <a:r>
              <a:rPr lang="en-US" sz="2400" b="0" cap="none" spc="0" dirty="0" smtClean="0">
                <a:ln w="0"/>
                <a:solidFill>
                  <a:schemeClr val="tx1"/>
                </a:solidFill>
                <a:effectLst>
                  <a:outerShdw blurRad="38100" dist="19050" dir="2700000" algn="tl" rotWithShape="0">
                    <a:schemeClr val="dk1">
                      <a:alpha val="40000"/>
                    </a:schemeClr>
                  </a:outerShdw>
                </a:effectLst>
              </a:rPr>
              <a:t>.</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78116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Shape 127"/>
        <p:cNvGrpSpPr/>
        <p:nvPr/>
      </p:nvGrpSpPr>
      <p:grpSpPr>
        <a:xfrm>
          <a:off x="0" y="0"/>
          <a:ext cx="0" cy="0"/>
          <a:chOff x="0" y="0"/>
          <a:chExt cx="0" cy="0"/>
        </a:xfrm>
      </p:grpSpPr>
      <p:sp>
        <p:nvSpPr>
          <p:cNvPr id="128" name="Google Shape;128;p17"/>
          <p:cNvSpPr txBox="1">
            <a:spLocks noGrp="1"/>
          </p:cNvSpPr>
          <p:nvPr>
            <p:ph type="ctrTitle" idx="6"/>
          </p:nvPr>
        </p:nvSpPr>
        <p:spPr>
          <a:xfrm>
            <a:off x="3469619" y="5224567"/>
            <a:ext cx="3002400" cy="770400"/>
          </a:xfrm>
          <a:prstGeom prst="rect">
            <a:avLst/>
          </a:prstGeom>
        </p:spPr>
        <p:txBody>
          <a:bodyPr spcFirstLastPara="1" wrap="square" lIns="121900" tIns="121900" rIns="121900" bIns="121900" anchor="b" anchorCtr="0">
            <a:noAutofit/>
          </a:bodyPr>
          <a:lstStyle/>
          <a:p>
            <a:r>
              <a:rPr lang="es"/>
              <a:t>Results Analysis</a:t>
            </a:r>
            <a:endParaRPr/>
          </a:p>
        </p:txBody>
      </p:sp>
      <p:sp>
        <p:nvSpPr>
          <p:cNvPr id="129" name="Google Shape;129;p17"/>
          <p:cNvSpPr txBox="1">
            <a:spLocks noGrp="1"/>
          </p:cNvSpPr>
          <p:nvPr>
            <p:ph type="subTitle" idx="7"/>
          </p:nvPr>
        </p:nvSpPr>
        <p:spPr>
          <a:xfrm>
            <a:off x="3469617" y="5775431"/>
            <a:ext cx="2542000" cy="763200"/>
          </a:xfrm>
          <a:prstGeom prst="rect">
            <a:avLst/>
          </a:prstGeom>
        </p:spPr>
        <p:txBody>
          <a:bodyPr spcFirstLastPara="1" wrap="square" lIns="121900" tIns="121900" rIns="121900" bIns="121900" anchor="t" anchorCtr="0">
            <a:noAutofit/>
          </a:bodyPr>
          <a:lstStyle/>
          <a:p>
            <a:pPr marL="0" indent="0"/>
            <a:r>
              <a:rPr lang="es"/>
              <a:t>Here you could describe the topic of the section</a:t>
            </a:r>
            <a:endParaRPr/>
          </a:p>
        </p:txBody>
      </p:sp>
      <p:sp>
        <p:nvSpPr>
          <p:cNvPr id="130" name="Google Shape;130;p17"/>
          <p:cNvSpPr txBox="1">
            <a:spLocks noGrp="1"/>
          </p:cNvSpPr>
          <p:nvPr>
            <p:ph type="title" idx="8"/>
          </p:nvPr>
        </p:nvSpPr>
        <p:spPr>
          <a:xfrm>
            <a:off x="3469632" y="4758563"/>
            <a:ext cx="2338400" cy="770400"/>
          </a:xfrm>
          <a:prstGeom prst="rect">
            <a:avLst/>
          </a:prstGeom>
        </p:spPr>
        <p:txBody>
          <a:bodyPr spcFirstLastPara="1" wrap="square" lIns="121900" tIns="121900" rIns="121900" bIns="121900" anchor="ctr" anchorCtr="0">
            <a:noAutofit/>
          </a:bodyPr>
          <a:lstStyle/>
          <a:p>
            <a:r>
              <a:rPr lang="es"/>
              <a:t>03</a:t>
            </a:r>
            <a:endParaRPr/>
          </a:p>
        </p:txBody>
      </p:sp>
      <p:sp>
        <p:nvSpPr>
          <p:cNvPr id="131" name="Google Shape;131;p17"/>
          <p:cNvSpPr txBox="1">
            <a:spLocks noGrp="1"/>
          </p:cNvSpPr>
          <p:nvPr>
            <p:ph type="ctrTitle" idx="15"/>
          </p:nvPr>
        </p:nvSpPr>
        <p:spPr>
          <a:xfrm>
            <a:off x="9778837" y="172833"/>
            <a:ext cx="1469600" cy="641600"/>
          </a:xfrm>
          <a:prstGeom prst="rect">
            <a:avLst/>
          </a:prstGeom>
        </p:spPr>
        <p:txBody>
          <a:bodyPr spcFirstLastPara="1" wrap="square" lIns="121900" tIns="121900" rIns="121900" bIns="121900" anchor="b" anchorCtr="0">
            <a:noAutofit/>
          </a:bodyPr>
          <a:lstStyle/>
          <a:p>
            <a:r>
              <a:rPr lang="es"/>
              <a:t>Table of Contents</a:t>
            </a:r>
            <a:endParaRPr sz="4800"/>
          </a:p>
        </p:txBody>
      </p:sp>
      <p:sp>
        <p:nvSpPr>
          <p:cNvPr id="132" name="Google Shape;132;p17"/>
          <p:cNvSpPr txBox="1">
            <a:spLocks noGrp="1"/>
          </p:cNvSpPr>
          <p:nvPr>
            <p:ph type="ctrTitle"/>
          </p:nvPr>
        </p:nvSpPr>
        <p:spPr>
          <a:xfrm>
            <a:off x="3447642" y="1155633"/>
            <a:ext cx="3251737" cy="770400"/>
          </a:xfrm>
          <a:prstGeom prst="rect">
            <a:avLst/>
          </a:prstGeom>
        </p:spPr>
        <p:txBody>
          <a:bodyPr spcFirstLastPara="1" wrap="square" lIns="121900" tIns="121900" rIns="121900" bIns="121900" anchor="b" anchorCtr="0">
            <a:noAutofit/>
          </a:bodyPr>
          <a:lstStyle/>
          <a:p>
            <a:pPr>
              <a:buClr>
                <a:schemeClr val="dk1"/>
              </a:buClr>
              <a:buSzPts val="1100"/>
            </a:pPr>
            <a:endParaRPr dirty="0"/>
          </a:p>
          <a:p>
            <a:r>
              <a:rPr lang="es" dirty="0" smtClean="0"/>
              <a:t>Literature Review &amp; Objectives</a:t>
            </a:r>
            <a:endParaRPr dirty="0"/>
          </a:p>
        </p:txBody>
      </p:sp>
      <p:sp>
        <p:nvSpPr>
          <p:cNvPr id="133" name="Google Shape;133;p17"/>
          <p:cNvSpPr txBox="1">
            <a:spLocks noGrp="1"/>
          </p:cNvSpPr>
          <p:nvPr>
            <p:ph type="subTitle" idx="1"/>
          </p:nvPr>
        </p:nvSpPr>
        <p:spPr>
          <a:xfrm>
            <a:off x="3469617" y="1713564"/>
            <a:ext cx="2542000" cy="763200"/>
          </a:xfrm>
          <a:prstGeom prst="rect">
            <a:avLst/>
          </a:prstGeom>
        </p:spPr>
        <p:txBody>
          <a:bodyPr spcFirstLastPara="1" wrap="square" lIns="121900" tIns="121900" rIns="121900" bIns="121900" anchor="t" anchorCtr="0">
            <a:noAutofit/>
          </a:bodyPr>
          <a:lstStyle/>
          <a:p>
            <a:pPr marL="0" indent="0"/>
            <a:r>
              <a:rPr lang="es" dirty="0"/>
              <a:t>Here you could describe the topic of the section</a:t>
            </a:r>
            <a:endParaRPr dirty="0"/>
          </a:p>
        </p:txBody>
      </p:sp>
      <p:sp>
        <p:nvSpPr>
          <p:cNvPr id="134" name="Google Shape;134;p17"/>
          <p:cNvSpPr txBox="1">
            <a:spLocks noGrp="1"/>
          </p:cNvSpPr>
          <p:nvPr>
            <p:ph type="title" idx="2"/>
          </p:nvPr>
        </p:nvSpPr>
        <p:spPr>
          <a:xfrm>
            <a:off x="3469632" y="694180"/>
            <a:ext cx="2338400" cy="770400"/>
          </a:xfrm>
          <a:prstGeom prst="rect">
            <a:avLst/>
          </a:prstGeom>
        </p:spPr>
        <p:txBody>
          <a:bodyPr spcFirstLastPara="1" wrap="square" lIns="121900" tIns="121900" rIns="121900" bIns="121900" anchor="ctr" anchorCtr="0">
            <a:noAutofit/>
          </a:bodyPr>
          <a:lstStyle/>
          <a:p>
            <a:r>
              <a:rPr lang="es"/>
              <a:t>01</a:t>
            </a:r>
            <a:endParaRPr/>
          </a:p>
        </p:txBody>
      </p:sp>
      <p:sp>
        <p:nvSpPr>
          <p:cNvPr id="135" name="Google Shape;135;p17"/>
          <p:cNvSpPr txBox="1">
            <a:spLocks noGrp="1"/>
          </p:cNvSpPr>
          <p:nvPr>
            <p:ph type="ctrTitle" idx="3"/>
          </p:nvPr>
        </p:nvSpPr>
        <p:spPr>
          <a:xfrm>
            <a:off x="7145425" y="1155633"/>
            <a:ext cx="3002400" cy="770400"/>
          </a:xfrm>
          <a:prstGeom prst="rect">
            <a:avLst/>
          </a:prstGeom>
        </p:spPr>
        <p:txBody>
          <a:bodyPr spcFirstLastPara="1" wrap="square" lIns="121900" tIns="121900" rIns="121900" bIns="121900" anchor="b" anchorCtr="0">
            <a:noAutofit/>
          </a:bodyPr>
          <a:lstStyle/>
          <a:p>
            <a:r>
              <a:rPr lang="es"/>
              <a:t>Methodology</a:t>
            </a:r>
            <a:endParaRPr/>
          </a:p>
        </p:txBody>
      </p:sp>
      <p:sp>
        <p:nvSpPr>
          <p:cNvPr id="136" name="Google Shape;136;p17"/>
          <p:cNvSpPr txBox="1">
            <a:spLocks noGrp="1"/>
          </p:cNvSpPr>
          <p:nvPr>
            <p:ph type="subTitle" idx="4"/>
          </p:nvPr>
        </p:nvSpPr>
        <p:spPr>
          <a:xfrm>
            <a:off x="7145419" y="1706511"/>
            <a:ext cx="2635600" cy="763200"/>
          </a:xfrm>
          <a:prstGeom prst="rect">
            <a:avLst/>
          </a:prstGeom>
        </p:spPr>
        <p:txBody>
          <a:bodyPr spcFirstLastPara="1" wrap="square" lIns="121900" tIns="121900" rIns="121900" bIns="121900" anchor="t" anchorCtr="0">
            <a:noAutofit/>
          </a:bodyPr>
          <a:lstStyle/>
          <a:p>
            <a:pPr marL="0" indent="0"/>
            <a:r>
              <a:rPr lang="es"/>
              <a:t>Here you could describe the topic of the section</a:t>
            </a:r>
            <a:endParaRPr/>
          </a:p>
        </p:txBody>
      </p:sp>
      <p:sp>
        <p:nvSpPr>
          <p:cNvPr id="137" name="Google Shape;137;p17"/>
          <p:cNvSpPr txBox="1">
            <a:spLocks noGrp="1"/>
          </p:cNvSpPr>
          <p:nvPr>
            <p:ph type="title" idx="5"/>
          </p:nvPr>
        </p:nvSpPr>
        <p:spPr>
          <a:xfrm>
            <a:off x="7145439" y="689649"/>
            <a:ext cx="2338400" cy="770400"/>
          </a:xfrm>
          <a:prstGeom prst="rect">
            <a:avLst/>
          </a:prstGeom>
        </p:spPr>
        <p:txBody>
          <a:bodyPr spcFirstLastPara="1" wrap="square" lIns="121900" tIns="121900" rIns="121900" bIns="121900" anchor="ctr" anchorCtr="0">
            <a:noAutofit/>
          </a:bodyPr>
          <a:lstStyle/>
          <a:p>
            <a:r>
              <a:rPr lang="es" dirty="0"/>
              <a:t>02</a:t>
            </a:r>
            <a:endParaRPr dirty="0"/>
          </a:p>
        </p:txBody>
      </p:sp>
      <p:sp>
        <p:nvSpPr>
          <p:cNvPr id="138" name="Google Shape;138;p17"/>
          <p:cNvSpPr txBox="1">
            <a:spLocks noGrp="1"/>
          </p:cNvSpPr>
          <p:nvPr>
            <p:ph type="ctrTitle" idx="9"/>
          </p:nvPr>
        </p:nvSpPr>
        <p:spPr>
          <a:xfrm>
            <a:off x="7145405" y="5224550"/>
            <a:ext cx="3002400" cy="770400"/>
          </a:xfrm>
          <a:prstGeom prst="rect">
            <a:avLst/>
          </a:prstGeom>
        </p:spPr>
        <p:txBody>
          <a:bodyPr spcFirstLastPara="1" wrap="square" lIns="121900" tIns="121900" rIns="121900" bIns="121900" anchor="b" anchorCtr="0">
            <a:noAutofit/>
          </a:bodyPr>
          <a:lstStyle/>
          <a:p>
            <a:r>
              <a:rPr lang="es"/>
              <a:t>Conclusions</a:t>
            </a:r>
            <a:endParaRPr/>
          </a:p>
        </p:txBody>
      </p:sp>
      <p:sp>
        <p:nvSpPr>
          <p:cNvPr id="139" name="Google Shape;139;p17"/>
          <p:cNvSpPr txBox="1">
            <a:spLocks noGrp="1"/>
          </p:cNvSpPr>
          <p:nvPr>
            <p:ph type="subTitle" idx="13"/>
          </p:nvPr>
        </p:nvSpPr>
        <p:spPr>
          <a:xfrm>
            <a:off x="7145404" y="5777947"/>
            <a:ext cx="2542000" cy="763200"/>
          </a:xfrm>
          <a:prstGeom prst="rect">
            <a:avLst/>
          </a:prstGeom>
        </p:spPr>
        <p:txBody>
          <a:bodyPr spcFirstLastPara="1" wrap="square" lIns="121900" tIns="121900" rIns="121900" bIns="121900" anchor="t" anchorCtr="0">
            <a:noAutofit/>
          </a:bodyPr>
          <a:lstStyle/>
          <a:p>
            <a:pPr marL="0" indent="0"/>
            <a:r>
              <a:rPr lang="es"/>
              <a:t>Here you could describe the topic of the section</a:t>
            </a:r>
            <a:endParaRPr/>
          </a:p>
          <a:p>
            <a:pPr marL="0" indent="0"/>
            <a:endParaRPr/>
          </a:p>
        </p:txBody>
      </p:sp>
      <p:sp>
        <p:nvSpPr>
          <p:cNvPr id="140" name="Google Shape;140;p17"/>
          <p:cNvSpPr txBox="1">
            <a:spLocks noGrp="1"/>
          </p:cNvSpPr>
          <p:nvPr>
            <p:ph type="title" idx="14"/>
          </p:nvPr>
        </p:nvSpPr>
        <p:spPr>
          <a:xfrm>
            <a:off x="7145419" y="4758563"/>
            <a:ext cx="2338400" cy="770400"/>
          </a:xfrm>
          <a:prstGeom prst="rect">
            <a:avLst/>
          </a:prstGeom>
        </p:spPr>
        <p:txBody>
          <a:bodyPr spcFirstLastPara="1" wrap="square" lIns="121900" tIns="121900" rIns="121900" bIns="121900" anchor="ctr" anchorCtr="0">
            <a:noAutofit/>
          </a:bodyPr>
          <a:lstStyle/>
          <a:p>
            <a:r>
              <a:rPr lang="es"/>
              <a:t>04</a:t>
            </a:r>
            <a:endParaRPr/>
          </a:p>
        </p:txBody>
      </p:sp>
      <p:pic>
        <p:nvPicPr>
          <p:cNvPr id="141" name="Google Shape;141;p17"/>
          <p:cNvPicPr preferRelativeResize="0"/>
          <p:nvPr/>
        </p:nvPicPr>
        <p:blipFill rotWithShape="1">
          <a:blip r:embed="rId3">
            <a:alphaModFix/>
          </a:blip>
          <a:srcRect t="39836" b="39838"/>
          <a:stretch/>
        </p:blipFill>
        <p:spPr>
          <a:xfrm>
            <a:off x="0" y="2732034"/>
            <a:ext cx="12192000" cy="1393945"/>
          </a:xfrm>
          <a:prstGeom prst="rect">
            <a:avLst/>
          </a:prstGeom>
          <a:noFill/>
          <a:ln>
            <a:noFill/>
          </a:ln>
        </p:spPr>
      </p:pic>
      <p:sp>
        <p:nvSpPr>
          <p:cNvPr id="142" name="Google Shape;142;p17"/>
          <p:cNvSpPr/>
          <p:nvPr/>
        </p:nvSpPr>
        <p:spPr>
          <a:xfrm>
            <a:off x="-67" y="2735452"/>
            <a:ext cx="12192000" cy="1394000"/>
          </a:xfrm>
          <a:prstGeom prst="rect">
            <a:avLst/>
          </a:prstGeom>
          <a:solidFill>
            <a:srgbClr val="FDF3E5">
              <a:alpha val="2962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 name="Google Shape;143;p17"/>
          <p:cNvSpPr txBox="1">
            <a:spLocks noGrp="1"/>
          </p:cNvSpPr>
          <p:nvPr>
            <p:ph type="sldNum" idx="12"/>
          </p:nvPr>
        </p:nvSpPr>
        <p:spPr>
          <a:xfrm>
            <a:off x="10516819" y="63084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s" kern="0">
                <a:solidFill>
                  <a:srgbClr val="338987"/>
                </a:solidFill>
              </a:rPr>
              <a:pPr defTabSz="1219170">
                <a:buClr>
                  <a:srgbClr val="000000"/>
                </a:buClr>
              </a:pPr>
              <a:t>3</a:t>
            </a:fld>
            <a:endParaRPr kern="0">
              <a:solidFill>
                <a:srgbClr val="338987"/>
              </a:solidFill>
            </a:endParaRPr>
          </a:p>
        </p:txBody>
      </p:sp>
    </p:spTree>
    <p:extLst>
      <p:ext uri="{BB962C8B-B14F-4D97-AF65-F5344CB8AC3E}">
        <p14:creationId xmlns:p14="http://schemas.microsoft.com/office/powerpoint/2010/main" val="948322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alpha val="30000"/>
          </a:srgbClr>
        </a:solidFill>
        <a:effectLst/>
      </p:bgPr>
    </p:bg>
    <p:spTree>
      <p:nvGrpSpPr>
        <p:cNvPr id="1" name="Shape 352"/>
        <p:cNvGrpSpPr/>
        <p:nvPr/>
      </p:nvGrpSpPr>
      <p:grpSpPr>
        <a:xfrm>
          <a:off x="0" y="0"/>
          <a:ext cx="0" cy="0"/>
          <a:chOff x="0" y="0"/>
          <a:chExt cx="0" cy="0"/>
        </a:xfrm>
      </p:grpSpPr>
      <p:sp>
        <p:nvSpPr>
          <p:cNvPr id="353" name="Google Shape;353;p25"/>
          <p:cNvSpPr/>
          <p:nvPr/>
        </p:nvSpPr>
        <p:spPr>
          <a:xfrm>
            <a:off x="6433567" y="4001733"/>
            <a:ext cx="4971600" cy="1555200"/>
          </a:xfrm>
          <a:prstGeom prst="rect">
            <a:avLst/>
          </a:prstGeom>
          <a:solidFill>
            <a:srgbClr val="FFB8A5"/>
          </a:solidFill>
          <a:ln w="19050" cap="flat" cmpd="sng">
            <a:solidFill>
              <a:srgbClr val="FFB8A5"/>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FFD491"/>
              </a:solidFill>
              <a:latin typeface="Arial"/>
              <a:cs typeface="Arial"/>
              <a:sym typeface="Arial"/>
            </a:endParaRPr>
          </a:p>
        </p:txBody>
      </p:sp>
      <p:sp>
        <p:nvSpPr>
          <p:cNvPr id="354" name="Google Shape;354;p25"/>
          <p:cNvSpPr txBox="1"/>
          <p:nvPr/>
        </p:nvSpPr>
        <p:spPr>
          <a:xfrm>
            <a:off x="6931944" y="4425133"/>
            <a:ext cx="1819600" cy="1148800"/>
          </a:xfrm>
          <a:prstGeom prst="rect">
            <a:avLst/>
          </a:prstGeom>
          <a:noFill/>
          <a:ln>
            <a:noFill/>
          </a:ln>
        </p:spPr>
        <p:txBody>
          <a:bodyPr spcFirstLastPara="1" wrap="square" lIns="0" tIns="8467" rIns="0" bIns="0" anchor="t" anchorCtr="0">
            <a:noAutofit/>
          </a:bodyPr>
          <a:lstStyle/>
          <a:p>
            <a:pPr algn="r" defTabSz="1219170">
              <a:buClr>
                <a:srgbClr val="000000"/>
              </a:buClr>
            </a:pPr>
            <a:r>
              <a:rPr lang="en-US" sz="1867" kern="0" dirty="0" smtClean="0">
                <a:solidFill>
                  <a:srgbClr val="338987"/>
                </a:solidFill>
                <a:latin typeface="Josefin Sans Thin"/>
                <a:ea typeface="Josefin Sans Thin"/>
                <a:cs typeface="Josefin Sans Thin"/>
                <a:sym typeface="Josefin Sans Thin"/>
              </a:rPr>
              <a:t>Velocity (m/sec)</a:t>
            </a:r>
            <a:endParaRPr sz="1867" kern="0" dirty="0">
              <a:solidFill>
                <a:srgbClr val="338987"/>
              </a:solidFill>
              <a:latin typeface="Josefin Sans Thin"/>
              <a:ea typeface="Josefin Sans Thin"/>
              <a:cs typeface="Josefin Sans Thin"/>
              <a:sym typeface="Josefin Sans Thin"/>
            </a:endParaRPr>
          </a:p>
          <a:p>
            <a:pPr algn="r" defTabSz="1219170">
              <a:spcBef>
                <a:spcPts val="133"/>
              </a:spcBef>
              <a:buClr>
                <a:srgbClr val="000000"/>
              </a:buClr>
            </a:pPr>
            <a:r>
              <a:rPr lang="sv-SE" sz="1200" kern="0" dirty="0">
                <a:solidFill>
                  <a:srgbClr val="338987"/>
                </a:solidFill>
                <a:latin typeface="Josefin Slab SemiBold"/>
                <a:ea typeface="Josefin Slab SemiBold"/>
                <a:cs typeface="Josefin Slab SemiBold"/>
                <a:sym typeface="Josefin Slab SemiBold"/>
              </a:rPr>
              <a:t>Max: </a:t>
            </a:r>
            <a:r>
              <a:rPr lang="sv-SE" sz="1200" kern="0" dirty="0" smtClean="0">
                <a:solidFill>
                  <a:srgbClr val="338987"/>
                </a:solidFill>
                <a:latin typeface="Josefin Slab SemiBold"/>
                <a:ea typeface="Josefin Slab SemiBold"/>
                <a:cs typeface="Josefin Slab SemiBold"/>
                <a:sym typeface="Josefin Slab SemiBold"/>
              </a:rPr>
              <a:t>17.4 </a:t>
            </a:r>
            <a:r>
              <a:rPr lang="sv-SE" sz="1200" kern="0" dirty="0">
                <a:solidFill>
                  <a:srgbClr val="338987"/>
                </a:solidFill>
                <a:latin typeface="Josefin Slab SemiBold"/>
                <a:ea typeface="Josefin Slab SemiBold"/>
                <a:cs typeface="Josefin Slab SemiBold"/>
                <a:sym typeface="Josefin Slab SemiBold"/>
              </a:rPr>
              <a:t>– Min: </a:t>
            </a:r>
            <a:r>
              <a:rPr lang="sv-SE" sz="1200" kern="0" dirty="0" smtClean="0">
                <a:solidFill>
                  <a:srgbClr val="338987"/>
                </a:solidFill>
                <a:latin typeface="Josefin Slab SemiBold"/>
                <a:ea typeface="Josefin Slab SemiBold"/>
                <a:cs typeface="Josefin Slab SemiBold"/>
                <a:sym typeface="Josefin Slab SemiBold"/>
              </a:rPr>
              <a:t>2.8</a:t>
            </a:r>
            <a:endParaRPr lang="sv-SE" sz="1200" kern="0" dirty="0">
              <a:solidFill>
                <a:srgbClr val="338987"/>
              </a:solidFill>
              <a:latin typeface="Josefin Slab SemiBold"/>
              <a:ea typeface="Josefin Slab SemiBold"/>
              <a:cs typeface="Josefin Slab SemiBold"/>
              <a:sym typeface="Josefin Slab SemiBold"/>
            </a:endParaRPr>
          </a:p>
          <a:p>
            <a:pPr algn="r" defTabSz="1219170">
              <a:spcBef>
                <a:spcPts val="133"/>
              </a:spcBef>
              <a:buClr>
                <a:srgbClr val="000000"/>
              </a:buClr>
            </a:pPr>
            <a:r>
              <a:rPr lang="sv-SE" sz="1200" kern="0" dirty="0">
                <a:solidFill>
                  <a:srgbClr val="338987"/>
                </a:solidFill>
                <a:latin typeface="Josefin Slab SemiBold"/>
                <a:ea typeface="Josefin Slab SemiBold"/>
                <a:cs typeface="Josefin Slab SemiBold"/>
                <a:sym typeface="Josefin Slab SemiBold"/>
              </a:rPr>
              <a:t>Mean: </a:t>
            </a:r>
            <a:r>
              <a:rPr lang="sv-SE" sz="1200" kern="0" dirty="0" smtClean="0">
                <a:solidFill>
                  <a:srgbClr val="338987"/>
                </a:solidFill>
                <a:latin typeface="Josefin Slab SemiBold"/>
                <a:ea typeface="Josefin Slab SemiBold"/>
                <a:cs typeface="Josefin Slab SemiBold"/>
                <a:sym typeface="Josefin Slab SemiBold"/>
              </a:rPr>
              <a:t>9.8 </a:t>
            </a:r>
            <a:r>
              <a:rPr lang="sv-SE" sz="1200" kern="0" dirty="0">
                <a:solidFill>
                  <a:srgbClr val="338987"/>
                </a:solidFill>
                <a:latin typeface="Josefin Slab SemiBold"/>
                <a:ea typeface="Josefin Slab SemiBold"/>
                <a:cs typeface="Josefin Slab SemiBold"/>
                <a:sym typeface="Josefin Slab SemiBold"/>
              </a:rPr>
              <a:t>– Median: </a:t>
            </a:r>
            <a:r>
              <a:rPr lang="sv-SE" sz="1200" kern="0" dirty="0" smtClean="0">
                <a:solidFill>
                  <a:srgbClr val="338987"/>
                </a:solidFill>
                <a:latin typeface="Josefin Slab SemiBold"/>
                <a:ea typeface="Josefin Slab SemiBold"/>
                <a:cs typeface="Josefin Slab SemiBold"/>
                <a:sym typeface="Josefin Slab SemiBold"/>
              </a:rPr>
              <a:t>10.3</a:t>
            </a:r>
            <a:r>
              <a:rPr lang="sv-SE" sz="1200" kern="0" dirty="0">
                <a:solidFill>
                  <a:srgbClr val="338987"/>
                </a:solidFill>
                <a:latin typeface="Josefin Slab SemiBold"/>
                <a:ea typeface="Josefin Slab SemiBold"/>
                <a:cs typeface="Josefin Slab SemiBold"/>
                <a:sym typeface="Josefin Slab SemiBold"/>
              </a:rPr>
              <a:t/>
            </a:r>
            <a:br>
              <a:rPr lang="sv-SE" sz="1200" kern="0" dirty="0">
                <a:solidFill>
                  <a:srgbClr val="338987"/>
                </a:solidFill>
                <a:latin typeface="Josefin Slab SemiBold"/>
                <a:ea typeface="Josefin Slab SemiBold"/>
                <a:cs typeface="Josefin Slab SemiBold"/>
                <a:sym typeface="Josefin Slab SemiBold"/>
              </a:rPr>
            </a:br>
            <a:r>
              <a:rPr lang="sv-SE" sz="1200" kern="0" dirty="0">
                <a:solidFill>
                  <a:srgbClr val="338987"/>
                </a:solidFill>
                <a:latin typeface="Josefin Slab SemiBold"/>
                <a:ea typeface="Josefin Slab SemiBold"/>
                <a:cs typeface="Josefin Slab SemiBold"/>
                <a:sym typeface="Josefin Slab SemiBold"/>
              </a:rPr>
              <a:t>STD: </a:t>
            </a:r>
            <a:r>
              <a:rPr lang="sv-SE" sz="1200" kern="0" dirty="0" smtClean="0">
                <a:solidFill>
                  <a:srgbClr val="338987"/>
                </a:solidFill>
                <a:latin typeface="Josefin Slab SemiBold"/>
                <a:ea typeface="Josefin Slab SemiBold"/>
                <a:cs typeface="Josefin Slab SemiBold"/>
                <a:sym typeface="Josefin Slab SemiBold"/>
              </a:rPr>
              <a:t>3</a:t>
            </a:r>
            <a:endParaRPr lang="sv-SE" sz="1200" kern="0" dirty="0">
              <a:solidFill>
                <a:srgbClr val="338987"/>
              </a:solidFill>
              <a:latin typeface="Josefin Slab SemiBold"/>
              <a:ea typeface="Josefin Slab SemiBold"/>
              <a:cs typeface="Josefin Slab SemiBold"/>
              <a:sym typeface="Josefin Slab SemiBold"/>
            </a:endParaRPr>
          </a:p>
        </p:txBody>
      </p:sp>
      <p:sp>
        <p:nvSpPr>
          <p:cNvPr id="355" name="Google Shape;355;p25"/>
          <p:cNvSpPr txBox="1"/>
          <p:nvPr/>
        </p:nvSpPr>
        <p:spPr>
          <a:xfrm>
            <a:off x="9042955" y="4114633"/>
            <a:ext cx="2070800" cy="963200"/>
          </a:xfrm>
          <a:prstGeom prst="rect">
            <a:avLst/>
          </a:prstGeom>
          <a:noFill/>
          <a:ln>
            <a:noFill/>
          </a:ln>
        </p:spPr>
        <p:txBody>
          <a:bodyPr spcFirstLastPara="1" wrap="square" lIns="0" tIns="8467" rIns="0" bIns="0" anchor="t" anchorCtr="0">
            <a:noAutofit/>
          </a:bodyPr>
          <a:lstStyle/>
          <a:p>
            <a:pPr algn="ctr" defTabSz="1219170">
              <a:buClr>
                <a:srgbClr val="000000"/>
              </a:buClr>
            </a:pPr>
            <a:r>
              <a:rPr lang="es" sz="4000" kern="0" dirty="0" smtClean="0">
                <a:solidFill>
                  <a:srgbClr val="338987"/>
                </a:solidFill>
                <a:latin typeface="Josefin Sans"/>
                <a:ea typeface="Josefin Sans"/>
                <a:cs typeface="Josefin Sans"/>
                <a:sym typeface="Josefin Sans"/>
              </a:rPr>
              <a:t>11.1 m/s T.M.S.</a:t>
            </a:r>
            <a:endParaRPr sz="4000" kern="0" dirty="0">
              <a:solidFill>
                <a:srgbClr val="338987"/>
              </a:solidFill>
              <a:latin typeface="Josefin Sans Thin"/>
              <a:ea typeface="Josefin Sans Thin"/>
              <a:cs typeface="Josefin Sans Thin"/>
              <a:sym typeface="Josefin Sans Thin"/>
            </a:endParaRPr>
          </a:p>
        </p:txBody>
      </p:sp>
      <p:sp>
        <p:nvSpPr>
          <p:cNvPr id="357" name="Google Shape;357;p25"/>
          <p:cNvSpPr txBox="1"/>
          <p:nvPr/>
        </p:nvSpPr>
        <p:spPr>
          <a:xfrm>
            <a:off x="1593643" y="855074"/>
            <a:ext cx="3220502" cy="515147"/>
          </a:xfrm>
          <a:prstGeom prst="rect">
            <a:avLst/>
          </a:prstGeom>
          <a:noFill/>
          <a:ln>
            <a:noFill/>
          </a:ln>
        </p:spPr>
        <p:txBody>
          <a:bodyPr spcFirstLastPara="1" wrap="square" lIns="0" tIns="8467" rIns="0" bIns="0" anchor="t" anchorCtr="0">
            <a:noAutofit/>
          </a:bodyPr>
          <a:lstStyle/>
          <a:p>
            <a:pPr algn="ctr" defTabSz="1219170">
              <a:spcBef>
                <a:spcPts val="133"/>
              </a:spcBef>
              <a:buClr>
                <a:srgbClr val="000000"/>
              </a:buClr>
            </a:pPr>
            <a:r>
              <a:rPr lang="es" sz="1867" b="1" kern="0" dirty="0" smtClean="0">
                <a:solidFill>
                  <a:srgbClr val="338987"/>
                </a:solidFill>
                <a:latin typeface="Josefin Sans"/>
                <a:ea typeface="Josefin Sans"/>
                <a:cs typeface="Josefin Sans"/>
                <a:sym typeface="Josefin Sans"/>
              </a:rPr>
              <a:t>Model Estimation Results</a:t>
            </a:r>
            <a:r>
              <a:rPr lang="es" sz="1333" b="1" kern="0" dirty="0">
                <a:solidFill>
                  <a:srgbClr val="338987"/>
                </a:solidFill>
                <a:latin typeface="Josefin Sans"/>
                <a:ea typeface="Josefin Sans"/>
                <a:cs typeface="Josefin Sans"/>
                <a:sym typeface="Josefin Sans"/>
              </a:rPr>
              <a:t/>
            </a:r>
            <a:br>
              <a:rPr lang="es" sz="1333" b="1" kern="0" dirty="0">
                <a:solidFill>
                  <a:srgbClr val="338987"/>
                </a:solidFill>
                <a:latin typeface="Josefin Sans"/>
                <a:ea typeface="Josefin Sans"/>
                <a:cs typeface="Josefin Sans"/>
                <a:sym typeface="Josefin Sans"/>
              </a:rPr>
            </a:br>
            <a:endParaRPr sz="1333" b="1" kern="0" dirty="0">
              <a:solidFill>
                <a:srgbClr val="338987"/>
              </a:solidFill>
              <a:latin typeface="Josefin Sans"/>
              <a:ea typeface="Josefin Sans"/>
              <a:cs typeface="Josefin Sans"/>
              <a:sym typeface="Josefin Sans"/>
            </a:endParaRPr>
          </a:p>
        </p:txBody>
      </p:sp>
      <p:sp>
        <p:nvSpPr>
          <p:cNvPr id="358" name="Google Shape;358;p25"/>
          <p:cNvSpPr/>
          <p:nvPr/>
        </p:nvSpPr>
        <p:spPr>
          <a:xfrm>
            <a:off x="6425968" y="2168533"/>
            <a:ext cx="2404000" cy="1555200"/>
          </a:xfrm>
          <a:prstGeom prst="rect">
            <a:avLst/>
          </a:prstGeom>
          <a:solidFill>
            <a:srgbClr val="33898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360" name="Google Shape;360;p25"/>
          <p:cNvCxnSpPr/>
          <p:nvPr/>
        </p:nvCxnSpPr>
        <p:spPr>
          <a:xfrm>
            <a:off x="6515100" y="2850892"/>
            <a:ext cx="2236443" cy="0"/>
          </a:xfrm>
          <a:prstGeom prst="straightConnector1">
            <a:avLst/>
          </a:prstGeom>
          <a:noFill/>
          <a:ln w="19050" cap="flat" cmpd="sng">
            <a:solidFill>
              <a:srgbClr val="FDF3E5"/>
            </a:solidFill>
            <a:prstDash val="solid"/>
            <a:round/>
            <a:headEnd type="none" w="med" len="med"/>
            <a:tailEnd type="none" w="med" len="med"/>
          </a:ln>
        </p:spPr>
      </p:cxnSp>
      <p:sp>
        <p:nvSpPr>
          <p:cNvPr id="361" name="Google Shape;361;p25"/>
          <p:cNvSpPr txBox="1"/>
          <p:nvPr/>
        </p:nvSpPr>
        <p:spPr>
          <a:xfrm>
            <a:off x="6980812" y="2214067"/>
            <a:ext cx="1712089" cy="392800"/>
          </a:xfrm>
          <a:prstGeom prst="rect">
            <a:avLst/>
          </a:prstGeom>
          <a:noFill/>
          <a:ln>
            <a:noFill/>
          </a:ln>
        </p:spPr>
        <p:txBody>
          <a:bodyPr spcFirstLastPara="1" wrap="square" lIns="0" tIns="6367" rIns="0" bIns="0" anchor="t" anchorCtr="0">
            <a:noAutofit/>
          </a:bodyPr>
          <a:lstStyle/>
          <a:p>
            <a:pPr algn="ctr" defTabSz="1219170">
              <a:buClr>
                <a:srgbClr val="000000"/>
              </a:buClr>
            </a:pPr>
            <a:r>
              <a:rPr lang="es" sz="1867" b="1" kern="0" dirty="0" smtClean="0">
                <a:solidFill>
                  <a:srgbClr val="FDF3E5"/>
                </a:solidFill>
                <a:latin typeface="Josefin Sans"/>
                <a:ea typeface="Josefin Sans"/>
                <a:cs typeface="Josefin Sans"/>
                <a:sym typeface="Josefin Sans"/>
              </a:rPr>
              <a:t>Downstream Density (V/K/L)</a:t>
            </a:r>
            <a:endParaRPr sz="1467" b="1" kern="0" dirty="0">
              <a:solidFill>
                <a:srgbClr val="FDF3E5"/>
              </a:solidFill>
              <a:latin typeface="Josefin Sans"/>
              <a:ea typeface="Josefin Sans"/>
              <a:cs typeface="Josefin Sans"/>
              <a:sym typeface="Josefin Sans"/>
            </a:endParaRPr>
          </a:p>
        </p:txBody>
      </p:sp>
      <p:sp>
        <p:nvSpPr>
          <p:cNvPr id="362" name="Google Shape;362;p25"/>
          <p:cNvSpPr txBox="1"/>
          <p:nvPr/>
        </p:nvSpPr>
        <p:spPr>
          <a:xfrm>
            <a:off x="6502825" y="2942267"/>
            <a:ext cx="2248718" cy="702400"/>
          </a:xfrm>
          <a:prstGeom prst="rect">
            <a:avLst/>
          </a:prstGeom>
          <a:noFill/>
          <a:ln>
            <a:noFill/>
          </a:ln>
        </p:spPr>
        <p:txBody>
          <a:bodyPr spcFirstLastPara="1" wrap="square" lIns="0" tIns="6367" rIns="0" bIns="0" anchor="t" anchorCtr="0">
            <a:noAutofit/>
          </a:bodyPr>
          <a:lstStyle/>
          <a:p>
            <a:pPr defTabSz="1219170">
              <a:buClr>
                <a:srgbClr val="000000"/>
              </a:buClr>
            </a:pPr>
            <a:r>
              <a:rPr lang="es" sz="1333" kern="0" dirty="0" smtClean="0">
                <a:solidFill>
                  <a:srgbClr val="FDF3E5"/>
                </a:solidFill>
                <a:latin typeface="Josefin Slab SemiBold"/>
                <a:ea typeface="Josefin Slab SemiBold"/>
                <a:cs typeface="Josefin Slab SemiBold"/>
                <a:sym typeface="Josefin Slab SemiBold"/>
              </a:rPr>
              <a:t>Max: 93.3 – Min: 0</a:t>
            </a:r>
          </a:p>
          <a:p>
            <a:pPr defTabSz="1219170">
              <a:buClr>
                <a:srgbClr val="000000"/>
              </a:buClr>
            </a:pPr>
            <a:r>
              <a:rPr lang="es" sz="1333" kern="0" dirty="0" smtClean="0">
                <a:solidFill>
                  <a:srgbClr val="FDF3E5"/>
                </a:solidFill>
                <a:latin typeface="Josefin Slab SemiBold"/>
                <a:ea typeface="Josefin Slab SemiBold"/>
                <a:cs typeface="Josefin Slab SemiBold"/>
                <a:sym typeface="Josefin Slab SemiBold"/>
              </a:rPr>
              <a:t>Mean: 45.6 – Median: 46.7</a:t>
            </a:r>
            <a:r>
              <a:rPr lang="es" sz="1333" kern="0" dirty="0">
                <a:solidFill>
                  <a:srgbClr val="FDF3E5"/>
                </a:solidFill>
                <a:latin typeface="Josefin Slab SemiBold"/>
                <a:ea typeface="Josefin Slab SemiBold"/>
                <a:cs typeface="Josefin Slab SemiBold"/>
                <a:sym typeface="Josefin Slab SemiBold"/>
              </a:rPr>
              <a:t/>
            </a:r>
            <a:br>
              <a:rPr lang="es" sz="1333" kern="0" dirty="0">
                <a:solidFill>
                  <a:srgbClr val="FDF3E5"/>
                </a:solidFill>
                <a:latin typeface="Josefin Slab SemiBold"/>
                <a:ea typeface="Josefin Slab SemiBold"/>
                <a:cs typeface="Josefin Slab SemiBold"/>
                <a:sym typeface="Josefin Slab SemiBold"/>
              </a:rPr>
            </a:br>
            <a:r>
              <a:rPr lang="es" sz="1333" kern="0" dirty="0" smtClean="0">
                <a:solidFill>
                  <a:srgbClr val="FDF3E5"/>
                </a:solidFill>
                <a:latin typeface="Josefin Slab SemiBold"/>
                <a:ea typeface="Josefin Slab SemiBold"/>
                <a:cs typeface="Josefin Slab SemiBold"/>
                <a:sym typeface="Josefin Slab SemiBold"/>
              </a:rPr>
              <a:t>STD: 15.2</a:t>
            </a:r>
            <a:endParaRPr sz="1333" kern="0" dirty="0">
              <a:solidFill>
                <a:srgbClr val="FDF3E5"/>
              </a:solidFill>
              <a:latin typeface="Josefin Slab SemiBold"/>
              <a:ea typeface="Josefin Slab SemiBold"/>
              <a:cs typeface="Josefin Slab SemiBold"/>
              <a:sym typeface="Josefin Slab SemiBold"/>
            </a:endParaRPr>
          </a:p>
        </p:txBody>
      </p:sp>
      <p:cxnSp>
        <p:nvCxnSpPr>
          <p:cNvPr id="363" name="Google Shape;363;p25"/>
          <p:cNvCxnSpPr/>
          <p:nvPr/>
        </p:nvCxnSpPr>
        <p:spPr>
          <a:xfrm>
            <a:off x="8904579" y="4447000"/>
            <a:ext cx="0" cy="796400"/>
          </a:xfrm>
          <a:prstGeom prst="straightConnector1">
            <a:avLst/>
          </a:prstGeom>
          <a:noFill/>
          <a:ln w="9525" cap="flat" cmpd="sng">
            <a:solidFill>
              <a:srgbClr val="338987"/>
            </a:solidFill>
            <a:prstDash val="solid"/>
            <a:round/>
            <a:headEnd type="none" w="med" len="med"/>
            <a:tailEnd type="none" w="med" len="med"/>
          </a:ln>
        </p:spPr>
      </p:cxnSp>
      <p:sp>
        <p:nvSpPr>
          <p:cNvPr id="364" name="Google Shape;364;p25"/>
          <p:cNvSpPr/>
          <p:nvPr/>
        </p:nvSpPr>
        <p:spPr>
          <a:xfrm>
            <a:off x="9001035" y="2168533"/>
            <a:ext cx="2404000" cy="1555200"/>
          </a:xfrm>
          <a:prstGeom prst="rect">
            <a:avLst/>
          </a:prstGeom>
          <a:solidFill>
            <a:srgbClr val="A6B8B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366" name="Google Shape;366;p25"/>
          <p:cNvCxnSpPr/>
          <p:nvPr/>
        </p:nvCxnSpPr>
        <p:spPr>
          <a:xfrm>
            <a:off x="9086850" y="2850892"/>
            <a:ext cx="2228850" cy="0"/>
          </a:xfrm>
          <a:prstGeom prst="straightConnector1">
            <a:avLst/>
          </a:prstGeom>
          <a:noFill/>
          <a:ln w="19050" cap="flat" cmpd="sng">
            <a:solidFill>
              <a:srgbClr val="FDF3E5"/>
            </a:solidFill>
            <a:prstDash val="solid"/>
            <a:round/>
            <a:headEnd type="none" w="med" len="med"/>
            <a:tailEnd type="none" w="med" len="med"/>
          </a:ln>
        </p:spPr>
      </p:cxnSp>
      <p:sp>
        <p:nvSpPr>
          <p:cNvPr id="367" name="Google Shape;367;p25"/>
          <p:cNvSpPr txBox="1"/>
          <p:nvPr/>
        </p:nvSpPr>
        <p:spPr>
          <a:xfrm>
            <a:off x="9467077" y="2235101"/>
            <a:ext cx="1691690" cy="401445"/>
          </a:xfrm>
          <a:prstGeom prst="rect">
            <a:avLst/>
          </a:prstGeom>
          <a:noFill/>
          <a:ln>
            <a:noFill/>
          </a:ln>
        </p:spPr>
        <p:txBody>
          <a:bodyPr spcFirstLastPara="1" wrap="square" lIns="0" tIns="6367" rIns="0" bIns="0" anchor="t" anchorCtr="0">
            <a:noAutofit/>
          </a:bodyPr>
          <a:lstStyle/>
          <a:p>
            <a:pPr algn="ctr" defTabSz="1219170">
              <a:buClr>
                <a:srgbClr val="000000"/>
              </a:buClr>
            </a:pPr>
            <a:r>
              <a:rPr lang="es" sz="1867" b="1" kern="0" dirty="0" smtClean="0">
                <a:solidFill>
                  <a:srgbClr val="FDF3E5"/>
                </a:solidFill>
                <a:latin typeface="Josefin Sans"/>
                <a:ea typeface="Josefin Sans"/>
                <a:cs typeface="Josefin Sans"/>
                <a:sym typeface="Josefin Sans"/>
              </a:rPr>
              <a:t>Upstream Density (V/K/L)</a:t>
            </a:r>
            <a:endParaRPr sz="1467" b="1" kern="0" dirty="0">
              <a:solidFill>
                <a:srgbClr val="FDF3E5"/>
              </a:solidFill>
              <a:latin typeface="Josefin Sans"/>
              <a:ea typeface="Josefin Sans"/>
              <a:cs typeface="Josefin Sans"/>
              <a:sym typeface="Josefin Sans"/>
            </a:endParaRPr>
          </a:p>
        </p:txBody>
      </p:sp>
      <p:sp>
        <p:nvSpPr>
          <p:cNvPr id="368" name="Google Shape;368;p25"/>
          <p:cNvSpPr txBox="1"/>
          <p:nvPr/>
        </p:nvSpPr>
        <p:spPr>
          <a:xfrm>
            <a:off x="9056278" y="2922130"/>
            <a:ext cx="2259421" cy="722537"/>
          </a:xfrm>
          <a:prstGeom prst="rect">
            <a:avLst/>
          </a:prstGeom>
          <a:noFill/>
          <a:ln>
            <a:noFill/>
          </a:ln>
        </p:spPr>
        <p:txBody>
          <a:bodyPr spcFirstLastPara="1" wrap="square" lIns="0" tIns="6367" rIns="0" bIns="0" anchor="t" anchorCtr="0">
            <a:noAutofit/>
          </a:bodyPr>
          <a:lstStyle/>
          <a:p>
            <a:pPr defTabSz="1219170">
              <a:buClr>
                <a:srgbClr val="000000"/>
              </a:buClr>
            </a:pPr>
            <a:r>
              <a:rPr lang="sv-SE" sz="1333" kern="0" dirty="0">
                <a:solidFill>
                  <a:srgbClr val="FDF3E5"/>
                </a:solidFill>
                <a:latin typeface="Josefin Slab SemiBold"/>
                <a:ea typeface="Josefin Slab SemiBold"/>
                <a:cs typeface="Josefin Slab SemiBold"/>
                <a:sym typeface="Josefin Slab SemiBold"/>
              </a:rPr>
              <a:t>Max: </a:t>
            </a:r>
            <a:r>
              <a:rPr lang="sv-SE" sz="1333" kern="0" dirty="0" smtClean="0">
                <a:solidFill>
                  <a:srgbClr val="FDF3E5"/>
                </a:solidFill>
                <a:latin typeface="Josefin Slab SemiBold"/>
                <a:ea typeface="Josefin Slab SemiBold"/>
                <a:cs typeface="Josefin Slab SemiBold"/>
                <a:sym typeface="Josefin Slab SemiBold"/>
              </a:rPr>
              <a:t>100.2 </a:t>
            </a:r>
            <a:r>
              <a:rPr lang="sv-SE" sz="1333" kern="0" dirty="0">
                <a:solidFill>
                  <a:srgbClr val="FDF3E5"/>
                </a:solidFill>
                <a:latin typeface="Josefin Slab SemiBold"/>
                <a:ea typeface="Josefin Slab SemiBold"/>
                <a:cs typeface="Josefin Slab SemiBold"/>
                <a:sym typeface="Josefin Slab SemiBold"/>
              </a:rPr>
              <a:t>– Min: 0</a:t>
            </a:r>
          </a:p>
          <a:p>
            <a:pPr defTabSz="1219170">
              <a:buClr>
                <a:srgbClr val="000000"/>
              </a:buClr>
            </a:pPr>
            <a:r>
              <a:rPr lang="sv-SE" sz="1333" kern="0" dirty="0">
                <a:solidFill>
                  <a:srgbClr val="FDF3E5"/>
                </a:solidFill>
                <a:latin typeface="Josefin Slab SemiBold"/>
                <a:ea typeface="Josefin Slab SemiBold"/>
                <a:cs typeface="Josefin Slab SemiBold"/>
                <a:sym typeface="Josefin Slab SemiBold"/>
              </a:rPr>
              <a:t>Mean: </a:t>
            </a:r>
            <a:r>
              <a:rPr lang="sv-SE" sz="1333" kern="0" dirty="0" smtClean="0">
                <a:solidFill>
                  <a:srgbClr val="FDF3E5"/>
                </a:solidFill>
                <a:latin typeface="Josefin Slab SemiBold"/>
                <a:ea typeface="Josefin Slab SemiBold"/>
                <a:cs typeface="Josefin Slab SemiBold"/>
                <a:sym typeface="Josefin Slab SemiBold"/>
              </a:rPr>
              <a:t>46.8 </a:t>
            </a:r>
            <a:r>
              <a:rPr lang="sv-SE" sz="1333" kern="0" dirty="0">
                <a:solidFill>
                  <a:srgbClr val="FDF3E5"/>
                </a:solidFill>
                <a:latin typeface="Josefin Slab SemiBold"/>
                <a:ea typeface="Josefin Slab SemiBold"/>
                <a:cs typeface="Josefin Slab SemiBold"/>
                <a:sym typeface="Josefin Slab SemiBold"/>
              </a:rPr>
              <a:t>– Median: </a:t>
            </a:r>
            <a:r>
              <a:rPr lang="sv-SE" sz="1333" kern="0" dirty="0" smtClean="0">
                <a:solidFill>
                  <a:srgbClr val="FDF3E5"/>
                </a:solidFill>
                <a:latin typeface="Josefin Slab SemiBold"/>
                <a:ea typeface="Josefin Slab SemiBold"/>
                <a:cs typeface="Josefin Slab SemiBold"/>
                <a:sym typeface="Josefin Slab SemiBold"/>
              </a:rPr>
              <a:t>46.7</a:t>
            </a:r>
            <a:r>
              <a:rPr lang="sv-SE" sz="1333" kern="0" dirty="0">
                <a:solidFill>
                  <a:srgbClr val="FDF3E5"/>
                </a:solidFill>
                <a:latin typeface="Josefin Slab SemiBold"/>
                <a:ea typeface="Josefin Slab SemiBold"/>
                <a:cs typeface="Josefin Slab SemiBold"/>
                <a:sym typeface="Josefin Slab SemiBold"/>
              </a:rPr>
              <a:t/>
            </a:r>
            <a:br>
              <a:rPr lang="sv-SE" sz="1333" kern="0" dirty="0">
                <a:solidFill>
                  <a:srgbClr val="FDF3E5"/>
                </a:solidFill>
                <a:latin typeface="Josefin Slab SemiBold"/>
                <a:ea typeface="Josefin Slab SemiBold"/>
                <a:cs typeface="Josefin Slab SemiBold"/>
                <a:sym typeface="Josefin Slab SemiBold"/>
              </a:rPr>
            </a:br>
            <a:r>
              <a:rPr lang="sv-SE" sz="1333" kern="0" dirty="0">
                <a:solidFill>
                  <a:srgbClr val="FDF3E5"/>
                </a:solidFill>
                <a:latin typeface="Josefin Slab SemiBold"/>
                <a:ea typeface="Josefin Slab SemiBold"/>
                <a:cs typeface="Josefin Slab SemiBold"/>
                <a:sym typeface="Josefin Slab SemiBold"/>
              </a:rPr>
              <a:t>STD: </a:t>
            </a:r>
            <a:r>
              <a:rPr lang="sv-SE" sz="1333" kern="0" dirty="0" smtClean="0">
                <a:solidFill>
                  <a:srgbClr val="FDF3E5"/>
                </a:solidFill>
                <a:latin typeface="Josefin Slab SemiBold"/>
                <a:ea typeface="Josefin Slab SemiBold"/>
                <a:cs typeface="Josefin Slab SemiBold"/>
                <a:sym typeface="Josefin Slab SemiBold"/>
              </a:rPr>
              <a:t>15.7</a:t>
            </a:r>
            <a:endParaRPr lang="sv-SE" sz="1333" kern="0" dirty="0">
              <a:solidFill>
                <a:srgbClr val="FDF3E5"/>
              </a:solidFill>
              <a:latin typeface="Josefin Slab SemiBold"/>
              <a:ea typeface="Josefin Slab SemiBold"/>
              <a:cs typeface="Josefin Slab SemiBold"/>
              <a:sym typeface="Josefin Slab SemiBold"/>
            </a:endParaRPr>
          </a:p>
        </p:txBody>
      </p:sp>
      <p:sp>
        <p:nvSpPr>
          <p:cNvPr id="369" name="Google Shape;369;p25"/>
          <p:cNvSpPr txBox="1">
            <a:spLocks noGrp="1"/>
          </p:cNvSpPr>
          <p:nvPr>
            <p:ph type="sldNum" idx="12"/>
          </p:nvPr>
        </p:nvSpPr>
        <p:spPr>
          <a:xfrm>
            <a:off x="10516819" y="63084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s" kern="0">
                <a:solidFill>
                  <a:srgbClr val="338987"/>
                </a:solidFill>
              </a:rPr>
              <a:pPr defTabSz="1219170">
                <a:buClr>
                  <a:srgbClr val="000000"/>
                </a:buClr>
              </a:pPr>
              <a:t>30</a:t>
            </a:fld>
            <a:endParaRPr kern="0">
              <a:solidFill>
                <a:srgbClr val="338987"/>
              </a:solidFill>
            </a:endParaRPr>
          </a:p>
        </p:txBody>
      </p:sp>
      <p:sp>
        <p:nvSpPr>
          <p:cNvPr id="370" name="Google Shape;370;p25"/>
          <p:cNvSpPr txBox="1">
            <a:spLocks noGrp="1"/>
          </p:cNvSpPr>
          <p:nvPr>
            <p:ph type="ctrTitle"/>
          </p:nvPr>
        </p:nvSpPr>
        <p:spPr>
          <a:xfrm>
            <a:off x="10006537" y="172833"/>
            <a:ext cx="1242000" cy="641600"/>
          </a:xfrm>
          <a:prstGeom prst="rect">
            <a:avLst/>
          </a:prstGeom>
        </p:spPr>
        <p:txBody>
          <a:bodyPr spcFirstLastPara="1" wrap="square" lIns="121900" tIns="121900" rIns="121900" bIns="121900" anchor="b" anchorCtr="0">
            <a:noAutofit/>
          </a:bodyPr>
          <a:lstStyle/>
          <a:p>
            <a:r>
              <a:rPr lang="es"/>
              <a:t>Results Analysis</a:t>
            </a:r>
            <a:endParaRPr/>
          </a:p>
        </p:txBody>
      </p:sp>
      <p:graphicFrame>
        <p:nvGraphicFramePr>
          <p:cNvPr id="2" name="Table 1"/>
          <p:cNvGraphicFramePr>
            <a:graphicFrameLocks noGrp="1"/>
          </p:cNvGraphicFramePr>
          <p:nvPr>
            <p:extLst>
              <p:ext uri="{D42A27DB-BD31-4B8C-83A1-F6EECF244321}">
                <p14:modId xmlns:p14="http://schemas.microsoft.com/office/powerpoint/2010/main" val="442716099"/>
              </p:ext>
            </p:extLst>
          </p:nvPr>
        </p:nvGraphicFramePr>
        <p:xfrm>
          <a:off x="113667" y="1497055"/>
          <a:ext cx="5943599" cy="2194560"/>
        </p:xfrm>
        <a:graphic>
          <a:graphicData uri="http://schemas.openxmlformats.org/drawingml/2006/table">
            <a:tbl>
              <a:tblPr firstRow="1" firstCol="1" bandRow="1"/>
              <a:tblGrid>
                <a:gridCol w="727331">
                  <a:extLst>
                    <a:ext uri="{9D8B030D-6E8A-4147-A177-3AD203B41FA5}">
                      <a16:colId xmlns:a16="http://schemas.microsoft.com/office/drawing/2014/main" val="2664071853"/>
                    </a:ext>
                  </a:extLst>
                </a:gridCol>
                <a:gridCol w="1350225">
                  <a:extLst>
                    <a:ext uri="{9D8B030D-6E8A-4147-A177-3AD203B41FA5}">
                      <a16:colId xmlns:a16="http://schemas.microsoft.com/office/drawing/2014/main" val="3347338761"/>
                    </a:ext>
                  </a:extLst>
                </a:gridCol>
                <a:gridCol w="714276">
                  <a:extLst>
                    <a:ext uri="{9D8B030D-6E8A-4147-A177-3AD203B41FA5}">
                      <a16:colId xmlns:a16="http://schemas.microsoft.com/office/drawing/2014/main" val="2787075275"/>
                    </a:ext>
                  </a:extLst>
                </a:gridCol>
                <a:gridCol w="801929">
                  <a:extLst>
                    <a:ext uri="{9D8B030D-6E8A-4147-A177-3AD203B41FA5}">
                      <a16:colId xmlns:a16="http://schemas.microsoft.com/office/drawing/2014/main" val="1255656469"/>
                    </a:ext>
                  </a:extLst>
                </a:gridCol>
                <a:gridCol w="839228">
                  <a:extLst>
                    <a:ext uri="{9D8B030D-6E8A-4147-A177-3AD203B41FA5}">
                      <a16:colId xmlns:a16="http://schemas.microsoft.com/office/drawing/2014/main" val="3566381303"/>
                    </a:ext>
                  </a:extLst>
                </a:gridCol>
                <a:gridCol w="839228">
                  <a:extLst>
                    <a:ext uri="{9D8B030D-6E8A-4147-A177-3AD203B41FA5}">
                      <a16:colId xmlns:a16="http://schemas.microsoft.com/office/drawing/2014/main" val="740417711"/>
                    </a:ext>
                  </a:extLst>
                </a:gridCol>
                <a:gridCol w="671382">
                  <a:extLst>
                    <a:ext uri="{9D8B030D-6E8A-4147-A177-3AD203B41FA5}">
                      <a16:colId xmlns:a16="http://schemas.microsoft.com/office/drawing/2014/main" val="1794806842"/>
                    </a:ext>
                  </a:extLst>
                </a:gridCol>
              </a:tblGrid>
              <a:tr h="200025">
                <a:tc gridSpan="7">
                  <a:txBody>
                    <a:bodyPr/>
                    <a:lstStyle/>
                    <a:p>
                      <a:pPr marL="0" marR="0" indent="457200" algn="ctr">
                        <a:lnSpc>
                          <a:spcPct val="200000"/>
                        </a:lnSpc>
                        <a:spcBef>
                          <a:spcPts val="0"/>
                        </a:spcBef>
                        <a:spcAft>
                          <a:spcPts val="0"/>
                        </a:spcAft>
                      </a:pPr>
                      <a:r>
                        <a:rPr lang="en-US" sz="1200" dirty="0" smtClea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MNL Model Fitting Information</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2242928"/>
                  </a:ext>
                </a:extLst>
              </a:tr>
              <a:tr h="200025">
                <a:tc rowSpan="2">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Site</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200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Time Frame</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marL="0" marR="0" algn="ctr">
                        <a:lnSpc>
                          <a:spcPct val="200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Model Fitting Criteria</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Likelihood Ratio Tests</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027230010"/>
                  </a:ext>
                </a:extLst>
              </a:tr>
              <a:tr h="200025">
                <a:tc vMerge="1">
                  <a:txBody>
                    <a:bodyPr/>
                    <a:lstStyle/>
                    <a:p>
                      <a:endParaRPr lang="en-US"/>
                    </a:p>
                  </a:txBody>
                  <a:tcPr/>
                </a:tc>
                <a:tc vMerge="1">
                  <a:txBody>
                    <a:bodyPr/>
                    <a:lstStyle/>
                    <a:p>
                      <a:endParaRPr lang="en-US"/>
                    </a:p>
                  </a:txBody>
                  <a:tcPr/>
                </a:tc>
                <a:tc>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AIC</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BIC</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 Log Likelihood</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Chi-Square</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df</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3269056"/>
                  </a:ext>
                </a:extLst>
              </a:tr>
              <a:tr h="200025">
                <a:tc>
                  <a:txBody>
                    <a:bodyPr/>
                    <a:lstStyle/>
                    <a:p>
                      <a:pPr marL="0" marR="0" algn="ctr">
                        <a:lnSpc>
                          <a:spcPct val="200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US-101 </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8:05AM – 8:20AM</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25397.44</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26180.40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25265.44</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9565.54</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64</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799181"/>
                  </a:ext>
                </a:extLst>
              </a:tr>
            </a:tbl>
          </a:graphicData>
        </a:graphic>
      </p:graphicFrame>
      <p:sp>
        <p:nvSpPr>
          <p:cNvPr id="7" name="Rectangle 6"/>
          <p:cNvSpPr/>
          <p:nvPr/>
        </p:nvSpPr>
        <p:spPr>
          <a:xfrm>
            <a:off x="175179" y="3786812"/>
            <a:ext cx="6096000" cy="923330"/>
          </a:xfrm>
          <a:prstGeom prst="rect">
            <a:avLst/>
          </a:prstGeom>
        </p:spPr>
        <p:txBody>
          <a:bodyPr>
            <a:spAutoFit/>
          </a:bodyPr>
          <a:lstStyle/>
          <a:p>
            <a:pPr algn="ctr">
              <a:lnSpc>
                <a:spcPct val="200000"/>
              </a:lnSpc>
            </a:pPr>
            <a:r>
              <a:rPr lang="en-US" sz="1200" b="1" i="1" dirty="0">
                <a:solidFill>
                  <a:schemeClr val="tx1">
                    <a:lumMod val="10000"/>
                  </a:schemeClr>
                </a:solidFill>
                <a:latin typeface="Times New Roman" panose="02020603050405020304" pitchFamily="18" charset="0"/>
                <a:ea typeface="SimSun" panose="02010600030101010101" pitchFamily="2" charset="-122"/>
                <a:cs typeface="Times New Roman" panose="02020603050405020304" pitchFamily="18" charset="0"/>
              </a:rPr>
              <a:t>Table 4</a:t>
            </a:r>
            <a:r>
              <a:rPr lang="en-US" sz="1200" b="1" i="1" dirty="0" smtClean="0">
                <a:solidFill>
                  <a:schemeClr val="tx1">
                    <a:lumMod val="10000"/>
                  </a:schemeClr>
                </a:solidFill>
                <a:latin typeface="Times New Roman" panose="02020603050405020304" pitchFamily="18" charset="0"/>
                <a:ea typeface="SimSun" panose="02010600030101010101" pitchFamily="2" charset="-122"/>
                <a:cs typeface="Times New Roman" panose="02020603050405020304" pitchFamily="18" charset="0"/>
              </a:rPr>
              <a:t>.</a:t>
            </a:r>
            <a:r>
              <a:rPr lang="en-US" sz="1200" i="1" dirty="0" smtClean="0">
                <a:solidFill>
                  <a:schemeClr val="tx1">
                    <a:lumMod val="10000"/>
                  </a:schemeClr>
                </a:solidFill>
                <a:latin typeface="Times New Roman" panose="02020603050405020304" pitchFamily="18" charset="0"/>
                <a:ea typeface="SimSun" panose="02010600030101010101" pitchFamily="2" charset="-122"/>
                <a:cs typeface="Times New Roman" panose="02020603050405020304" pitchFamily="18" charset="0"/>
              </a:rPr>
              <a:t> </a:t>
            </a:r>
            <a:r>
              <a:rPr lang="en-US" sz="1200" i="1" dirty="0">
                <a:solidFill>
                  <a:schemeClr val="tx1">
                    <a:lumMod val="10000"/>
                  </a:schemeClr>
                </a:solidFill>
                <a:latin typeface="Times New Roman" panose="02020603050405020304" pitchFamily="18" charset="0"/>
                <a:ea typeface="SimSun" panose="02010600030101010101" pitchFamily="2" charset="-122"/>
                <a:cs typeface="Times New Roman" panose="02020603050405020304" pitchFamily="18" charset="0"/>
              </a:rPr>
              <a:t>Multinomial Logit R-Square Values</a:t>
            </a:r>
            <a:endParaRPr lang="en-US" sz="1200" dirty="0">
              <a:solidFill>
                <a:schemeClr val="tx1">
                  <a:lumMod val="10000"/>
                </a:schemeClr>
              </a:solidFill>
              <a:latin typeface="Times New Roman" panose="02020603050405020304" pitchFamily="18" charset="0"/>
              <a:ea typeface="SimHei" panose="02010609060101010101" pitchFamily="49" charset="-122"/>
              <a:cs typeface="Times New Roman" panose="02020603050405020304" pitchFamily="18" charset="0"/>
            </a:endParaRPr>
          </a:p>
          <a:p>
            <a:pPr algn="ctr"/>
            <a:r>
              <a:rPr lang="en-US" sz="1200" dirty="0">
                <a:solidFill>
                  <a:srgbClr val="000000"/>
                </a:solidFill>
                <a:latin typeface="Times New Roman" panose="02020603050405020304" pitchFamily="18" charset="0"/>
                <a:ea typeface="Times New Roman" panose="02020603050405020304" pitchFamily="18" charset="0"/>
              </a:rPr>
              <a:t>MNL </a:t>
            </a:r>
            <a:r>
              <a:rPr lang="en-US" sz="1200" dirty="0" err="1">
                <a:solidFill>
                  <a:srgbClr val="000000"/>
                </a:solidFill>
                <a:latin typeface="Times New Roman" panose="02020603050405020304" pitchFamily="18" charset="0"/>
                <a:ea typeface="Times New Roman" panose="02020603050405020304" pitchFamily="18" charset="0"/>
              </a:rPr>
              <a:t>Psuedo</a:t>
            </a:r>
            <a:r>
              <a:rPr lang="en-US" sz="1200" dirty="0">
                <a:solidFill>
                  <a:srgbClr val="000000"/>
                </a:solidFill>
                <a:latin typeface="Times New Roman" panose="02020603050405020304" pitchFamily="18" charset="0"/>
                <a:ea typeface="Times New Roman" panose="02020603050405020304" pitchFamily="18" charset="0"/>
              </a:rPr>
              <a:t> </a:t>
            </a:r>
            <a:r>
              <a:rPr lang="en-US" sz="1200" dirty="0" smtClean="0">
                <a:solidFill>
                  <a:srgbClr val="000000"/>
                </a:solidFill>
                <a:latin typeface="Times New Roman" panose="02020603050405020304" pitchFamily="18" charset="0"/>
                <a:ea typeface="Times New Roman" panose="02020603050405020304" pitchFamily="18" charset="0"/>
              </a:rPr>
              <a:t>R-Square</a:t>
            </a:r>
          </a:p>
          <a:p>
            <a:pPr algn="ct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000918261"/>
              </p:ext>
            </p:extLst>
          </p:nvPr>
        </p:nvGraphicFramePr>
        <p:xfrm>
          <a:off x="113667" y="4435360"/>
          <a:ext cx="6219025" cy="2068632"/>
        </p:xfrm>
        <a:graphic>
          <a:graphicData uri="http://schemas.openxmlformats.org/drawingml/2006/table">
            <a:tbl>
              <a:tblPr firstRow="1" firstCol="1" bandRow="1"/>
              <a:tblGrid>
                <a:gridCol w="660688">
                  <a:extLst>
                    <a:ext uri="{9D8B030D-6E8A-4147-A177-3AD203B41FA5}">
                      <a16:colId xmlns:a16="http://schemas.microsoft.com/office/drawing/2014/main" val="2259478995"/>
                    </a:ext>
                  </a:extLst>
                </a:gridCol>
                <a:gridCol w="1322014">
                  <a:extLst>
                    <a:ext uri="{9D8B030D-6E8A-4147-A177-3AD203B41FA5}">
                      <a16:colId xmlns:a16="http://schemas.microsoft.com/office/drawing/2014/main" val="2945244130"/>
                    </a:ext>
                  </a:extLst>
                </a:gridCol>
                <a:gridCol w="840875">
                  <a:extLst>
                    <a:ext uri="{9D8B030D-6E8A-4147-A177-3AD203B41FA5}">
                      <a16:colId xmlns:a16="http://schemas.microsoft.com/office/drawing/2014/main" val="2099666861"/>
                    </a:ext>
                  </a:extLst>
                </a:gridCol>
                <a:gridCol w="1442139">
                  <a:extLst>
                    <a:ext uri="{9D8B030D-6E8A-4147-A177-3AD203B41FA5}">
                      <a16:colId xmlns:a16="http://schemas.microsoft.com/office/drawing/2014/main" val="3220549559"/>
                    </a:ext>
                  </a:extLst>
                </a:gridCol>
                <a:gridCol w="1953309">
                  <a:extLst>
                    <a:ext uri="{9D8B030D-6E8A-4147-A177-3AD203B41FA5}">
                      <a16:colId xmlns:a16="http://schemas.microsoft.com/office/drawing/2014/main" val="4115368333"/>
                    </a:ext>
                  </a:extLst>
                </a:gridCol>
              </a:tblGrid>
              <a:tr h="933370">
                <a:tc>
                  <a:txBody>
                    <a:bodyPr/>
                    <a:lstStyle/>
                    <a:p>
                      <a:pPr marL="0" marR="0" algn="ctr">
                        <a:lnSpc>
                          <a:spcPct val="200000"/>
                        </a:lnSpc>
                        <a:spcBef>
                          <a:spcPts val="0"/>
                        </a:spcBef>
                        <a:spcAft>
                          <a:spcPts val="0"/>
                        </a:spcAft>
                      </a:pPr>
                      <a:r>
                        <a:rPr lang="en-US" sz="12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Site</a:t>
                      </a:r>
                      <a:endParaRPr lang="en-US" sz="1200" dirty="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Time Frame</a:t>
                      </a:r>
                      <a:endParaRPr lang="en-US" sz="1200" dirty="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Cox &amp; Snell R Square</a:t>
                      </a:r>
                      <a:endParaRPr lang="en-US" sz="1200" dirty="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dirty="0" err="1">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Nagelkerke</a:t>
                      </a:r>
                      <a:r>
                        <a:rPr lang="en-US" sz="12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 R Square </a:t>
                      </a:r>
                      <a:endParaRPr lang="en-US" sz="1200" dirty="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McFadden</a:t>
                      </a:r>
                      <a:endParaRPr lang="en-US" sz="1200" dirty="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chemeClr val="bg1">
                          <a:lumMod val="5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253066"/>
                  </a:ext>
                </a:extLst>
              </a:tr>
              <a:tr h="605592">
                <a:tc>
                  <a:txBody>
                    <a:bodyPr/>
                    <a:lstStyle/>
                    <a:p>
                      <a:pPr marL="0" marR="0" algn="ctr">
                        <a:lnSpc>
                          <a:spcPct val="200000"/>
                        </a:lnSpc>
                        <a:spcBef>
                          <a:spcPts val="0"/>
                        </a:spcBef>
                        <a:spcAft>
                          <a:spcPts val="0"/>
                        </a:spcAft>
                      </a:pPr>
                      <a:r>
                        <a:rPr lang="en-US" sz="120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US-101 </a:t>
                      </a:r>
                      <a:endParaRPr lang="en-US" sz="120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200000"/>
                        </a:lnSpc>
                        <a:spcBef>
                          <a:spcPts val="0"/>
                        </a:spcBef>
                        <a:spcAft>
                          <a:spcPts val="0"/>
                        </a:spcAft>
                      </a:pPr>
                      <a:r>
                        <a:rPr lang="en-US" sz="120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8:05AM – 8:20AM</a:t>
                      </a:r>
                      <a:endParaRPr lang="en-US" sz="120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200000"/>
                        </a:lnSpc>
                        <a:spcBef>
                          <a:spcPts val="0"/>
                        </a:spcBef>
                        <a:spcAft>
                          <a:spcPts val="0"/>
                        </a:spcAft>
                      </a:pPr>
                      <a:r>
                        <a:rPr lang="en-US" sz="120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0.009</a:t>
                      </a:r>
                      <a:endParaRPr lang="en-US" sz="120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200000"/>
                        </a:lnSpc>
                        <a:spcBef>
                          <a:spcPts val="0"/>
                        </a:spcBef>
                        <a:spcAft>
                          <a:spcPts val="0"/>
                        </a:spcAft>
                      </a:pPr>
                      <a:r>
                        <a:rPr lang="en-US" sz="120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0.278</a:t>
                      </a:r>
                      <a:endParaRPr lang="en-US" sz="120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lnSpc>
                          <a:spcPct val="200000"/>
                        </a:lnSpc>
                        <a:spcBef>
                          <a:spcPts val="0"/>
                        </a:spcBef>
                        <a:spcAft>
                          <a:spcPts val="0"/>
                        </a:spcAft>
                      </a:pPr>
                      <a:r>
                        <a:rPr lang="en-US" sz="12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0.275</a:t>
                      </a:r>
                      <a:endParaRPr lang="en-US" sz="1200" dirty="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879442801"/>
                  </a:ext>
                </a:extLst>
              </a:tr>
              <a:tr h="277814">
                <a:tc>
                  <a:txBody>
                    <a:bodyPr/>
                    <a:lstStyle/>
                    <a:p>
                      <a:pPr marL="0" marR="0" algn="ctr">
                        <a:lnSpc>
                          <a:spcPct val="200000"/>
                        </a:lnSpc>
                        <a:spcBef>
                          <a:spcPts val="0"/>
                        </a:spcBef>
                        <a:spcAft>
                          <a:spcPts val="0"/>
                        </a:spcAft>
                      </a:pPr>
                      <a:r>
                        <a:rPr lang="en-US" sz="120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200000"/>
                        </a:lnSpc>
                        <a:spcBef>
                          <a:spcPts val="0"/>
                        </a:spcBef>
                        <a:spcAft>
                          <a:spcPts val="0"/>
                        </a:spcAft>
                      </a:pPr>
                      <a:r>
                        <a:rPr lang="en-US" sz="1200" dirty="0">
                          <a:solidFill>
                            <a:sysClr val="windowText" lastClr="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200" dirty="0">
                        <a:solidFill>
                          <a:sysClr val="windowText" lastClr="000000"/>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5527863"/>
                  </a:ext>
                </a:extLst>
              </a:tr>
            </a:tbl>
          </a:graphicData>
        </a:graphic>
      </p:graphicFrame>
      <p:grpSp>
        <p:nvGrpSpPr>
          <p:cNvPr id="32" name="Google Shape;719;p33"/>
          <p:cNvGrpSpPr/>
          <p:nvPr/>
        </p:nvGrpSpPr>
        <p:grpSpPr>
          <a:xfrm>
            <a:off x="9056279" y="2351061"/>
            <a:ext cx="341349" cy="388541"/>
            <a:chOff x="4854075" y="2527625"/>
            <a:chExt cx="56000" cy="59050"/>
          </a:xfrm>
          <a:solidFill>
            <a:srgbClr val="F2F2F2"/>
          </a:solidFill>
        </p:grpSpPr>
        <p:sp>
          <p:nvSpPr>
            <p:cNvPr id="33" name="Google Shape;720;p33"/>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21;p33"/>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659;p33"/>
          <p:cNvGrpSpPr/>
          <p:nvPr/>
        </p:nvGrpSpPr>
        <p:grpSpPr>
          <a:xfrm>
            <a:off x="6558959" y="2366644"/>
            <a:ext cx="394962" cy="355352"/>
            <a:chOff x="4923925" y="1877500"/>
            <a:chExt cx="59525" cy="36975"/>
          </a:xfrm>
          <a:solidFill>
            <a:srgbClr val="F2F2F2"/>
          </a:solidFill>
        </p:grpSpPr>
        <p:sp>
          <p:nvSpPr>
            <p:cNvPr id="36" name="Google Shape;660;p33"/>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61;p33"/>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Rectangle 25"/>
          <p:cNvSpPr/>
          <p:nvPr/>
        </p:nvSpPr>
        <p:spPr>
          <a:xfrm>
            <a:off x="635143" y="1234655"/>
            <a:ext cx="5697549" cy="461665"/>
          </a:xfrm>
          <a:prstGeom prst="rect">
            <a:avLst/>
          </a:prstGeom>
        </p:spPr>
        <p:txBody>
          <a:bodyPr wrap="square">
            <a:spAutoFit/>
          </a:bodyPr>
          <a:lstStyle/>
          <a:p>
            <a:pPr algn="ctr">
              <a:lnSpc>
                <a:spcPct val="200000"/>
              </a:lnSpc>
            </a:pPr>
            <a:r>
              <a:rPr lang="en-US" sz="1200" b="1"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Table </a:t>
            </a:r>
            <a:r>
              <a:rPr lang="en-US" sz="1200" b="1" i="1"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3.</a:t>
            </a:r>
            <a:r>
              <a:rPr lang="en-US" sz="1200" i="1" dirty="0" smtClean="0">
                <a:solidFill>
                  <a:srgbClr val="000000"/>
                </a:solidFill>
                <a:latin typeface="Times New Roman" panose="02020603050405020304" pitchFamily="18" charset="0"/>
                <a:ea typeface="SimSun" panose="02010600030101010101" pitchFamily="2" charset="-122"/>
                <a:cs typeface="Times New Roman" panose="02020603050405020304" pitchFamily="18" charset="0"/>
              </a:rPr>
              <a:t> </a:t>
            </a:r>
            <a:r>
              <a:rPr lang="en-US" sz="1200" i="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AIC &amp; BIC values for the multinomial logit model</a:t>
            </a:r>
            <a:endParaRPr lang="en-US" sz="1200" dirty="0">
              <a:solidFill>
                <a:srgbClr val="000000"/>
              </a:solidFill>
              <a:effectLst/>
              <a:latin typeface="Times New Roman" panose="02020603050405020304" pitchFamily="18" charset="0"/>
              <a:ea typeface="SimHei" panose="02010609060101010101" pitchFamily="49" charset="-122"/>
              <a:cs typeface="Times New Roman" panose="02020603050405020304" pitchFamily="18" charset="0"/>
            </a:endParaRPr>
          </a:p>
        </p:txBody>
      </p:sp>
      <p:sp>
        <p:nvSpPr>
          <p:cNvPr id="27" name="标题 1">
            <a:extLst>
              <a:ext uri="{FF2B5EF4-FFF2-40B4-BE49-F238E27FC236}">
                <a16:creationId xmlns:a16="http://schemas.microsoft.com/office/drawing/2014/main" id="{72E060CF-4412-4104-8115-AD021EAA610D}"/>
              </a:ext>
            </a:extLst>
          </p:cNvPr>
          <p:cNvSpPr txBox="1">
            <a:spLocks/>
          </p:cNvSpPr>
          <p:nvPr/>
        </p:nvSpPr>
        <p:spPr>
          <a:xfrm>
            <a:off x="0" y="-49840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0" marR="0" lvl="0" indent="0" algn="l" defTabSz="914354" rtl="0" eaLnBrk="1" fontAlgn="auto" latinLnBrk="0" hangingPunct="1">
              <a:lnSpc>
                <a:spcPct val="90000"/>
              </a:lnSpc>
              <a:spcBef>
                <a:spcPct val="0"/>
              </a:spcBef>
              <a:spcAft>
                <a:spcPts val="0"/>
              </a:spcAft>
              <a:buClrTx/>
              <a:buSzTx/>
              <a:buFontTx/>
              <a:buNone/>
              <a:tabLst/>
              <a:defRPr/>
            </a:pPr>
            <a:r>
              <a:rPr kumimoji="0" lang="en-US" altLang="zh-CN" sz="2800" b="1" i="0" u="sng" strike="noStrike" kern="1200" cap="none" spc="0" normalizeH="0" baseline="0" noProof="0" dirty="0" smtClean="0">
                <a:ln>
                  <a:noFill/>
                </a:ln>
                <a:solidFill>
                  <a:srgbClr val="537E7D"/>
                </a:solidFill>
                <a:effectLst/>
                <a:uLnTx/>
                <a:uFillTx/>
                <a:latin typeface="Arial"/>
                <a:ea typeface="微软雅黑"/>
                <a:cs typeface="+mj-cs"/>
              </a:rPr>
              <a:t>Result Analysis - 3</a:t>
            </a:r>
            <a:endParaRPr kumimoji="0" lang="zh-CN" altLang="en-US" sz="2800" b="1" i="0" u="sng" strike="noStrike" kern="1200" cap="none" spc="0" normalizeH="0" baseline="0" noProof="0" dirty="0">
              <a:ln>
                <a:noFill/>
              </a:ln>
              <a:solidFill>
                <a:srgbClr val="537E7D"/>
              </a:solidFill>
              <a:effectLst/>
              <a:uLnTx/>
              <a:uFillTx/>
              <a:latin typeface="Arial"/>
              <a:ea typeface="微软雅黑"/>
              <a:cs typeface="+mj-cs"/>
            </a:endParaRPr>
          </a:p>
        </p:txBody>
      </p:sp>
    </p:spTree>
    <p:extLst>
      <p:ext uri="{BB962C8B-B14F-4D97-AF65-F5344CB8AC3E}">
        <p14:creationId xmlns:p14="http://schemas.microsoft.com/office/powerpoint/2010/main" val="1584907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brightnessContrast bright="-40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0" name="Flowchart: Process 9">
            <a:extLst>
              <a:ext uri="{FF2B5EF4-FFF2-40B4-BE49-F238E27FC236}">
                <a16:creationId xmlns:a16="http://schemas.microsoft.com/office/drawing/2014/main" id="{7ADE1CDD-46DC-4205-9BC6-2E1989EFF835}"/>
              </a:ext>
            </a:extLst>
          </p:cNvPr>
          <p:cNvSpPr/>
          <p:nvPr/>
        </p:nvSpPr>
        <p:spPr>
          <a:xfrm>
            <a:off x="0" y="0"/>
            <a:ext cx="12192000" cy="6858000"/>
          </a:xfrm>
          <a:prstGeom prst="flowChartProcess">
            <a:avLst/>
          </a:prstGeom>
          <a:solidFill>
            <a:schemeClr val="tx1">
              <a:lumMod val="75000"/>
              <a:lumOff val="2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Rectangle 57"/>
          <p:cNvSpPr/>
          <p:nvPr/>
        </p:nvSpPr>
        <p:spPr>
          <a:xfrm>
            <a:off x="615700" y="352732"/>
            <a:ext cx="10960604" cy="101566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all" spc="-300" normalizeH="0" baseline="0" noProof="0" dirty="0" smtClean="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3.1 Results</a:t>
            </a:r>
            <a:endParaRPr kumimoji="0" lang="en-US" sz="6000" b="1" i="0" u="none" strike="noStrike" kern="1200" cap="all" spc="-30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13" name="Chart 12">
            <a:extLst>
              <a:ext uri="{FF2B5EF4-FFF2-40B4-BE49-F238E27FC236}">
                <a16:creationId xmlns:a16="http://schemas.microsoft.com/office/drawing/2014/main" id="{57F3D51D-884A-4165-8AC7-D24686BCDFC6}"/>
              </a:ext>
            </a:extLst>
          </p:cNvPr>
          <p:cNvGraphicFramePr/>
          <p:nvPr>
            <p:extLst>
              <p:ext uri="{D42A27DB-BD31-4B8C-83A1-F6EECF244321}">
                <p14:modId xmlns:p14="http://schemas.microsoft.com/office/powerpoint/2010/main" val="3296178175"/>
              </p:ext>
            </p:extLst>
          </p:nvPr>
        </p:nvGraphicFramePr>
        <p:xfrm>
          <a:off x="5204980" y="1902288"/>
          <a:ext cx="6246368" cy="390719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5FD477F7-5370-4F49-9D2E-35D7FF5DE918}"/>
              </a:ext>
            </a:extLst>
          </p:cNvPr>
          <p:cNvGraphicFramePr/>
          <p:nvPr>
            <p:extLst>
              <p:ext uri="{D42A27DB-BD31-4B8C-83A1-F6EECF244321}">
                <p14:modId xmlns:p14="http://schemas.microsoft.com/office/powerpoint/2010/main" val="3595503564"/>
              </p:ext>
            </p:extLst>
          </p:nvPr>
        </p:nvGraphicFramePr>
        <p:xfrm>
          <a:off x="815681" y="1486320"/>
          <a:ext cx="3932254" cy="3212924"/>
        </p:xfrm>
        <a:graphic>
          <a:graphicData uri="http://schemas.openxmlformats.org/drawingml/2006/chart">
            <c:chart xmlns:c="http://schemas.openxmlformats.org/drawingml/2006/chart" xmlns:r="http://schemas.openxmlformats.org/officeDocument/2006/relationships" r:id="rId6"/>
          </a:graphicData>
        </a:graphic>
      </p:graphicFrame>
      <p:sp>
        <p:nvSpPr>
          <p:cNvPr id="14" name="TextBox 13">
            <a:extLst>
              <a:ext uri="{FF2B5EF4-FFF2-40B4-BE49-F238E27FC236}">
                <a16:creationId xmlns:a16="http://schemas.microsoft.com/office/drawing/2014/main" id="{2B93A09F-D96D-4C7F-9786-19A9C751BFE7}"/>
              </a:ext>
            </a:extLst>
          </p:cNvPr>
          <p:cNvSpPr txBox="1"/>
          <p:nvPr/>
        </p:nvSpPr>
        <p:spPr>
          <a:xfrm>
            <a:off x="1685716" y="2029214"/>
            <a:ext cx="13468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3200" b="1" dirty="0" smtClean="0">
                <a:solidFill>
                  <a:prstClr val="white"/>
                </a:solidFill>
                <a:latin typeface="Arial" panose="020B0604020202020204" pitchFamily="34" charset="0"/>
                <a:cs typeface="Arial" panose="020B0604020202020204" pitchFamily="34" charset="0"/>
              </a:rPr>
              <a:t>27.8</a:t>
            </a:r>
            <a:r>
              <a:rPr kumimoji="0" lang="en-IN" sz="32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en-IN"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8" name="TextBox 77">
            <a:extLst>
              <a:ext uri="{FF2B5EF4-FFF2-40B4-BE49-F238E27FC236}">
                <a16:creationId xmlns:a16="http://schemas.microsoft.com/office/drawing/2014/main" id="{BA026C84-1DF7-440B-86C0-1E65BEA84F07}"/>
              </a:ext>
            </a:extLst>
          </p:cNvPr>
          <p:cNvSpPr txBox="1"/>
          <p:nvPr/>
        </p:nvSpPr>
        <p:spPr>
          <a:xfrm>
            <a:off x="2359138" y="3236035"/>
            <a:ext cx="134684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2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72.2%</a:t>
            </a:r>
            <a:endParaRPr kumimoji="0" lang="en-IN" sz="32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1" name="Rectangle 80">
            <a:extLst>
              <a:ext uri="{FF2B5EF4-FFF2-40B4-BE49-F238E27FC236}">
                <a16:creationId xmlns:a16="http://schemas.microsoft.com/office/drawing/2014/main" id="{8F3CF07C-1B54-4FE0-9B94-18740FD19188}"/>
              </a:ext>
            </a:extLst>
          </p:cNvPr>
          <p:cNvSpPr/>
          <p:nvPr/>
        </p:nvSpPr>
        <p:spPr>
          <a:xfrm>
            <a:off x="1438917" y="4797558"/>
            <a:ext cx="2685782" cy="1569660"/>
          </a:xfrm>
          <a:prstGeom prst="rect">
            <a:avLst/>
          </a:prstGeom>
        </p:spPr>
        <p:txBody>
          <a:bodyPr wrap="square">
            <a:spAutoFit/>
          </a:bodyPr>
          <a:lstStyle/>
          <a:p>
            <a:pPr lvl="0" algn="ctr" defTabSz="914400">
              <a:lnSpc>
                <a:spcPct val="120000"/>
              </a:lnSpc>
            </a:pPr>
            <a:r>
              <a:rPr lang="en-US" sz="1600" dirty="0" smtClean="0">
                <a:solidFill>
                  <a:prstClr val="white"/>
                </a:solidFill>
                <a:latin typeface="Open Sans" panose="020B0606030504020204" pitchFamily="34" charset="0"/>
                <a:ea typeface="Open Sans" panose="020B0606030504020204" pitchFamily="34" charset="0"/>
                <a:cs typeface="Open Sans" panose="020B0606030504020204" pitchFamily="34" charset="0"/>
              </a:rPr>
              <a:t>In </a:t>
            </a:r>
            <a:r>
              <a:rPr lang="en-US" sz="1600" dirty="0">
                <a:solidFill>
                  <a:prstClr val="white"/>
                </a:solidFill>
                <a:latin typeface="Open Sans" panose="020B0606030504020204" pitchFamily="34" charset="0"/>
                <a:ea typeface="Open Sans" panose="020B0606030504020204" pitchFamily="34" charset="0"/>
                <a:cs typeface="Open Sans" panose="020B0606030504020204" pitchFamily="34" charset="0"/>
              </a:rPr>
              <a:t>the prediction of gap acceptance of the trajectory dataset, the percentage predicted as gap acceptance was around 72.2%.</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8F3CF07C-1B54-4FE0-9B94-18740FD19188}"/>
              </a:ext>
            </a:extLst>
          </p:cNvPr>
          <p:cNvSpPr/>
          <p:nvPr/>
        </p:nvSpPr>
        <p:spPr>
          <a:xfrm>
            <a:off x="5090296" y="5925801"/>
            <a:ext cx="6737934" cy="361125"/>
          </a:xfrm>
          <a:prstGeom prst="rect">
            <a:avLst/>
          </a:prstGeom>
        </p:spPr>
        <p:txBody>
          <a:bodyPr wrap="square">
            <a:spAutoFit/>
          </a:bodyPr>
          <a:lstStyle/>
          <a:p>
            <a:pPr lvl="0" algn="ctr" defTabSz="914400">
              <a:lnSpc>
                <a:spcPct val="120000"/>
              </a:lnSpc>
            </a:pPr>
            <a:r>
              <a:rPr lang="en-US" sz="1600" dirty="0" smtClean="0">
                <a:solidFill>
                  <a:prstClr val="white"/>
                </a:solidFill>
                <a:latin typeface="Open Sans" panose="020B0606030504020204" pitchFamily="34" charset="0"/>
                <a:ea typeface="Open Sans" panose="020B0606030504020204" pitchFamily="34" charset="0"/>
                <a:cs typeface="Open Sans" panose="020B0606030504020204" pitchFamily="34" charset="0"/>
              </a:rPr>
              <a:t>Space Mean Speed By Section and Time Period (Feet Per Second)</a:t>
            </a:r>
            <a:endParaRPr kumimoji="0" lang="en-US" sz="16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45929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anim calcmode="lin" valueType="num">
                                      <p:cBhvr>
                                        <p:cTn id="8" dur="500" fill="hold"/>
                                        <p:tgtEl>
                                          <p:spTgt spid="58"/>
                                        </p:tgtEl>
                                        <p:attrNameLst>
                                          <p:attrName>ppt_x</p:attrName>
                                        </p:attrNameLst>
                                      </p:cBhvr>
                                      <p:tavLst>
                                        <p:tav tm="0">
                                          <p:val>
                                            <p:strVal val="#ppt_x"/>
                                          </p:val>
                                        </p:tav>
                                        <p:tav tm="100000">
                                          <p:val>
                                            <p:strVal val="#ppt_x"/>
                                          </p:val>
                                        </p:tav>
                                      </p:tavLst>
                                    </p:anim>
                                    <p:anim calcmode="lin" valueType="num">
                                      <p:cBhvr>
                                        <p:cTn id="9" dur="500" fill="hold"/>
                                        <p:tgtEl>
                                          <p:spTgt spid="5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400"/>
                                        <p:tgtEl>
                                          <p:spTgt spid="14"/>
                                        </p:tgtEl>
                                      </p:cBhvr>
                                    </p:animEffect>
                                  </p:childTnLst>
                                </p:cTn>
                              </p:par>
                            </p:childTnLst>
                          </p:cTn>
                        </p:par>
                        <p:par>
                          <p:cTn id="24" fill="hold">
                            <p:stCondLst>
                              <p:cond delay="1400"/>
                            </p:stCondLst>
                            <p:childTnLst>
                              <p:par>
                                <p:cTn id="25" presetID="10" presetClass="entr" presetSubtype="0" fill="hold" grpId="0" nodeType="after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400"/>
                                        <p:tgtEl>
                                          <p:spTgt spid="78"/>
                                        </p:tgtEl>
                                      </p:cBhvr>
                                    </p:animEffect>
                                  </p:childTnLst>
                                </p:cTn>
                              </p:par>
                            </p:childTnLst>
                          </p:cTn>
                        </p:par>
                        <p:par>
                          <p:cTn id="28" fill="hold">
                            <p:stCondLst>
                              <p:cond delay="180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Graphic spid="13" grpId="0">
        <p:bldAsOne/>
      </p:bldGraphic>
      <p:bldGraphic spid="9" grpId="0">
        <p:bldAsOne/>
      </p:bldGraphic>
      <p:bldP spid="14" grpId="0"/>
      <p:bldP spid="78" grpId="0"/>
      <p:bldP spid="81"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Rectangle 3"/>
          <p:cNvSpPr/>
          <p:nvPr/>
        </p:nvSpPr>
        <p:spPr>
          <a:xfrm>
            <a:off x="736600" y="854670"/>
            <a:ext cx="1073764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all" spc="-300" normalizeH="0" baseline="0" noProof="0" dirty="0" smtClean="0">
                <a:ln>
                  <a:noFill/>
                </a:ln>
                <a:solidFill>
                  <a:srgbClr val="00B282"/>
                </a:solidFill>
                <a:effectLst/>
                <a:uLnTx/>
                <a:uFillTx/>
                <a:latin typeface="Open Sans" panose="020B0606030504020204" pitchFamily="34" charset="0"/>
                <a:ea typeface="Open Sans" panose="020B0606030504020204" pitchFamily="34" charset="0"/>
                <a:cs typeface="Open Sans" panose="020B0606030504020204" pitchFamily="34" charset="0"/>
              </a:rPr>
              <a:t>3.1 Results</a:t>
            </a:r>
            <a:endParaRPr kumimoji="0" lang="en-US" sz="5400" b="1" i="0" u="none" strike="noStrike" kern="1200" cap="all" spc="-300" normalizeH="0" baseline="0" noProof="0" dirty="0">
              <a:ln>
                <a:noFill/>
              </a:ln>
              <a:solidFill>
                <a:srgbClr val="00B282"/>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9" name="Group 8">
            <a:extLst>
              <a:ext uri="{FF2B5EF4-FFF2-40B4-BE49-F238E27FC236}">
                <a16:creationId xmlns:a16="http://schemas.microsoft.com/office/drawing/2014/main" id="{BB2C8BA0-5E67-4060-8858-BF3858D36266}"/>
              </a:ext>
            </a:extLst>
          </p:cNvPr>
          <p:cNvGrpSpPr/>
          <p:nvPr/>
        </p:nvGrpSpPr>
        <p:grpSpPr>
          <a:xfrm>
            <a:off x="590550" y="2019300"/>
            <a:ext cx="3530600" cy="4127500"/>
            <a:chOff x="590550" y="2019300"/>
            <a:chExt cx="3530600" cy="4127500"/>
          </a:xfrm>
        </p:grpSpPr>
        <p:sp>
          <p:nvSpPr>
            <p:cNvPr id="3" name="Rectangle 2"/>
            <p:cNvSpPr/>
            <p:nvPr/>
          </p:nvSpPr>
          <p:spPr>
            <a:xfrm>
              <a:off x="590550" y="5003800"/>
              <a:ext cx="3530600"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rPr>
                <a:t>Maneuvers per Section</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2" name="Chart 1"/>
            <p:cNvGraphicFramePr/>
            <p:nvPr>
              <p:extLst>
                <p:ext uri="{D42A27DB-BD31-4B8C-83A1-F6EECF244321}">
                  <p14:modId xmlns:p14="http://schemas.microsoft.com/office/powerpoint/2010/main" val="4047659317"/>
                </p:ext>
              </p:extLst>
            </p:nvPr>
          </p:nvGraphicFramePr>
          <p:xfrm>
            <a:off x="590550" y="2019300"/>
            <a:ext cx="3530600" cy="2743200"/>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0" name="Group 9">
            <a:extLst>
              <a:ext uri="{FF2B5EF4-FFF2-40B4-BE49-F238E27FC236}">
                <a16:creationId xmlns:a16="http://schemas.microsoft.com/office/drawing/2014/main" id="{00C4F8C8-59DA-4F4E-91A0-0A993AFC8180}"/>
              </a:ext>
            </a:extLst>
          </p:cNvPr>
          <p:cNvGrpSpPr/>
          <p:nvPr/>
        </p:nvGrpSpPr>
        <p:grpSpPr>
          <a:xfrm>
            <a:off x="4330700" y="2019300"/>
            <a:ext cx="3530600" cy="4127500"/>
            <a:chOff x="4330700" y="2019300"/>
            <a:chExt cx="3530600" cy="4127500"/>
          </a:xfrm>
        </p:grpSpPr>
        <p:sp>
          <p:nvSpPr>
            <p:cNvPr id="5" name="Rectangle 4"/>
            <p:cNvSpPr/>
            <p:nvPr/>
          </p:nvSpPr>
          <p:spPr>
            <a:xfrm>
              <a:off x="4330700" y="5003800"/>
              <a:ext cx="3530600"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rPr>
                <a:t>Total Frames</a:t>
              </a:r>
              <a:r>
                <a:rPr kumimoji="0" lang="en-US" sz="1800" b="0" i="0" u="none" strike="noStrike" kern="1200" cap="none" spc="0" normalizeH="0" noProof="0" dirty="0" smtClean="0">
                  <a:ln>
                    <a:noFill/>
                  </a:ln>
                  <a:solidFill>
                    <a:prstClr val="black">
                      <a:lumMod val="75000"/>
                      <a:lumOff val="25000"/>
                    </a:prstClr>
                  </a:solidFill>
                  <a:effectLst/>
                  <a:uLnTx/>
                  <a:uFillTx/>
                  <a:latin typeface="Calibri" panose="020F0502020204030204"/>
                  <a:ea typeface="+mn-ea"/>
                  <a:cs typeface="+mn-cs"/>
                </a:rPr>
                <a:t> Per Section Based on 95% Confidence Interval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6" name="Chart 5"/>
            <p:cNvGraphicFramePr/>
            <p:nvPr>
              <p:extLst>
                <p:ext uri="{D42A27DB-BD31-4B8C-83A1-F6EECF244321}">
                  <p14:modId xmlns:p14="http://schemas.microsoft.com/office/powerpoint/2010/main" val="925784516"/>
                </p:ext>
              </p:extLst>
            </p:nvPr>
          </p:nvGraphicFramePr>
          <p:xfrm>
            <a:off x="4330700" y="2019300"/>
            <a:ext cx="3530600" cy="2743200"/>
          </p:xfrm>
          <a:graphic>
            <a:graphicData uri="http://schemas.openxmlformats.org/drawingml/2006/chart">
              <c:chart xmlns:c="http://schemas.openxmlformats.org/drawingml/2006/chart" xmlns:r="http://schemas.openxmlformats.org/officeDocument/2006/relationships" r:id="rId4"/>
            </a:graphicData>
          </a:graphic>
        </p:graphicFrame>
      </p:grpSp>
      <p:grpSp>
        <p:nvGrpSpPr>
          <p:cNvPr id="11" name="Group 10">
            <a:extLst>
              <a:ext uri="{FF2B5EF4-FFF2-40B4-BE49-F238E27FC236}">
                <a16:creationId xmlns:a16="http://schemas.microsoft.com/office/drawing/2014/main" id="{A7FF84C0-EB83-4EDF-BB45-3AE6BB6DF1E0}"/>
              </a:ext>
            </a:extLst>
          </p:cNvPr>
          <p:cNvGrpSpPr/>
          <p:nvPr/>
        </p:nvGrpSpPr>
        <p:grpSpPr>
          <a:xfrm>
            <a:off x="8070850" y="2006600"/>
            <a:ext cx="3530600" cy="4127500"/>
            <a:chOff x="8070850" y="2006600"/>
            <a:chExt cx="3530600" cy="4127500"/>
          </a:xfrm>
        </p:grpSpPr>
        <p:sp>
          <p:nvSpPr>
            <p:cNvPr id="7" name="Rectangle 6"/>
            <p:cNvSpPr/>
            <p:nvPr/>
          </p:nvSpPr>
          <p:spPr>
            <a:xfrm>
              <a:off x="8070850" y="4991100"/>
              <a:ext cx="3530600" cy="114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rPr>
                <a:t>Average Maximum</a:t>
              </a:r>
              <a:r>
                <a:rPr kumimoji="0" lang="en-US" sz="1800" b="0" i="0" u="none" strike="noStrike" kern="1200" cap="none" spc="0" normalizeH="0" noProof="0" dirty="0" smtClean="0">
                  <a:ln>
                    <a:noFill/>
                  </a:ln>
                  <a:solidFill>
                    <a:prstClr val="black">
                      <a:lumMod val="75000"/>
                      <a:lumOff val="25000"/>
                    </a:prstClr>
                  </a:solidFill>
                  <a:effectLst/>
                  <a:uLnTx/>
                  <a:uFillTx/>
                  <a:latin typeface="Calibri" panose="020F0502020204030204"/>
                  <a:ea typeface="+mn-ea"/>
                  <a:cs typeface="+mn-cs"/>
                </a:rPr>
                <a:t> Volume per 5 minute intervals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8" name="Chart 7"/>
            <p:cNvGraphicFramePr/>
            <p:nvPr>
              <p:extLst>
                <p:ext uri="{D42A27DB-BD31-4B8C-83A1-F6EECF244321}">
                  <p14:modId xmlns:p14="http://schemas.microsoft.com/office/powerpoint/2010/main" val="2349772719"/>
                </p:ext>
              </p:extLst>
            </p:nvPr>
          </p:nvGraphicFramePr>
          <p:xfrm>
            <a:off x="8070850" y="2006600"/>
            <a:ext cx="3530600" cy="2743200"/>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8204864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2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599" y="162406"/>
            <a:ext cx="10581574" cy="918249"/>
          </a:xfrm>
        </p:spPr>
        <p:txBody>
          <a:bodyPr>
            <a:normAutofit/>
          </a:bodyPr>
          <a:lstStyle/>
          <a:p>
            <a:r>
              <a:rPr lang="en-US" sz="3600" u="sng" dirty="0" smtClean="0">
                <a:solidFill>
                  <a:schemeClr val="tx1"/>
                </a:solidFill>
                <a:latin typeface="+mn-lt"/>
                <a:cs typeface="Times New Roman" panose="02020603050405020304" pitchFamily="18" charset="0"/>
              </a:rPr>
              <a:t>3.1 Results</a:t>
            </a:r>
            <a:endParaRPr lang="en-US" sz="3600" u="sng" dirty="0">
              <a:solidFill>
                <a:schemeClr val="tx1"/>
              </a:solidFill>
              <a:latin typeface="+mn-lt"/>
              <a:cs typeface="Times New Roman" panose="02020603050405020304" pitchFamily="18" charset="0"/>
            </a:endParaRPr>
          </a:p>
        </p:txBody>
      </p:sp>
      <p:sp>
        <p:nvSpPr>
          <p:cNvPr id="5" name="Rectangle 4"/>
          <p:cNvSpPr/>
          <p:nvPr/>
        </p:nvSpPr>
        <p:spPr>
          <a:xfrm>
            <a:off x="324006" y="1080655"/>
            <a:ext cx="3181384" cy="646331"/>
          </a:xfrm>
          <a:prstGeom prst="rect">
            <a:avLst/>
          </a:prstGeom>
        </p:spPr>
        <p:txBody>
          <a:bodyPr wrap="none">
            <a:spAutoFit/>
          </a:bodyPr>
          <a:lstStyle/>
          <a:p>
            <a:pPr indent="457200" algn="ctr">
              <a:lnSpc>
                <a:spcPct val="200000"/>
              </a:lnSpc>
            </a:pPr>
            <a:r>
              <a:rPr lang="en-US" b="1" i="1" dirty="0">
                <a:latin typeface="Times New Roman" panose="02020603050405020304" pitchFamily="18" charset="0"/>
                <a:ea typeface="SimSun" panose="02010600030101010101" pitchFamily="2" charset="-122"/>
                <a:cs typeface="Times New Roman" panose="02020603050405020304" pitchFamily="18" charset="0"/>
              </a:rPr>
              <a:t>MNL Classification Tables</a:t>
            </a:r>
          </a:p>
        </p:txBody>
      </p:sp>
      <p:graphicFrame>
        <p:nvGraphicFramePr>
          <p:cNvPr id="6" name="Table 5"/>
          <p:cNvGraphicFramePr>
            <a:graphicFrameLocks noGrp="1"/>
          </p:cNvGraphicFramePr>
          <p:nvPr>
            <p:extLst>
              <p:ext uri="{D42A27DB-BD31-4B8C-83A1-F6EECF244321}">
                <p14:modId xmlns:p14="http://schemas.microsoft.com/office/powerpoint/2010/main" val="797622155"/>
              </p:ext>
            </p:extLst>
          </p:nvPr>
        </p:nvGraphicFramePr>
        <p:xfrm>
          <a:off x="738163" y="1844151"/>
          <a:ext cx="4909103" cy="2095463"/>
        </p:xfrm>
        <a:graphic>
          <a:graphicData uri="http://schemas.openxmlformats.org/drawingml/2006/table">
            <a:tbl>
              <a:tblPr firstRow="1" firstCol="1" bandRow="1">
                <a:tableStyleId>{5C22544A-7EE6-4342-B048-85BDC9FD1C3A}</a:tableStyleId>
              </a:tblPr>
              <a:tblGrid>
                <a:gridCol w="872604">
                  <a:extLst>
                    <a:ext uri="{9D8B030D-6E8A-4147-A177-3AD203B41FA5}">
                      <a16:colId xmlns:a16="http://schemas.microsoft.com/office/drawing/2014/main" val="168070644"/>
                    </a:ext>
                  </a:extLst>
                </a:gridCol>
                <a:gridCol w="1351130">
                  <a:extLst>
                    <a:ext uri="{9D8B030D-6E8A-4147-A177-3AD203B41FA5}">
                      <a16:colId xmlns:a16="http://schemas.microsoft.com/office/drawing/2014/main" val="3847399001"/>
                    </a:ext>
                  </a:extLst>
                </a:gridCol>
                <a:gridCol w="872604">
                  <a:extLst>
                    <a:ext uri="{9D8B030D-6E8A-4147-A177-3AD203B41FA5}">
                      <a16:colId xmlns:a16="http://schemas.microsoft.com/office/drawing/2014/main" val="2129231678"/>
                    </a:ext>
                  </a:extLst>
                </a:gridCol>
                <a:gridCol w="872604">
                  <a:extLst>
                    <a:ext uri="{9D8B030D-6E8A-4147-A177-3AD203B41FA5}">
                      <a16:colId xmlns:a16="http://schemas.microsoft.com/office/drawing/2014/main" val="2248236555"/>
                    </a:ext>
                  </a:extLst>
                </a:gridCol>
                <a:gridCol w="940161">
                  <a:extLst>
                    <a:ext uri="{9D8B030D-6E8A-4147-A177-3AD203B41FA5}">
                      <a16:colId xmlns:a16="http://schemas.microsoft.com/office/drawing/2014/main" val="3910364721"/>
                    </a:ext>
                  </a:extLst>
                </a:gridCol>
              </a:tblGrid>
              <a:tr h="1569043">
                <a:tc>
                  <a:txBody>
                    <a:bodyPr/>
                    <a:lstStyle/>
                    <a:p>
                      <a:pPr marL="0" marR="0" algn="ctr">
                        <a:lnSpc>
                          <a:spcPct val="200000"/>
                        </a:lnSpc>
                        <a:spcBef>
                          <a:spcPts val="0"/>
                        </a:spcBef>
                        <a:spcAft>
                          <a:spcPts val="0"/>
                        </a:spcAft>
                      </a:pPr>
                      <a:r>
                        <a:rPr lang="en-US" sz="1100">
                          <a:effectLst/>
                        </a:rPr>
                        <a:t>Site</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ctr"/>
                </a:tc>
                <a:tc>
                  <a:txBody>
                    <a:bodyPr/>
                    <a:lstStyle/>
                    <a:p>
                      <a:pPr marL="0" marR="0" algn="ctr">
                        <a:lnSpc>
                          <a:spcPct val="200000"/>
                        </a:lnSpc>
                        <a:spcBef>
                          <a:spcPts val="0"/>
                        </a:spcBef>
                        <a:spcAft>
                          <a:spcPts val="0"/>
                        </a:spcAft>
                      </a:pPr>
                      <a:r>
                        <a:rPr lang="en-US" sz="1100">
                          <a:effectLst/>
                        </a:rPr>
                        <a:t>Time Frame</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ctr"/>
                </a:tc>
                <a:tc>
                  <a:txBody>
                    <a:bodyPr/>
                    <a:lstStyle/>
                    <a:p>
                      <a:pPr marL="0" marR="0" algn="ctr">
                        <a:lnSpc>
                          <a:spcPct val="200000"/>
                        </a:lnSpc>
                        <a:spcBef>
                          <a:spcPts val="0"/>
                        </a:spcBef>
                        <a:spcAft>
                          <a:spcPts val="0"/>
                        </a:spcAft>
                      </a:pPr>
                      <a:r>
                        <a:rPr lang="en-US" sz="1100">
                          <a:effectLst/>
                        </a:rPr>
                        <a:t>Initial Gap Rejection Predicted Correctly</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ctr"/>
                </a:tc>
                <a:tc>
                  <a:txBody>
                    <a:bodyPr/>
                    <a:lstStyle/>
                    <a:p>
                      <a:pPr marL="0" marR="0" algn="ctr">
                        <a:lnSpc>
                          <a:spcPct val="200000"/>
                        </a:lnSpc>
                        <a:spcBef>
                          <a:spcPts val="0"/>
                        </a:spcBef>
                        <a:spcAft>
                          <a:spcPts val="0"/>
                        </a:spcAft>
                      </a:pPr>
                      <a:r>
                        <a:rPr lang="en-US" sz="1100">
                          <a:effectLst/>
                        </a:rPr>
                        <a:t>Initial Gap Rejection Predicted as Nested</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ctr"/>
                </a:tc>
                <a:tc>
                  <a:txBody>
                    <a:bodyPr/>
                    <a:lstStyle/>
                    <a:p>
                      <a:pPr marL="0" marR="0" algn="ctr">
                        <a:lnSpc>
                          <a:spcPct val="200000"/>
                        </a:lnSpc>
                        <a:spcBef>
                          <a:spcPts val="0"/>
                        </a:spcBef>
                        <a:spcAft>
                          <a:spcPts val="0"/>
                        </a:spcAft>
                      </a:pPr>
                      <a:r>
                        <a:rPr lang="en-US" sz="1100">
                          <a:effectLst/>
                        </a:rPr>
                        <a:t>Initial Gap Rejection Predicted as Gap Acceptance</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ctr"/>
                </a:tc>
                <a:extLst>
                  <a:ext uri="{0D108BD9-81ED-4DB2-BD59-A6C34878D82A}">
                    <a16:rowId xmlns:a16="http://schemas.microsoft.com/office/drawing/2014/main" val="2092000784"/>
                  </a:ext>
                </a:extLst>
              </a:tr>
              <a:tr h="469672">
                <a:tc>
                  <a:txBody>
                    <a:bodyPr/>
                    <a:lstStyle/>
                    <a:p>
                      <a:pPr marL="0" marR="0" algn="ctr">
                        <a:lnSpc>
                          <a:spcPct val="200000"/>
                        </a:lnSpc>
                        <a:spcBef>
                          <a:spcPts val="0"/>
                        </a:spcBef>
                        <a:spcAft>
                          <a:spcPts val="0"/>
                        </a:spcAft>
                      </a:pPr>
                      <a:r>
                        <a:rPr lang="en-US" sz="1100">
                          <a:effectLst/>
                        </a:rPr>
                        <a:t>US-101</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ctr"/>
                </a:tc>
                <a:tc>
                  <a:txBody>
                    <a:bodyPr/>
                    <a:lstStyle/>
                    <a:p>
                      <a:pPr marL="0" marR="0" algn="ctr">
                        <a:lnSpc>
                          <a:spcPct val="200000"/>
                        </a:lnSpc>
                        <a:spcBef>
                          <a:spcPts val="0"/>
                        </a:spcBef>
                        <a:spcAft>
                          <a:spcPts val="0"/>
                        </a:spcAft>
                      </a:pPr>
                      <a:r>
                        <a:rPr lang="en-US" sz="1100" dirty="0">
                          <a:effectLst/>
                        </a:rPr>
                        <a:t>8:05AM – 8:20AM</a:t>
                      </a:r>
                      <a:endParaRPr lang="en-US" sz="1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ctr"/>
                </a:tc>
                <a:tc>
                  <a:txBody>
                    <a:bodyPr/>
                    <a:lstStyle/>
                    <a:p>
                      <a:pPr marL="0" marR="0" algn="ctr">
                        <a:lnSpc>
                          <a:spcPct val="200000"/>
                        </a:lnSpc>
                        <a:spcBef>
                          <a:spcPts val="0"/>
                        </a:spcBef>
                        <a:spcAft>
                          <a:spcPts val="0"/>
                        </a:spcAft>
                      </a:pPr>
                      <a:r>
                        <a:rPr lang="en-US" sz="1100">
                          <a:effectLst/>
                        </a:rPr>
                        <a:t>1532</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b"/>
                </a:tc>
                <a:tc>
                  <a:txBody>
                    <a:bodyPr/>
                    <a:lstStyle/>
                    <a:p>
                      <a:pPr marL="0" marR="0" algn="ctr">
                        <a:lnSpc>
                          <a:spcPct val="200000"/>
                        </a:lnSpc>
                        <a:spcBef>
                          <a:spcPts val="0"/>
                        </a:spcBef>
                        <a:spcAft>
                          <a:spcPts val="0"/>
                        </a:spcAft>
                      </a:pPr>
                      <a:r>
                        <a:rPr lang="en-US" sz="1100">
                          <a:effectLst/>
                        </a:rPr>
                        <a:t>0</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b"/>
                </a:tc>
                <a:tc>
                  <a:txBody>
                    <a:bodyPr/>
                    <a:lstStyle/>
                    <a:p>
                      <a:pPr marL="0" marR="0" algn="ctr">
                        <a:lnSpc>
                          <a:spcPct val="200000"/>
                        </a:lnSpc>
                        <a:spcBef>
                          <a:spcPts val="0"/>
                        </a:spcBef>
                        <a:spcAft>
                          <a:spcPts val="0"/>
                        </a:spcAft>
                      </a:pPr>
                      <a:r>
                        <a:rPr lang="en-US" sz="1100" dirty="0">
                          <a:effectLst/>
                        </a:rPr>
                        <a:t>0</a:t>
                      </a:r>
                      <a:endParaRPr lang="en-US" sz="1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5228" marR="65228" marT="0" marB="0" anchor="b"/>
                </a:tc>
                <a:extLst>
                  <a:ext uri="{0D108BD9-81ED-4DB2-BD59-A6C34878D82A}">
                    <a16:rowId xmlns:a16="http://schemas.microsoft.com/office/drawing/2014/main" val="2729652853"/>
                  </a:ext>
                </a:extLst>
              </a:tr>
            </a:tbl>
          </a:graphicData>
        </a:graphic>
      </p:graphicFrame>
      <p:sp>
        <p:nvSpPr>
          <p:cNvPr id="7" name="Rectangle 1"/>
          <p:cNvSpPr>
            <a:spLocks noChangeArrowheads="1"/>
          </p:cNvSpPr>
          <p:nvPr/>
        </p:nvSpPr>
        <p:spPr bwMode="auto">
          <a:xfrm>
            <a:off x="3989388" y="26384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778132231"/>
              </p:ext>
            </p:extLst>
          </p:nvPr>
        </p:nvGraphicFramePr>
        <p:xfrm>
          <a:off x="6273382" y="1844151"/>
          <a:ext cx="5013151" cy="1957382"/>
        </p:xfrm>
        <a:graphic>
          <a:graphicData uri="http://schemas.openxmlformats.org/drawingml/2006/table">
            <a:tbl>
              <a:tblPr firstRow="1" firstCol="1" bandRow="1">
                <a:tableStyleId>{5C22544A-7EE6-4342-B048-85BDC9FD1C3A}</a:tableStyleId>
              </a:tblPr>
              <a:tblGrid>
                <a:gridCol w="880996">
                  <a:extLst>
                    <a:ext uri="{9D8B030D-6E8A-4147-A177-3AD203B41FA5}">
                      <a16:colId xmlns:a16="http://schemas.microsoft.com/office/drawing/2014/main" val="1706892660"/>
                    </a:ext>
                  </a:extLst>
                </a:gridCol>
                <a:gridCol w="1420961">
                  <a:extLst>
                    <a:ext uri="{9D8B030D-6E8A-4147-A177-3AD203B41FA5}">
                      <a16:colId xmlns:a16="http://schemas.microsoft.com/office/drawing/2014/main" val="3715624286"/>
                    </a:ext>
                  </a:extLst>
                </a:gridCol>
                <a:gridCol w="880996">
                  <a:extLst>
                    <a:ext uri="{9D8B030D-6E8A-4147-A177-3AD203B41FA5}">
                      <a16:colId xmlns:a16="http://schemas.microsoft.com/office/drawing/2014/main" val="587355043"/>
                    </a:ext>
                  </a:extLst>
                </a:gridCol>
                <a:gridCol w="880996">
                  <a:extLst>
                    <a:ext uri="{9D8B030D-6E8A-4147-A177-3AD203B41FA5}">
                      <a16:colId xmlns:a16="http://schemas.microsoft.com/office/drawing/2014/main" val="602728194"/>
                    </a:ext>
                  </a:extLst>
                </a:gridCol>
                <a:gridCol w="949202">
                  <a:extLst>
                    <a:ext uri="{9D8B030D-6E8A-4147-A177-3AD203B41FA5}">
                      <a16:colId xmlns:a16="http://schemas.microsoft.com/office/drawing/2014/main" val="914764303"/>
                    </a:ext>
                  </a:extLst>
                </a:gridCol>
              </a:tblGrid>
              <a:tr h="1522408">
                <a:tc>
                  <a:txBody>
                    <a:bodyPr/>
                    <a:lstStyle/>
                    <a:p>
                      <a:pPr marL="0" marR="0" algn="ctr">
                        <a:lnSpc>
                          <a:spcPct val="200000"/>
                        </a:lnSpc>
                        <a:spcBef>
                          <a:spcPts val="0"/>
                        </a:spcBef>
                        <a:spcAft>
                          <a:spcPts val="0"/>
                        </a:spcAft>
                      </a:pPr>
                      <a:r>
                        <a:rPr lang="en-US" sz="900">
                          <a:effectLst/>
                        </a:rPr>
                        <a:t>Site</a:t>
                      </a:r>
                      <a:endParaRPr lang="en-US" sz="90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ctr"/>
                </a:tc>
                <a:tc>
                  <a:txBody>
                    <a:bodyPr/>
                    <a:lstStyle/>
                    <a:p>
                      <a:pPr marL="0" marR="0" algn="ctr">
                        <a:lnSpc>
                          <a:spcPct val="200000"/>
                        </a:lnSpc>
                        <a:spcBef>
                          <a:spcPts val="0"/>
                        </a:spcBef>
                        <a:spcAft>
                          <a:spcPts val="0"/>
                        </a:spcAft>
                      </a:pPr>
                      <a:r>
                        <a:rPr lang="en-US" sz="900">
                          <a:effectLst/>
                        </a:rPr>
                        <a:t>Time Frame</a:t>
                      </a:r>
                      <a:endParaRPr lang="en-US" sz="90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ctr"/>
                </a:tc>
                <a:tc>
                  <a:txBody>
                    <a:bodyPr/>
                    <a:lstStyle/>
                    <a:p>
                      <a:pPr marL="0" marR="0" algn="ctr">
                        <a:lnSpc>
                          <a:spcPct val="200000"/>
                        </a:lnSpc>
                        <a:spcBef>
                          <a:spcPts val="0"/>
                        </a:spcBef>
                        <a:spcAft>
                          <a:spcPts val="0"/>
                        </a:spcAft>
                      </a:pPr>
                      <a:r>
                        <a:rPr lang="en-US" sz="900">
                          <a:effectLst/>
                        </a:rPr>
                        <a:t>Nested Gap Rejection Predicted Correctly</a:t>
                      </a:r>
                      <a:endParaRPr lang="en-US" sz="90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ctr"/>
                </a:tc>
                <a:tc>
                  <a:txBody>
                    <a:bodyPr/>
                    <a:lstStyle/>
                    <a:p>
                      <a:pPr marL="0" marR="0" algn="ctr">
                        <a:lnSpc>
                          <a:spcPct val="200000"/>
                        </a:lnSpc>
                        <a:spcBef>
                          <a:spcPts val="0"/>
                        </a:spcBef>
                        <a:spcAft>
                          <a:spcPts val="0"/>
                        </a:spcAft>
                      </a:pPr>
                      <a:r>
                        <a:rPr lang="en-US" sz="900">
                          <a:effectLst/>
                        </a:rPr>
                        <a:t>Nested Gap Rejection Predicted as Initial Gap Rejection</a:t>
                      </a:r>
                      <a:endParaRPr lang="en-US" sz="90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ctr"/>
                </a:tc>
                <a:tc>
                  <a:txBody>
                    <a:bodyPr/>
                    <a:lstStyle/>
                    <a:p>
                      <a:pPr marL="0" marR="0" algn="ctr">
                        <a:lnSpc>
                          <a:spcPct val="200000"/>
                        </a:lnSpc>
                        <a:spcBef>
                          <a:spcPts val="0"/>
                        </a:spcBef>
                        <a:spcAft>
                          <a:spcPts val="0"/>
                        </a:spcAft>
                      </a:pPr>
                      <a:r>
                        <a:rPr lang="en-US" sz="900">
                          <a:effectLst/>
                        </a:rPr>
                        <a:t>Nested Gap Rejection Predicted as Gap Acceptance</a:t>
                      </a:r>
                      <a:endParaRPr lang="en-US" sz="90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ctr"/>
                </a:tc>
                <a:extLst>
                  <a:ext uri="{0D108BD9-81ED-4DB2-BD59-A6C34878D82A}">
                    <a16:rowId xmlns:a16="http://schemas.microsoft.com/office/drawing/2014/main" val="1643459955"/>
                  </a:ext>
                </a:extLst>
              </a:tr>
              <a:tr h="434974">
                <a:tc>
                  <a:txBody>
                    <a:bodyPr/>
                    <a:lstStyle/>
                    <a:p>
                      <a:pPr marL="0" marR="0" algn="ctr">
                        <a:lnSpc>
                          <a:spcPct val="200000"/>
                        </a:lnSpc>
                        <a:spcBef>
                          <a:spcPts val="0"/>
                        </a:spcBef>
                        <a:spcAft>
                          <a:spcPts val="0"/>
                        </a:spcAft>
                      </a:pPr>
                      <a:r>
                        <a:rPr lang="en-US" sz="900">
                          <a:effectLst/>
                        </a:rPr>
                        <a:t>US-101</a:t>
                      </a:r>
                      <a:endParaRPr lang="en-US" sz="90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ctr"/>
                </a:tc>
                <a:tc>
                  <a:txBody>
                    <a:bodyPr/>
                    <a:lstStyle/>
                    <a:p>
                      <a:pPr marL="0" marR="0" algn="ctr">
                        <a:lnSpc>
                          <a:spcPct val="200000"/>
                        </a:lnSpc>
                        <a:spcBef>
                          <a:spcPts val="0"/>
                        </a:spcBef>
                        <a:spcAft>
                          <a:spcPts val="0"/>
                        </a:spcAft>
                      </a:pPr>
                      <a:r>
                        <a:rPr lang="en-US" sz="1100" dirty="0">
                          <a:effectLst/>
                        </a:rPr>
                        <a:t>8:05AM – 8:20AM</a:t>
                      </a:r>
                      <a:endParaRPr lang="en-US" sz="1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ctr"/>
                </a:tc>
                <a:tc>
                  <a:txBody>
                    <a:bodyPr/>
                    <a:lstStyle/>
                    <a:p>
                      <a:pPr marL="0" marR="0" algn="ctr">
                        <a:lnSpc>
                          <a:spcPct val="200000"/>
                        </a:lnSpc>
                        <a:spcBef>
                          <a:spcPts val="0"/>
                        </a:spcBef>
                        <a:spcAft>
                          <a:spcPts val="0"/>
                        </a:spcAft>
                      </a:pPr>
                      <a:r>
                        <a:rPr lang="en-US" sz="1100" dirty="0">
                          <a:effectLst/>
                        </a:rPr>
                        <a:t>1046260</a:t>
                      </a:r>
                      <a:endParaRPr lang="en-US" sz="1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b"/>
                </a:tc>
                <a:tc>
                  <a:txBody>
                    <a:bodyPr/>
                    <a:lstStyle/>
                    <a:p>
                      <a:pPr marL="0" marR="0" algn="ctr">
                        <a:lnSpc>
                          <a:spcPct val="200000"/>
                        </a:lnSpc>
                        <a:spcBef>
                          <a:spcPts val="0"/>
                        </a:spcBef>
                        <a:spcAft>
                          <a:spcPts val="0"/>
                        </a:spcAft>
                      </a:pPr>
                      <a:r>
                        <a:rPr lang="en-US" sz="1100" dirty="0">
                          <a:effectLst/>
                        </a:rPr>
                        <a:t>0</a:t>
                      </a:r>
                      <a:endParaRPr lang="en-US" sz="1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b"/>
                </a:tc>
                <a:tc>
                  <a:txBody>
                    <a:bodyPr/>
                    <a:lstStyle/>
                    <a:p>
                      <a:pPr marL="0" marR="0" algn="ctr">
                        <a:lnSpc>
                          <a:spcPct val="200000"/>
                        </a:lnSpc>
                        <a:spcBef>
                          <a:spcPts val="0"/>
                        </a:spcBef>
                        <a:spcAft>
                          <a:spcPts val="0"/>
                        </a:spcAft>
                      </a:pPr>
                      <a:r>
                        <a:rPr lang="en-US" sz="1100" dirty="0">
                          <a:effectLst/>
                        </a:rPr>
                        <a:t>73</a:t>
                      </a:r>
                      <a:endParaRPr lang="en-US" sz="1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53688" marR="53688" marT="0" marB="0" anchor="b"/>
                </a:tc>
                <a:extLst>
                  <a:ext uri="{0D108BD9-81ED-4DB2-BD59-A6C34878D82A}">
                    <a16:rowId xmlns:a16="http://schemas.microsoft.com/office/drawing/2014/main" val="29033339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667274449"/>
              </p:ext>
            </p:extLst>
          </p:nvPr>
        </p:nvGraphicFramePr>
        <p:xfrm>
          <a:off x="738162" y="4056779"/>
          <a:ext cx="4909104" cy="2245742"/>
        </p:xfrm>
        <a:graphic>
          <a:graphicData uri="http://schemas.openxmlformats.org/drawingml/2006/table">
            <a:tbl>
              <a:tblPr firstRow="1" firstCol="1" bandRow="1">
                <a:tableStyleId>{5C22544A-7EE6-4342-B048-85BDC9FD1C3A}</a:tableStyleId>
              </a:tblPr>
              <a:tblGrid>
                <a:gridCol w="807333">
                  <a:extLst>
                    <a:ext uri="{9D8B030D-6E8A-4147-A177-3AD203B41FA5}">
                      <a16:colId xmlns:a16="http://schemas.microsoft.com/office/drawing/2014/main" val="1494775584"/>
                    </a:ext>
                  </a:extLst>
                </a:gridCol>
                <a:gridCol w="1276107">
                  <a:extLst>
                    <a:ext uri="{9D8B030D-6E8A-4147-A177-3AD203B41FA5}">
                      <a16:colId xmlns:a16="http://schemas.microsoft.com/office/drawing/2014/main" val="4060232383"/>
                    </a:ext>
                  </a:extLst>
                </a:gridCol>
                <a:gridCol w="1002655">
                  <a:extLst>
                    <a:ext uri="{9D8B030D-6E8A-4147-A177-3AD203B41FA5}">
                      <a16:colId xmlns:a16="http://schemas.microsoft.com/office/drawing/2014/main" val="2124417681"/>
                    </a:ext>
                  </a:extLst>
                </a:gridCol>
                <a:gridCol w="898483">
                  <a:extLst>
                    <a:ext uri="{9D8B030D-6E8A-4147-A177-3AD203B41FA5}">
                      <a16:colId xmlns:a16="http://schemas.microsoft.com/office/drawing/2014/main" val="629998698"/>
                    </a:ext>
                  </a:extLst>
                </a:gridCol>
                <a:gridCol w="924526">
                  <a:extLst>
                    <a:ext uri="{9D8B030D-6E8A-4147-A177-3AD203B41FA5}">
                      <a16:colId xmlns:a16="http://schemas.microsoft.com/office/drawing/2014/main" val="2787684276"/>
                    </a:ext>
                  </a:extLst>
                </a:gridCol>
              </a:tblGrid>
              <a:tr h="953179">
                <a:tc>
                  <a:txBody>
                    <a:bodyPr/>
                    <a:lstStyle/>
                    <a:p>
                      <a:pPr marL="0" marR="0" algn="ctr">
                        <a:lnSpc>
                          <a:spcPct val="200000"/>
                        </a:lnSpc>
                        <a:spcBef>
                          <a:spcPts val="0"/>
                        </a:spcBef>
                        <a:spcAft>
                          <a:spcPts val="0"/>
                        </a:spcAft>
                      </a:pPr>
                      <a:r>
                        <a:rPr lang="en-US" sz="1100">
                          <a:effectLst/>
                        </a:rPr>
                        <a:t>Site</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ctr"/>
                </a:tc>
                <a:tc>
                  <a:txBody>
                    <a:bodyPr/>
                    <a:lstStyle/>
                    <a:p>
                      <a:pPr marL="0" marR="0" algn="ctr">
                        <a:lnSpc>
                          <a:spcPct val="200000"/>
                        </a:lnSpc>
                        <a:spcBef>
                          <a:spcPts val="0"/>
                        </a:spcBef>
                        <a:spcAft>
                          <a:spcPts val="0"/>
                        </a:spcAft>
                      </a:pPr>
                      <a:r>
                        <a:rPr lang="en-US" sz="1100">
                          <a:effectLst/>
                        </a:rPr>
                        <a:t>Time Frame</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ctr"/>
                </a:tc>
                <a:tc>
                  <a:txBody>
                    <a:bodyPr/>
                    <a:lstStyle/>
                    <a:p>
                      <a:pPr marL="0" marR="0" algn="ctr">
                        <a:lnSpc>
                          <a:spcPct val="200000"/>
                        </a:lnSpc>
                        <a:spcBef>
                          <a:spcPts val="0"/>
                        </a:spcBef>
                        <a:spcAft>
                          <a:spcPts val="0"/>
                        </a:spcAft>
                      </a:pPr>
                      <a:r>
                        <a:rPr lang="en-US" sz="1100">
                          <a:effectLst/>
                        </a:rPr>
                        <a:t>Gap Acceptance Predicted Correctly</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ctr"/>
                </a:tc>
                <a:tc>
                  <a:txBody>
                    <a:bodyPr/>
                    <a:lstStyle/>
                    <a:p>
                      <a:pPr marL="0" marR="0" algn="ctr">
                        <a:lnSpc>
                          <a:spcPct val="200000"/>
                        </a:lnSpc>
                        <a:spcBef>
                          <a:spcPts val="0"/>
                        </a:spcBef>
                        <a:spcAft>
                          <a:spcPts val="0"/>
                        </a:spcAft>
                      </a:pPr>
                      <a:r>
                        <a:rPr lang="en-US" sz="1100">
                          <a:effectLst/>
                        </a:rPr>
                        <a:t>Gap Acceptance Predicted as Initial Gap Rejection</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ctr"/>
                </a:tc>
                <a:tc>
                  <a:txBody>
                    <a:bodyPr/>
                    <a:lstStyle/>
                    <a:p>
                      <a:pPr marL="0" marR="0" algn="ctr">
                        <a:lnSpc>
                          <a:spcPct val="200000"/>
                        </a:lnSpc>
                        <a:spcBef>
                          <a:spcPts val="0"/>
                        </a:spcBef>
                        <a:spcAft>
                          <a:spcPts val="0"/>
                        </a:spcAft>
                      </a:pPr>
                      <a:r>
                        <a:rPr lang="en-US" sz="1100">
                          <a:effectLst/>
                        </a:rPr>
                        <a:t>Gap Acceptance Predicted as Nested Gap Rejection</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ctr"/>
                </a:tc>
                <a:extLst>
                  <a:ext uri="{0D108BD9-81ED-4DB2-BD59-A6C34878D82A}">
                    <a16:rowId xmlns:a16="http://schemas.microsoft.com/office/drawing/2014/main" val="3437250088"/>
                  </a:ext>
                </a:extLst>
              </a:tr>
              <a:tr h="138364">
                <a:tc>
                  <a:txBody>
                    <a:bodyPr/>
                    <a:lstStyle/>
                    <a:p>
                      <a:pPr marL="0" marR="0" algn="ctr">
                        <a:lnSpc>
                          <a:spcPct val="200000"/>
                        </a:lnSpc>
                        <a:spcBef>
                          <a:spcPts val="0"/>
                        </a:spcBef>
                        <a:spcAft>
                          <a:spcPts val="0"/>
                        </a:spcAft>
                      </a:pPr>
                      <a:r>
                        <a:rPr lang="en-US" sz="1100">
                          <a:effectLst/>
                        </a:rPr>
                        <a:t>US-101</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ctr"/>
                </a:tc>
                <a:tc>
                  <a:txBody>
                    <a:bodyPr/>
                    <a:lstStyle/>
                    <a:p>
                      <a:pPr marL="0" marR="0" algn="ctr">
                        <a:lnSpc>
                          <a:spcPct val="200000"/>
                        </a:lnSpc>
                        <a:spcBef>
                          <a:spcPts val="0"/>
                        </a:spcBef>
                        <a:spcAft>
                          <a:spcPts val="0"/>
                        </a:spcAft>
                      </a:pPr>
                      <a:r>
                        <a:rPr lang="en-US" sz="1100">
                          <a:effectLst/>
                        </a:rPr>
                        <a:t>8:05AM – 8:20AM</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ctr"/>
                </a:tc>
                <a:tc>
                  <a:txBody>
                    <a:bodyPr/>
                    <a:lstStyle/>
                    <a:p>
                      <a:pPr marL="0" marR="0" algn="ctr">
                        <a:lnSpc>
                          <a:spcPct val="200000"/>
                        </a:lnSpc>
                        <a:spcBef>
                          <a:spcPts val="0"/>
                        </a:spcBef>
                        <a:spcAft>
                          <a:spcPts val="0"/>
                        </a:spcAft>
                      </a:pPr>
                      <a:r>
                        <a:rPr lang="en-US" sz="1100">
                          <a:effectLst/>
                        </a:rPr>
                        <a:t>512</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b"/>
                </a:tc>
                <a:tc>
                  <a:txBody>
                    <a:bodyPr/>
                    <a:lstStyle/>
                    <a:p>
                      <a:pPr marL="0" marR="0" algn="ctr">
                        <a:lnSpc>
                          <a:spcPct val="200000"/>
                        </a:lnSpc>
                        <a:spcBef>
                          <a:spcPts val="0"/>
                        </a:spcBef>
                        <a:spcAft>
                          <a:spcPts val="0"/>
                        </a:spcAft>
                      </a:pPr>
                      <a:r>
                        <a:rPr lang="en-US" sz="1100">
                          <a:effectLst/>
                        </a:rPr>
                        <a:t>10</a:t>
                      </a:r>
                      <a:endParaRPr lang="en-US" sz="110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b"/>
                </a:tc>
                <a:tc>
                  <a:txBody>
                    <a:bodyPr/>
                    <a:lstStyle/>
                    <a:p>
                      <a:pPr marL="0" marR="0" algn="ctr">
                        <a:lnSpc>
                          <a:spcPct val="200000"/>
                        </a:lnSpc>
                        <a:spcBef>
                          <a:spcPts val="0"/>
                        </a:spcBef>
                        <a:spcAft>
                          <a:spcPts val="0"/>
                        </a:spcAft>
                      </a:pPr>
                      <a:r>
                        <a:rPr lang="en-US" sz="1100" dirty="0">
                          <a:effectLst/>
                        </a:rPr>
                        <a:t>187</a:t>
                      </a:r>
                      <a:endParaRPr lang="en-US" sz="11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4624" marR="64624" marT="0" marB="0" anchor="b"/>
                </a:tc>
                <a:extLst>
                  <a:ext uri="{0D108BD9-81ED-4DB2-BD59-A6C34878D82A}">
                    <a16:rowId xmlns:a16="http://schemas.microsoft.com/office/drawing/2014/main" val="3771064588"/>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87816285"/>
              </p:ext>
            </p:extLst>
          </p:nvPr>
        </p:nvGraphicFramePr>
        <p:xfrm>
          <a:off x="6273385" y="4057718"/>
          <a:ext cx="5013149" cy="2434960"/>
        </p:xfrm>
        <a:graphic>
          <a:graphicData uri="http://schemas.openxmlformats.org/drawingml/2006/table">
            <a:tbl>
              <a:tblPr firstRow="1" firstCol="1" bandRow="1">
                <a:tableStyleId>{5C22544A-7EE6-4342-B048-85BDC9FD1C3A}</a:tableStyleId>
              </a:tblPr>
              <a:tblGrid>
                <a:gridCol w="702162">
                  <a:extLst>
                    <a:ext uri="{9D8B030D-6E8A-4147-A177-3AD203B41FA5}">
                      <a16:colId xmlns:a16="http://schemas.microsoft.com/office/drawing/2014/main" val="2422450833"/>
                    </a:ext>
                  </a:extLst>
                </a:gridCol>
                <a:gridCol w="1177853">
                  <a:extLst>
                    <a:ext uri="{9D8B030D-6E8A-4147-A177-3AD203B41FA5}">
                      <a16:colId xmlns:a16="http://schemas.microsoft.com/office/drawing/2014/main" val="1087586133"/>
                    </a:ext>
                  </a:extLst>
                </a:gridCol>
                <a:gridCol w="1100667">
                  <a:extLst>
                    <a:ext uri="{9D8B030D-6E8A-4147-A177-3AD203B41FA5}">
                      <a16:colId xmlns:a16="http://schemas.microsoft.com/office/drawing/2014/main" val="1995913044"/>
                    </a:ext>
                  </a:extLst>
                </a:gridCol>
                <a:gridCol w="1055290">
                  <a:extLst>
                    <a:ext uri="{9D8B030D-6E8A-4147-A177-3AD203B41FA5}">
                      <a16:colId xmlns:a16="http://schemas.microsoft.com/office/drawing/2014/main" val="3033506273"/>
                    </a:ext>
                  </a:extLst>
                </a:gridCol>
                <a:gridCol w="977177">
                  <a:extLst>
                    <a:ext uri="{9D8B030D-6E8A-4147-A177-3AD203B41FA5}">
                      <a16:colId xmlns:a16="http://schemas.microsoft.com/office/drawing/2014/main" val="3051907784"/>
                    </a:ext>
                  </a:extLst>
                </a:gridCol>
              </a:tblGrid>
              <a:tr h="1758685">
                <a:tc>
                  <a:txBody>
                    <a:bodyPr/>
                    <a:lstStyle/>
                    <a:p>
                      <a:pPr marL="0" marR="0" algn="ctr">
                        <a:lnSpc>
                          <a:spcPct val="200000"/>
                        </a:lnSpc>
                        <a:spcBef>
                          <a:spcPts val="0"/>
                        </a:spcBef>
                        <a:spcAft>
                          <a:spcPts val="0"/>
                        </a:spcAft>
                      </a:pPr>
                      <a:r>
                        <a:rPr lang="en-US" sz="1200">
                          <a:effectLst/>
                        </a:rPr>
                        <a:t>Site</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Time Frame</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Initial Gap Rejection Percentage Correct</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Nested Gap Rejection Percentage Correct</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Gap Acceptance Percentage Correct</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54894428"/>
                  </a:ext>
                </a:extLst>
              </a:tr>
              <a:tr h="416003">
                <a:tc>
                  <a:txBody>
                    <a:bodyPr/>
                    <a:lstStyle/>
                    <a:p>
                      <a:pPr marL="0" marR="0" algn="ctr">
                        <a:lnSpc>
                          <a:spcPct val="200000"/>
                        </a:lnSpc>
                        <a:spcBef>
                          <a:spcPts val="0"/>
                        </a:spcBef>
                        <a:spcAft>
                          <a:spcPts val="0"/>
                        </a:spcAft>
                      </a:pPr>
                      <a:r>
                        <a:rPr lang="en-US" sz="1200">
                          <a:effectLst/>
                        </a:rPr>
                        <a:t>US-101</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8:05AM – 8:20AM</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100.00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200">
                          <a:effectLst/>
                        </a:rPr>
                        <a:t>99.99</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200" dirty="0">
                          <a:effectLst/>
                        </a:rPr>
                        <a:t>72.20</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68580" marR="68580" marT="0" marB="0" anchor="b"/>
                </a:tc>
                <a:extLst>
                  <a:ext uri="{0D108BD9-81ED-4DB2-BD59-A6C34878D82A}">
                    <a16:rowId xmlns:a16="http://schemas.microsoft.com/office/drawing/2014/main" val="592780709"/>
                  </a:ext>
                </a:extLst>
              </a:tr>
            </a:tbl>
          </a:graphicData>
        </a:graphic>
      </p:graphicFrame>
    </p:spTree>
    <p:extLst>
      <p:ext uri="{BB962C8B-B14F-4D97-AF65-F5344CB8AC3E}">
        <p14:creationId xmlns:p14="http://schemas.microsoft.com/office/powerpoint/2010/main" val="10362073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599" y="162406"/>
            <a:ext cx="10581574" cy="918249"/>
          </a:xfrm>
        </p:spPr>
        <p:txBody>
          <a:bodyPr>
            <a:normAutofit/>
          </a:bodyPr>
          <a:lstStyle/>
          <a:p>
            <a:r>
              <a:rPr lang="en-US" sz="3600" u="sng" dirty="0" smtClean="0">
                <a:solidFill>
                  <a:schemeClr val="tx1"/>
                </a:solidFill>
                <a:latin typeface="+mn-lt"/>
                <a:cs typeface="Times New Roman" panose="02020603050405020304" pitchFamily="18" charset="0"/>
              </a:rPr>
              <a:t>3.2 Defining </a:t>
            </a:r>
            <a:r>
              <a:rPr lang="en-US" sz="3600" u="sng" dirty="0">
                <a:solidFill>
                  <a:schemeClr val="tx1"/>
                </a:solidFill>
                <a:latin typeface="+mn-lt"/>
                <a:cs typeface="Times New Roman" panose="02020603050405020304" pitchFamily="18" charset="0"/>
              </a:rPr>
              <a:t>the Class</a:t>
            </a:r>
          </a:p>
        </p:txBody>
      </p:sp>
      <p:sp>
        <p:nvSpPr>
          <p:cNvPr id="4" name="TextBox 3"/>
          <p:cNvSpPr txBox="1"/>
          <p:nvPr/>
        </p:nvSpPr>
        <p:spPr>
          <a:xfrm>
            <a:off x="947651" y="2119745"/>
            <a:ext cx="10656916" cy="1938992"/>
          </a:xfrm>
          <a:prstGeom prst="rect">
            <a:avLst/>
          </a:prstGeom>
          <a:noFill/>
        </p:spPr>
        <p:txBody>
          <a:bodyPr wrap="square" rtlCol="0">
            <a:spAutoFit/>
          </a:bodyPr>
          <a:lstStyle/>
          <a:p>
            <a:r>
              <a:rPr lang="en-US" sz="2000" dirty="0"/>
              <a:t>Applying BIC as the indicator to check if the models are appropriate for defining classes of drivers, the US-101 trajectory dataset had a BIC value of 26180.40. </a:t>
            </a:r>
            <a:r>
              <a:rPr lang="en-US" sz="2000" dirty="0" smtClean="0"/>
              <a:t>Lower </a:t>
            </a:r>
            <a:r>
              <a:rPr lang="en-US" sz="2000" dirty="0"/>
              <a:t>BIC indicates better models. </a:t>
            </a:r>
            <a:endParaRPr lang="en-US" sz="2000" dirty="0" smtClean="0"/>
          </a:p>
          <a:p>
            <a:endParaRPr lang="en-US" sz="2000" dirty="0"/>
          </a:p>
          <a:p>
            <a:r>
              <a:rPr lang="en-US" sz="2000" dirty="0" smtClean="0"/>
              <a:t>According </a:t>
            </a:r>
            <a:r>
              <a:rPr lang="en-US" sz="2000" dirty="0"/>
              <a:t>to the characteristics shown, we have a class from our qualifying models, the US-101 dataset model class will be called the “gap precision class”. In our next section we will seek to define a class and analyze its behaviors.</a:t>
            </a:r>
          </a:p>
        </p:txBody>
      </p:sp>
    </p:spTree>
    <p:extLst>
      <p:ext uri="{BB962C8B-B14F-4D97-AF65-F5344CB8AC3E}">
        <p14:creationId xmlns:p14="http://schemas.microsoft.com/office/powerpoint/2010/main" val="29573843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599" y="162406"/>
            <a:ext cx="10581574" cy="918249"/>
          </a:xfrm>
        </p:spPr>
        <p:txBody>
          <a:bodyPr>
            <a:normAutofit/>
          </a:bodyPr>
          <a:lstStyle/>
          <a:p>
            <a:r>
              <a:rPr lang="en-US" sz="3600" u="sng" dirty="0" smtClean="0">
                <a:solidFill>
                  <a:schemeClr val="tx1"/>
                </a:solidFill>
                <a:latin typeface="+mn-lt"/>
                <a:cs typeface="Times New Roman" panose="02020603050405020304" pitchFamily="18" charset="0"/>
              </a:rPr>
              <a:t>3.2 Defining </a:t>
            </a:r>
            <a:r>
              <a:rPr lang="en-US" sz="3600" u="sng" dirty="0">
                <a:solidFill>
                  <a:schemeClr val="tx1"/>
                </a:solidFill>
                <a:latin typeface="+mn-lt"/>
                <a:cs typeface="Times New Roman" panose="02020603050405020304" pitchFamily="18" charset="0"/>
              </a:rPr>
              <a:t>the Class</a:t>
            </a:r>
          </a:p>
        </p:txBody>
      </p:sp>
      <p:sp>
        <p:nvSpPr>
          <p:cNvPr id="3" name="Rectangle 2"/>
          <p:cNvSpPr/>
          <p:nvPr/>
        </p:nvSpPr>
        <p:spPr>
          <a:xfrm>
            <a:off x="342838" y="1089053"/>
            <a:ext cx="4115229" cy="822789"/>
          </a:xfrm>
          <a:prstGeom prst="rect">
            <a:avLst/>
          </a:prstGeom>
        </p:spPr>
        <p:txBody>
          <a:bodyPr wrap="none">
            <a:spAutoFit/>
          </a:bodyPr>
          <a:lstStyle/>
          <a:p>
            <a:pPr indent="457200">
              <a:lnSpc>
                <a:spcPct val="200000"/>
              </a:lnSpc>
            </a:pPr>
            <a:r>
              <a:rPr lang="en-US" sz="2800" b="1" i="1" dirty="0">
                <a:latin typeface="Times New Roman" panose="02020603050405020304" pitchFamily="18" charset="0"/>
                <a:ea typeface="SimSun" panose="02010600030101010101" pitchFamily="2" charset="-122"/>
                <a:cs typeface="Times New Roman" panose="02020603050405020304" pitchFamily="18" charset="0"/>
              </a:rPr>
              <a:t>“Gap Precision Class”:</a:t>
            </a:r>
          </a:p>
        </p:txBody>
      </p:sp>
      <p:sp>
        <p:nvSpPr>
          <p:cNvPr id="4" name="TextBox 3"/>
          <p:cNvSpPr txBox="1"/>
          <p:nvPr/>
        </p:nvSpPr>
        <p:spPr>
          <a:xfrm>
            <a:off x="947651" y="2119745"/>
            <a:ext cx="10656916" cy="4093428"/>
          </a:xfrm>
          <a:prstGeom prst="rect">
            <a:avLst/>
          </a:prstGeom>
          <a:noFill/>
        </p:spPr>
        <p:txBody>
          <a:bodyPr wrap="square" rtlCol="0">
            <a:spAutoFit/>
          </a:bodyPr>
          <a:lstStyle/>
          <a:p>
            <a:r>
              <a:rPr lang="en-US" sz="2000" dirty="0"/>
              <a:t>In the multinomial logit model of US-101 for the all timeframes dataset, lane IDs 5 through 7 and global y differences were all statistically significant in late gap acceptance. </a:t>
            </a:r>
            <a:endParaRPr lang="en-US" sz="2000" dirty="0" smtClean="0"/>
          </a:p>
          <a:p>
            <a:endParaRPr lang="en-US" sz="2000" dirty="0"/>
          </a:p>
          <a:p>
            <a:r>
              <a:rPr lang="en-US" sz="2000" dirty="0" smtClean="0"/>
              <a:t>This </a:t>
            </a:r>
            <a:r>
              <a:rPr lang="en-US" sz="2000" dirty="0"/>
              <a:t>shows that outside of MLCs, drivers from this class were more selective </a:t>
            </a:r>
            <a:r>
              <a:rPr lang="en-US" sz="2000"/>
              <a:t>with </a:t>
            </a:r>
            <a:r>
              <a:rPr lang="en-US" sz="2000" smtClean="0"/>
              <a:t>where </a:t>
            </a:r>
            <a:r>
              <a:rPr lang="en-US" sz="2000" dirty="0"/>
              <a:t>they decided to maneuver to.  Vehicle velocity was a minimal influence to these drivers, barely showing 5% change per unit increase. Immediate global x &amp; y difference was a highly influential parameter in gap acceptance for this class. </a:t>
            </a:r>
            <a:endParaRPr lang="en-US" sz="2000" dirty="0" smtClean="0"/>
          </a:p>
          <a:p>
            <a:endParaRPr lang="en-US" sz="2000" dirty="0"/>
          </a:p>
          <a:p>
            <a:r>
              <a:rPr lang="en-US" sz="2000" dirty="0" smtClean="0"/>
              <a:t>These </a:t>
            </a:r>
            <a:r>
              <a:rPr lang="en-US" sz="2000" dirty="0"/>
              <a:t>drivers would choose to maneuver more downstream in traffic rather than try to maneuver into another lane earlier and take the risk of slowing down. </a:t>
            </a:r>
            <a:endParaRPr lang="en-US" sz="2000" dirty="0" smtClean="0"/>
          </a:p>
          <a:p>
            <a:endParaRPr lang="en-US" sz="2000" dirty="0"/>
          </a:p>
          <a:p>
            <a:r>
              <a:rPr lang="en-US" sz="2000" dirty="0" smtClean="0"/>
              <a:t>These </a:t>
            </a:r>
            <a:r>
              <a:rPr lang="en-US" sz="2000" dirty="0"/>
              <a:t>drivers would accept nested gaps, later down the line. Vehicle angle was consistent amongst these drivers, showing that when they increased their angles, they would most likely merge. </a:t>
            </a:r>
          </a:p>
        </p:txBody>
      </p:sp>
    </p:spTree>
    <p:extLst>
      <p:ext uri="{BB962C8B-B14F-4D97-AF65-F5344CB8AC3E}">
        <p14:creationId xmlns:p14="http://schemas.microsoft.com/office/powerpoint/2010/main" val="29302845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3.3 Values</a:t>
            </a:r>
            <a:endParaRPr lang="en-US" dirty="0"/>
          </a:p>
        </p:txBody>
      </p:sp>
      <p:sp>
        <p:nvSpPr>
          <p:cNvPr id="3" name="Slide Number Placeholder 2"/>
          <p:cNvSpPr>
            <a:spLocks noGrp="1"/>
          </p:cNvSpPr>
          <p:nvPr>
            <p:ph type="sldNum" idx="12"/>
          </p:nvPr>
        </p:nvSpPr>
        <p:spPr/>
        <p:txBody>
          <a:bodyPr/>
          <a:lstStyle/>
          <a:p>
            <a:fld id="{00000000-1234-1234-1234-123412341234}" type="slidenum">
              <a:rPr lang="es" smtClean="0"/>
              <a:pPr/>
              <a:t>36</a:t>
            </a:fld>
            <a:endParaRPr lang="es" dirty="0"/>
          </a:p>
        </p:txBody>
      </p:sp>
      <p:graphicFrame>
        <p:nvGraphicFramePr>
          <p:cNvPr id="6" name="Table 5"/>
          <p:cNvGraphicFramePr>
            <a:graphicFrameLocks noGrp="1"/>
          </p:cNvGraphicFramePr>
          <p:nvPr>
            <p:extLst>
              <p:ext uri="{D42A27DB-BD31-4B8C-83A1-F6EECF244321}">
                <p14:modId xmlns:p14="http://schemas.microsoft.com/office/powerpoint/2010/main" val="3007071929"/>
              </p:ext>
            </p:extLst>
          </p:nvPr>
        </p:nvGraphicFramePr>
        <p:xfrm>
          <a:off x="2080075" y="1730430"/>
          <a:ext cx="7255118" cy="3528813"/>
        </p:xfrm>
        <a:graphic>
          <a:graphicData uri="http://schemas.openxmlformats.org/drawingml/2006/table">
            <a:tbl>
              <a:tblPr firstRow="1" firstCol="1" bandRow="1"/>
              <a:tblGrid>
                <a:gridCol w="969307">
                  <a:extLst>
                    <a:ext uri="{9D8B030D-6E8A-4147-A177-3AD203B41FA5}">
                      <a16:colId xmlns:a16="http://schemas.microsoft.com/office/drawing/2014/main" val="4220509876"/>
                    </a:ext>
                  </a:extLst>
                </a:gridCol>
                <a:gridCol w="654690">
                  <a:extLst>
                    <a:ext uri="{9D8B030D-6E8A-4147-A177-3AD203B41FA5}">
                      <a16:colId xmlns:a16="http://schemas.microsoft.com/office/drawing/2014/main" val="2038657669"/>
                    </a:ext>
                  </a:extLst>
                </a:gridCol>
                <a:gridCol w="915783">
                  <a:extLst>
                    <a:ext uri="{9D8B030D-6E8A-4147-A177-3AD203B41FA5}">
                      <a16:colId xmlns:a16="http://schemas.microsoft.com/office/drawing/2014/main" val="2793108990"/>
                    </a:ext>
                  </a:extLst>
                </a:gridCol>
                <a:gridCol w="644899">
                  <a:extLst>
                    <a:ext uri="{9D8B030D-6E8A-4147-A177-3AD203B41FA5}">
                      <a16:colId xmlns:a16="http://schemas.microsoft.com/office/drawing/2014/main" val="3226130601"/>
                    </a:ext>
                  </a:extLst>
                </a:gridCol>
                <a:gridCol w="658607">
                  <a:extLst>
                    <a:ext uri="{9D8B030D-6E8A-4147-A177-3AD203B41FA5}">
                      <a16:colId xmlns:a16="http://schemas.microsoft.com/office/drawing/2014/main" val="1905128555"/>
                    </a:ext>
                  </a:extLst>
                </a:gridCol>
                <a:gridCol w="822443">
                  <a:extLst>
                    <a:ext uri="{9D8B030D-6E8A-4147-A177-3AD203B41FA5}">
                      <a16:colId xmlns:a16="http://schemas.microsoft.com/office/drawing/2014/main" val="4283867659"/>
                    </a:ext>
                  </a:extLst>
                </a:gridCol>
                <a:gridCol w="503256">
                  <a:extLst>
                    <a:ext uri="{9D8B030D-6E8A-4147-A177-3AD203B41FA5}">
                      <a16:colId xmlns:a16="http://schemas.microsoft.com/office/drawing/2014/main" val="3448365371"/>
                    </a:ext>
                  </a:extLst>
                </a:gridCol>
                <a:gridCol w="727144">
                  <a:extLst>
                    <a:ext uri="{9D8B030D-6E8A-4147-A177-3AD203B41FA5}">
                      <a16:colId xmlns:a16="http://schemas.microsoft.com/office/drawing/2014/main" val="2095674618"/>
                    </a:ext>
                  </a:extLst>
                </a:gridCol>
                <a:gridCol w="707562">
                  <a:extLst>
                    <a:ext uri="{9D8B030D-6E8A-4147-A177-3AD203B41FA5}">
                      <a16:colId xmlns:a16="http://schemas.microsoft.com/office/drawing/2014/main" val="3958741219"/>
                    </a:ext>
                  </a:extLst>
                </a:gridCol>
                <a:gridCol w="651427">
                  <a:extLst>
                    <a:ext uri="{9D8B030D-6E8A-4147-A177-3AD203B41FA5}">
                      <a16:colId xmlns:a16="http://schemas.microsoft.com/office/drawing/2014/main" val="1603427662"/>
                    </a:ext>
                  </a:extLst>
                </a:gridCol>
              </a:tblGrid>
              <a:tr h="320937">
                <a:tc gridSpan="10">
                  <a:txBody>
                    <a:bodyPr/>
                    <a:lstStyle/>
                    <a:p>
                      <a:pPr marL="0" marR="0" algn="ctr">
                        <a:lnSpc>
                          <a:spcPct val="200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US-101 Mean (Median) Values per Maneuver </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20109158"/>
                  </a:ext>
                </a:extLst>
              </a:tr>
              <a:tr h="1061292">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Maneuver type</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Velocity (ft/s)</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Acceleration (ft/s</a:t>
                      </a:r>
                      <a:r>
                        <a:rPr lang="en-US" sz="1200" baseline="30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Local X (</a:t>
                      </a:r>
                      <a:r>
                        <a:rPr lang="en-US"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ft</a:t>
                      </a: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Local Y (ft)</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Remaining Distance (ft)</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Angle</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Distance Travelled (ft)</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Headway (sec)</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Spacing (ft)</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7252067"/>
                  </a:ext>
                </a:extLst>
              </a:tr>
              <a:tr h="688591">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Merge</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40.96</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-1.05</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57.25</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911.00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1314.70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-36.27</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4.12</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1.53</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63.58</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60693226"/>
                  </a:ext>
                </a:extLst>
              </a:tr>
              <a:tr h="688591">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Diverge</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43.86</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2.00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57.53</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812.60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1412.00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-45.54</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4.43</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3.05</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135.00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a:noFill/>
                    </a:lnB>
                  </a:tcPr>
                </a:tc>
                <a:extLst>
                  <a:ext uri="{0D108BD9-81ED-4DB2-BD59-A6C34878D82A}">
                    <a16:rowId xmlns:a16="http://schemas.microsoft.com/office/drawing/2014/main" val="2735277241"/>
                  </a:ext>
                </a:extLst>
              </a:tr>
              <a:tr h="688591">
                <a:tc>
                  <a:txBody>
                    <a:bodyPr/>
                    <a:lstStyle/>
                    <a:p>
                      <a:pPr marL="0" marR="0">
                        <a:lnSpc>
                          <a:spcPct val="200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Discretionary</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45.45</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0.37</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42.48</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1152.20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1072.20</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-40.13</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4.58</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1.26</a:t>
                      </a:r>
                      <a:endParaRPr lang="en-US" sz="120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nSpc>
                          <a:spcPct val="200000"/>
                        </a:lnSpc>
                        <a:spcBef>
                          <a:spcPts val="0"/>
                        </a:spcBef>
                        <a:spcAft>
                          <a:spcPts val="0"/>
                        </a:spcAft>
                      </a:pPr>
                      <a:r>
                        <a:rPr lang="en-US"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71.02</a:t>
                      </a:r>
                      <a:endParaRPr lang="en-US" sz="1200" dirty="0">
                        <a:effectLst/>
                        <a:latin typeface="Times New Roman" panose="02020603050405020304" pitchFamily="18" charset="0"/>
                        <a:ea typeface="SimHei" panose="02010609060101010101" pitchFamily="49" charset="-122"/>
                        <a:cs typeface="Times New Roman" panose="02020603050405020304" pitchFamily="18" charset="0"/>
                      </a:endParaRPr>
                    </a:p>
                  </a:txBody>
                  <a:tcPr marL="54610" marR="5461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8443222"/>
                  </a:ext>
                </a:extLst>
              </a:tr>
            </a:tbl>
          </a:graphicData>
        </a:graphic>
      </p:graphicFrame>
      <p:sp>
        <p:nvSpPr>
          <p:cNvPr id="7" name="Rectangle 1"/>
          <p:cNvSpPr>
            <a:spLocks noChangeArrowheads="1"/>
          </p:cNvSpPr>
          <p:nvPr/>
        </p:nvSpPr>
        <p:spPr bwMode="auto">
          <a:xfrm>
            <a:off x="2178621" y="1453431"/>
            <a:ext cx="70580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ja-JP" sz="1200" b="1" i="1" u="none" strike="noStrike" cap="none" normalizeH="0" baseline="0" dirty="0" smtClean="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Table 6.</a:t>
            </a:r>
            <a:r>
              <a:rPr kumimoji="0" lang="en-US" altLang="ja-JP" sz="1200" b="0" i="1" u="none" strike="noStrike" cap="none" normalizeH="0" baseline="0" dirty="0" smtClean="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Table of average values for lane-changing drivers at US-101</a:t>
            </a:r>
            <a:endParaRPr kumimoji="0" lang="en-US" altLang="ja-JP" sz="1800" b="0" i="0" u="none" strike="noStrike" cap="none" normalizeH="0" baseline="0" dirty="0" smtClean="0">
              <a:ln>
                <a:noFill/>
              </a:ln>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715404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3.4 Speed Summary</a:t>
            </a:r>
            <a:endParaRPr lang="en-US" dirty="0"/>
          </a:p>
        </p:txBody>
      </p:sp>
      <p:sp>
        <p:nvSpPr>
          <p:cNvPr id="3" name="Slide Number Placeholder 2"/>
          <p:cNvSpPr>
            <a:spLocks noGrp="1"/>
          </p:cNvSpPr>
          <p:nvPr>
            <p:ph type="sldNum" idx="12"/>
          </p:nvPr>
        </p:nvSpPr>
        <p:spPr/>
        <p:txBody>
          <a:bodyPr/>
          <a:lstStyle/>
          <a:p>
            <a:fld id="{00000000-1234-1234-1234-123412341234}" type="slidenum">
              <a:rPr lang="es" smtClean="0"/>
              <a:pPr/>
              <a:t>37</a:t>
            </a:fld>
            <a:endParaRPr lang="es"/>
          </a:p>
        </p:txBody>
      </p:sp>
      <p:graphicFrame>
        <p:nvGraphicFramePr>
          <p:cNvPr id="4" name="Chart 3"/>
          <p:cNvGraphicFramePr/>
          <p:nvPr>
            <p:extLst>
              <p:ext uri="{D42A27DB-BD31-4B8C-83A1-F6EECF244321}">
                <p14:modId xmlns:p14="http://schemas.microsoft.com/office/powerpoint/2010/main" val="2258610387"/>
              </p:ext>
            </p:extLst>
          </p:nvPr>
        </p:nvGraphicFramePr>
        <p:xfrm>
          <a:off x="245818" y="1155644"/>
          <a:ext cx="5416428" cy="29591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2891617830"/>
              </p:ext>
            </p:extLst>
          </p:nvPr>
        </p:nvGraphicFramePr>
        <p:xfrm>
          <a:off x="5802923" y="2920877"/>
          <a:ext cx="5873262" cy="3005138"/>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6350371" y="5926015"/>
            <a:ext cx="5185137" cy="405367"/>
          </a:xfrm>
          <a:prstGeom prst="rect">
            <a:avLst/>
          </a:prstGeom>
        </p:spPr>
        <p:txBody>
          <a:bodyPr wrap="none">
            <a:spAutoFit/>
          </a:bodyPr>
          <a:lstStyle/>
          <a:p>
            <a:pPr algn="ctr">
              <a:lnSpc>
                <a:spcPct val="200000"/>
              </a:lnSpc>
            </a:pPr>
            <a:r>
              <a:rPr lang="en-US" sz="1200" b="1" i="1"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Graph 1b. </a:t>
            </a:r>
            <a:r>
              <a:rPr lang="en-US" sz="1200" i="1"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Speed per Highway section for MLC &amp; DLC vehicles from the dataset</a:t>
            </a:r>
            <a:endParaRPr lang="en-US" sz="1200" dirty="0">
              <a:solidFill>
                <a:schemeClr val="bg1">
                  <a:lumMod val="50000"/>
                </a:schemeClr>
              </a:solidFill>
              <a:effectLst/>
              <a:latin typeface="Times New Roman" panose="02020603050405020304" pitchFamily="18" charset="0"/>
              <a:ea typeface="SimHei" panose="02010609060101010101" pitchFamily="49" charset="-122"/>
              <a:cs typeface="Times New Roman" panose="02020603050405020304" pitchFamily="18" charset="0"/>
            </a:endParaRPr>
          </a:p>
        </p:txBody>
      </p:sp>
      <p:sp>
        <p:nvSpPr>
          <p:cNvPr id="7" name="Rectangle 6"/>
          <p:cNvSpPr/>
          <p:nvPr/>
        </p:nvSpPr>
        <p:spPr>
          <a:xfrm>
            <a:off x="245818" y="3699300"/>
            <a:ext cx="5562783" cy="830997"/>
          </a:xfrm>
          <a:prstGeom prst="rect">
            <a:avLst/>
          </a:prstGeom>
        </p:spPr>
        <p:txBody>
          <a:bodyPr wrap="square">
            <a:spAutoFit/>
          </a:bodyPr>
          <a:lstStyle/>
          <a:p>
            <a:pPr>
              <a:lnSpc>
                <a:spcPct val="200000"/>
              </a:lnSpc>
            </a:pPr>
            <a:r>
              <a:rPr lang="en-US" sz="1200" b="1" dirty="0">
                <a:latin typeface="Times New Roman" panose="02020603050405020304" pitchFamily="18" charset="0"/>
                <a:ea typeface="SimSun" panose="02010600030101010101" pitchFamily="2" charset="-122"/>
                <a:cs typeface="Times New Roman" panose="02020603050405020304" pitchFamily="18" charset="0"/>
              </a:rPr>
              <a:t> </a:t>
            </a:r>
            <a:endParaRPr lang="en-US" sz="1200" dirty="0">
              <a:latin typeface="Times New Roman" panose="02020603050405020304" pitchFamily="18" charset="0"/>
              <a:ea typeface="SimHei" panose="02010609060101010101" pitchFamily="49" charset="-122"/>
              <a:cs typeface="Times New Roman" panose="02020603050405020304" pitchFamily="18" charset="0"/>
            </a:endParaRPr>
          </a:p>
          <a:p>
            <a:pPr algn="ctr">
              <a:lnSpc>
                <a:spcPct val="200000"/>
              </a:lnSpc>
            </a:pPr>
            <a:r>
              <a:rPr lang="en-US" sz="1200" b="1" i="1"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Graph 1a. </a:t>
            </a:r>
            <a:r>
              <a:rPr lang="en-US" sz="1200" i="1" dirty="0">
                <a:solidFill>
                  <a:schemeClr val="bg1">
                    <a:lumMod val="50000"/>
                  </a:schemeClr>
                </a:solidFill>
                <a:latin typeface="Times New Roman" panose="02020603050405020304" pitchFamily="18" charset="0"/>
                <a:ea typeface="SimSun" panose="02010600030101010101" pitchFamily="2" charset="-122"/>
                <a:cs typeface="Times New Roman" panose="02020603050405020304" pitchFamily="18" charset="0"/>
              </a:rPr>
              <a:t>Speed per lane for MLC &amp; DLC vehicles from the dataset</a:t>
            </a:r>
            <a:endParaRPr lang="en-US" sz="1200" dirty="0">
              <a:solidFill>
                <a:schemeClr val="bg1">
                  <a:lumMod val="50000"/>
                </a:schemeClr>
              </a:solidFill>
              <a:effectLst/>
              <a:latin typeface="Times New Roman" panose="02020603050405020304" pitchFamily="18" charset="0"/>
              <a:ea typeface="SimHei"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730771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5"/>
        <p:cNvGrpSpPr/>
        <p:nvPr/>
      </p:nvGrpSpPr>
      <p:grpSpPr>
        <a:xfrm>
          <a:off x="0" y="0"/>
          <a:ext cx="0" cy="0"/>
          <a:chOff x="0" y="0"/>
          <a:chExt cx="0" cy="0"/>
        </a:xfrm>
      </p:grpSpPr>
      <p:sp>
        <p:nvSpPr>
          <p:cNvPr id="376" name="Google Shape;376;p26"/>
          <p:cNvSpPr txBox="1">
            <a:spLocks noGrp="1"/>
          </p:cNvSpPr>
          <p:nvPr>
            <p:ph type="subTitle" idx="1"/>
          </p:nvPr>
        </p:nvSpPr>
        <p:spPr>
          <a:xfrm>
            <a:off x="7425973" y="3733088"/>
            <a:ext cx="4943827" cy="2201333"/>
          </a:xfrm>
          <a:prstGeom prst="rect">
            <a:avLst/>
          </a:prstGeom>
        </p:spPr>
        <p:txBody>
          <a:bodyPr spcFirstLastPara="1" wrap="square" lIns="121900" tIns="121900" rIns="121900" bIns="121900" anchor="b" anchorCtr="0">
            <a:noAutofit/>
          </a:bodyPr>
          <a:lstStyle/>
          <a:p>
            <a:pPr marL="0" indent="0">
              <a:buClr>
                <a:schemeClr val="dk1"/>
              </a:buClr>
              <a:buSzPts val="1100"/>
            </a:pPr>
            <a:r>
              <a:rPr lang="en-US" dirty="0" smtClean="0"/>
              <a:t>We </a:t>
            </a:r>
            <a:r>
              <a:rPr lang="en-US" dirty="0"/>
              <a:t>detected what is a possible class of driving behaviors in the lane-changing process and determined what is to be statistically significant on the 95% confidence interval level. The study uncovered a class that is composed of drivers who possess a distinct preference for certain gaps during certain circumstances. </a:t>
            </a:r>
            <a:endParaRPr dirty="0">
              <a:solidFill>
                <a:srgbClr val="FDF3E5"/>
              </a:solidFill>
            </a:endParaRPr>
          </a:p>
        </p:txBody>
      </p:sp>
      <p:sp>
        <p:nvSpPr>
          <p:cNvPr id="377" name="Google Shape;377;p26"/>
          <p:cNvSpPr txBox="1">
            <a:spLocks noGrp="1"/>
          </p:cNvSpPr>
          <p:nvPr>
            <p:ph type="subTitle" idx="2"/>
          </p:nvPr>
        </p:nvSpPr>
        <p:spPr>
          <a:xfrm>
            <a:off x="367894" y="980751"/>
            <a:ext cx="4902241" cy="1111612"/>
          </a:xfrm>
          <a:prstGeom prst="rect">
            <a:avLst/>
          </a:prstGeom>
        </p:spPr>
        <p:txBody>
          <a:bodyPr spcFirstLastPara="1" wrap="square" lIns="121900" tIns="121900" rIns="121900" bIns="121900" anchor="t" anchorCtr="0">
            <a:noAutofit/>
          </a:bodyPr>
          <a:lstStyle/>
          <a:p>
            <a:pPr marL="0" indent="0"/>
            <a:r>
              <a:rPr lang="en-US" dirty="0"/>
              <a:t>T</a:t>
            </a:r>
            <a:r>
              <a:rPr lang="en-US" dirty="0" smtClean="0"/>
              <a:t>his </a:t>
            </a:r>
            <a:r>
              <a:rPr lang="en-US" dirty="0"/>
              <a:t>study was done to progress the build on gap selection models considering the heterogeneity among drivers’ characteristics and merging and diverging strategies. T</a:t>
            </a:r>
            <a:r>
              <a:rPr lang="en-US" dirty="0" smtClean="0"/>
              <a:t>he </a:t>
            </a:r>
            <a:r>
              <a:rPr lang="en-US" dirty="0"/>
              <a:t>influence of traffic density was observed, measured, and verified. </a:t>
            </a:r>
            <a:endParaRPr dirty="0"/>
          </a:p>
        </p:txBody>
      </p:sp>
      <p:sp>
        <p:nvSpPr>
          <p:cNvPr id="378" name="Google Shape;378;p26"/>
          <p:cNvSpPr txBox="1">
            <a:spLocks noGrp="1"/>
          </p:cNvSpPr>
          <p:nvPr>
            <p:ph type="ctrTitle" idx="4"/>
          </p:nvPr>
        </p:nvSpPr>
        <p:spPr>
          <a:xfrm>
            <a:off x="7425973" y="172833"/>
            <a:ext cx="3822400" cy="641600"/>
          </a:xfrm>
          <a:prstGeom prst="rect">
            <a:avLst/>
          </a:prstGeom>
        </p:spPr>
        <p:txBody>
          <a:bodyPr spcFirstLastPara="1" wrap="square" lIns="121900" tIns="121900" rIns="121900" bIns="121900" anchor="b" anchorCtr="0">
            <a:noAutofit/>
          </a:bodyPr>
          <a:lstStyle/>
          <a:p>
            <a:r>
              <a:rPr lang="es"/>
              <a:t>Conclusions</a:t>
            </a:r>
            <a:endParaRPr/>
          </a:p>
        </p:txBody>
      </p:sp>
      <p:sp>
        <p:nvSpPr>
          <p:cNvPr id="379" name="Google Shape;379;p26"/>
          <p:cNvSpPr txBox="1">
            <a:spLocks noGrp="1"/>
          </p:cNvSpPr>
          <p:nvPr>
            <p:ph type="sldNum" idx="12"/>
          </p:nvPr>
        </p:nvSpPr>
        <p:spPr>
          <a:xfrm>
            <a:off x="10516819" y="630845"/>
            <a:ext cx="731600" cy="524800"/>
          </a:xfrm>
          <a:prstGeom prst="rect">
            <a:avLst/>
          </a:prstGeom>
        </p:spPr>
        <p:txBody>
          <a:bodyPr spcFirstLastPara="1" wrap="square" lIns="121900" tIns="121900" rIns="121900" bIns="121900" anchor="t" anchorCtr="0">
            <a:noAutofit/>
          </a:bodyPr>
          <a:lstStyle/>
          <a:p>
            <a:pPr defTabSz="1219170">
              <a:buClr>
                <a:srgbClr val="000000"/>
              </a:buClr>
            </a:pPr>
            <a:fld id="{00000000-1234-1234-1234-123412341234}" type="slidenum">
              <a:rPr lang="es" kern="0">
                <a:solidFill>
                  <a:srgbClr val="338987"/>
                </a:solidFill>
              </a:rPr>
              <a:pPr defTabSz="1219170">
                <a:buClr>
                  <a:srgbClr val="000000"/>
                </a:buClr>
              </a:pPr>
              <a:t>38</a:t>
            </a:fld>
            <a:endParaRPr kern="0">
              <a:solidFill>
                <a:srgbClr val="338987"/>
              </a:solidFill>
            </a:endParaRPr>
          </a:p>
        </p:txBody>
      </p:sp>
      <p:sp>
        <p:nvSpPr>
          <p:cNvPr id="380" name="Google Shape;380;p26"/>
          <p:cNvSpPr txBox="1">
            <a:spLocks noGrp="1"/>
          </p:cNvSpPr>
          <p:nvPr>
            <p:ph type="title"/>
          </p:nvPr>
        </p:nvSpPr>
        <p:spPr>
          <a:xfrm>
            <a:off x="5270135" y="5164021"/>
            <a:ext cx="2242800" cy="770400"/>
          </a:xfrm>
          <a:prstGeom prst="rect">
            <a:avLst/>
          </a:prstGeom>
        </p:spPr>
        <p:txBody>
          <a:bodyPr spcFirstLastPara="1" wrap="square" lIns="121900" tIns="121900" rIns="121900" bIns="121900" anchor="b" anchorCtr="0">
            <a:noAutofit/>
          </a:bodyPr>
          <a:lstStyle/>
          <a:p>
            <a:r>
              <a:rPr lang="es" dirty="0">
                <a:solidFill>
                  <a:srgbClr val="FDF3E5"/>
                </a:solidFill>
              </a:rPr>
              <a:t>2</a:t>
            </a:r>
            <a:endParaRPr sz="3733" dirty="0"/>
          </a:p>
        </p:txBody>
      </p:sp>
      <p:sp>
        <p:nvSpPr>
          <p:cNvPr id="381" name="Google Shape;381;p26"/>
          <p:cNvSpPr txBox="1">
            <a:spLocks noGrp="1"/>
          </p:cNvSpPr>
          <p:nvPr>
            <p:ph type="title" idx="3"/>
          </p:nvPr>
        </p:nvSpPr>
        <p:spPr>
          <a:xfrm>
            <a:off x="-1682228" y="1151357"/>
            <a:ext cx="2242800" cy="770400"/>
          </a:xfrm>
          <a:prstGeom prst="rect">
            <a:avLst/>
          </a:prstGeom>
        </p:spPr>
        <p:txBody>
          <a:bodyPr spcFirstLastPara="1" wrap="square" lIns="121900" tIns="121900" rIns="121900" bIns="121900" anchor="ctr" anchorCtr="0">
            <a:noAutofit/>
          </a:bodyPr>
          <a:lstStyle/>
          <a:p>
            <a:r>
              <a:rPr lang="es" dirty="0"/>
              <a:t>1</a:t>
            </a:r>
            <a:endParaRPr dirty="0"/>
          </a:p>
        </p:txBody>
      </p:sp>
      <p:sp>
        <p:nvSpPr>
          <p:cNvPr id="8" name="Google Shape;148;p18"/>
          <p:cNvSpPr txBox="1">
            <a:spLocks/>
          </p:cNvSpPr>
          <p:nvPr/>
        </p:nvSpPr>
        <p:spPr>
          <a:xfrm>
            <a:off x="-345233" y="-294693"/>
            <a:ext cx="3237722" cy="935051"/>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338987"/>
              </a:buClr>
              <a:buSzPts val="2800"/>
              <a:buFont typeface="Josefin Sans"/>
              <a:buNone/>
              <a:defRPr sz="2800" b="1" i="0" u="none" strike="noStrike" cap="none">
                <a:solidFill>
                  <a:srgbClr val="338987"/>
                </a:solidFill>
                <a:latin typeface="Josefin Sans"/>
                <a:ea typeface="Josefin Sans"/>
                <a:cs typeface="Josefin Sans"/>
                <a:sym typeface="Josefin Sans"/>
              </a:defRPr>
            </a:lvl1pPr>
            <a:lvl2pPr marR="0" lvl="1"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2pPr>
            <a:lvl3pPr marR="0" lvl="2"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3pPr>
            <a:lvl4pPr marR="0" lvl="3"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4pPr>
            <a:lvl5pPr marR="0" lvl="4"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5pPr>
            <a:lvl6pPr marR="0" lvl="5"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6pPr>
            <a:lvl7pPr marR="0" lvl="6"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7pPr>
            <a:lvl8pPr marR="0" lvl="7"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8pPr>
            <a:lvl9pPr marR="0" lvl="8" algn="r" rtl="0">
              <a:lnSpc>
                <a:spcPct val="100000"/>
              </a:lnSpc>
              <a:spcBef>
                <a:spcPts val="0"/>
              </a:spcBef>
              <a:spcAft>
                <a:spcPts val="0"/>
              </a:spcAft>
              <a:buClr>
                <a:srgbClr val="338987"/>
              </a:buClr>
              <a:buSzPts val="1600"/>
              <a:buFont typeface="Josefin Sans"/>
              <a:buNone/>
              <a:defRPr sz="2133" b="1" i="0" u="none" strike="noStrike" cap="none">
                <a:solidFill>
                  <a:srgbClr val="338987"/>
                </a:solidFill>
                <a:latin typeface="Josefin Sans"/>
                <a:ea typeface="Josefin Sans"/>
                <a:cs typeface="Josefin Sans"/>
                <a:sym typeface="Josefin Sans"/>
              </a:defRPr>
            </a:lvl9pPr>
          </a:lstStyle>
          <a:p>
            <a:pPr marL="0" marR="0" lvl="0" indent="0" algn="r" defTabSz="914400" rtl="0" eaLnBrk="1" fontAlgn="auto" latinLnBrk="0" hangingPunct="1">
              <a:lnSpc>
                <a:spcPct val="100000"/>
              </a:lnSpc>
              <a:spcBef>
                <a:spcPts val="0"/>
              </a:spcBef>
              <a:spcAft>
                <a:spcPts val="0"/>
              </a:spcAft>
              <a:buClr>
                <a:srgbClr val="338987"/>
              </a:buClr>
              <a:buSzPts val="2800"/>
              <a:buFont typeface="Josefin Sans"/>
              <a:buNone/>
              <a:tabLst/>
              <a:defRPr/>
            </a:pPr>
            <a:r>
              <a:rPr kumimoji="0" lang="en-US" sz="2800" b="1" i="0" u="none" strike="noStrike" kern="0" cap="none" spc="0" normalizeH="0" baseline="0" noProof="0" dirty="0" smtClean="0">
                <a:ln>
                  <a:noFill/>
                </a:ln>
                <a:solidFill>
                  <a:srgbClr val="338987"/>
                </a:solidFill>
                <a:effectLst/>
                <a:uLnTx/>
                <a:uFillTx/>
                <a:latin typeface="Josefin Sans"/>
                <a:sym typeface="Josefin Sans"/>
              </a:rPr>
              <a:t>Conclusion - 4</a:t>
            </a:r>
            <a:endParaRPr kumimoji="0" lang="en-US" sz="3733" b="1" i="0" u="none" strike="noStrike" kern="0" cap="none" spc="0" normalizeH="0" baseline="0" noProof="0" dirty="0">
              <a:ln>
                <a:noFill/>
              </a:ln>
              <a:solidFill>
                <a:srgbClr val="338987"/>
              </a:solidFill>
              <a:effectLst/>
              <a:uLnTx/>
              <a:uFillTx/>
              <a:latin typeface="Josefin Sans"/>
              <a:sym typeface="Josefin Sans"/>
            </a:endParaRPr>
          </a:p>
        </p:txBody>
      </p:sp>
    </p:spTree>
    <p:extLst>
      <p:ext uri="{BB962C8B-B14F-4D97-AF65-F5344CB8AC3E}">
        <p14:creationId xmlns:p14="http://schemas.microsoft.com/office/powerpoint/2010/main" val="31652448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77718" y="324197"/>
            <a:ext cx="10018713" cy="1047404"/>
          </a:xfrm>
        </p:spPr>
        <p:txBody>
          <a:bodyPr>
            <a:normAutofit/>
          </a:bodyPr>
          <a:lstStyle/>
          <a:p>
            <a:r>
              <a:rPr lang="en-US" sz="3600" u="sng" dirty="0" smtClean="0">
                <a:cs typeface="Times New Roman" panose="02020603050405020304" pitchFamily="18" charset="0"/>
              </a:rPr>
              <a:t>4.1 Contributions</a:t>
            </a:r>
            <a:endParaRPr lang="en-US" sz="3600" u="sng" dirty="0">
              <a:cs typeface="Times New Roman" panose="02020603050405020304" pitchFamily="18" charset="0"/>
            </a:endParaRPr>
          </a:p>
        </p:txBody>
      </p:sp>
      <p:sp>
        <p:nvSpPr>
          <p:cNvPr id="6" name="Content Placeholder 5"/>
          <p:cNvSpPr>
            <a:spLocks noGrp="1"/>
          </p:cNvSpPr>
          <p:nvPr>
            <p:ph idx="1"/>
          </p:nvPr>
        </p:nvSpPr>
        <p:spPr>
          <a:xfrm>
            <a:off x="1177718" y="1546167"/>
            <a:ext cx="8017336" cy="4929448"/>
          </a:xfrm>
        </p:spPr>
        <p:txBody>
          <a:bodyPr>
            <a:normAutofit/>
          </a:bodyPr>
          <a:lstStyle/>
          <a:p>
            <a:pPr marL="0" indent="0">
              <a:buNone/>
            </a:pPr>
            <a:r>
              <a:rPr lang="en-US" sz="2000" dirty="0" smtClean="0">
                <a:solidFill>
                  <a:srgbClr val="000000"/>
                </a:solidFill>
                <a:ea typeface="SimSun" panose="02010600030101010101" pitchFamily="2" charset="-122"/>
              </a:rPr>
              <a:t>We </a:t>
            </a:r>
            <a:r>
              <a:rPr lang="en-US" sz="2000" dirty="0">
                <a:solidFill>
                  <a:srgbClr val="000000"/>
                </a:solidFill>
                <a:ea typeface="SimSun" panose="02010600030101010101" pitchFamily="2" charset="-122"/>
              </a:rPr>
              <a:t>detected what is a possible class of driving behaviors in the lane-changing process and determined what is to be statistically significant on the 95% confidence interval level. The study uncovered a class that is composed of drivers who possess a distinct preference for certain gaps during certain circumstances. </a:t>
            </a:r>
            <a:endParaRPr lang="en-US" sz="2000" dirty="0" smtClean="0">
              <a:solidFill>
                <a:srgbClr val="000000"/>
              </a:solidFill>
              <a:ea typeface="SimSun" panose="02010600030101010101" pitchFamily="2" charset="-122"/>
            </a:endParaRPr>
          </a:p>
          <a:p>
            <a:pPr marL="0" indent="0">
              <a:buNone/>
            </a:pPr>
            <a:r>
              <a:rPr lang="en-US" sz="2000" dirty="0" smtClean="0">
                <a:solidFill>
                  <a:srgbClr val="000000"/>
                </a:solidFill>
                <a:ea typeface="SimSun" panose="02010600030101010101" pitchFamily="2" charset="-122"/>
              </a:rPr>
              <a:t>The </a:t>
            </a:r>
            <a:r>
              <a:rPr lang="en-US" sz="2000" dirty="0">
                <a:solidFill>
                  <a:srgbClr val="000000"/>
                </a:solidFill>
                <a:ea typeface="SimSun" panose="02010600030101010101" pitchFamily="2" charset="-122"/>
              </a:rPr>
              <a:t>contributions of this study are </a:t>
            </a:r>
            <a:r>
              <a:rPr lang="en-US" sz="2000" dirty="0" smtClean="0">
                <a:solidFill>
                  <a:srgbClr val="000000"/>
                </a:solidFill>
                <a:ea typeface="SimSun" panose="02010600030101010101" pitchFamily="2" charset="-122"/>
              </a:rPr>
              <a:t>two-fold:</a:t>
            </a:r>
          </a:p>
          <a:p>
            <a:pPr marL="457200" indent="-457200">
              <a:buFont typeface="+mj-lt"/>
              <a:buAutoNum type="arabicPeriod"/>
            </a:pPr>
            <a:r>
              <a:rPr lang="en-US" sz="2000" dirty="0" smtClean="0">
                <a:solidFill>
                  <a:srgbClr val="000000"/>
                </a:solidFill>
                <a:ea typeface="SimSun" panose="02010600030101010101" pitchFamily="2" charset="-122"/>
              </a:rPr>
              <a:t> This </a:t>
            </a:r>
            <a:r>
              <a:rPr lang="en-US" sz="2000" dirty="0">
                <a:solidFill>
                  <a:srgbClr val="000000"/>
                </a:solidFill>
                <a:ea typeface="SimSun" panose="02010600030101010101" pitchFamily="2" charset="-122"/>
              </a:rPr>
              <a:t>study is done to progress the build on gap selection models considering the heterogeneity among drivers’ characteristics and merging and diverging strategies. </a:t>
            </a:r>
            <a:endParaRPr lang="en-US" sz="2000" dirty="0" smtClean="0">
              <a:solidFill>
                <a:srgbClr val="000000"/>
              </a:solidFill>
              <a:ea typeface="SimSun" panose="02010600030101010101" pitchFamily="2" charset="-122"/>
            </a:endParaRPr>
          </a:p>
          <a:p>
            <a:pPr marL="457200" indent="-457200">
              <a:buFont typeface="+mj-lt"/>
              <a:buAutoNum type="arabicPeriod"/>
            </a:pPr>
            <a:r>
              <a:rPr lang="en-US" sz="2000" dirty="0">
                <a:solidFill>
                  <a:srgbClr val="000000"/>
                </a:solidFill>
                <a:ea typeface="SimSun" panose="02010600030101010101" pitchFamily="2" charset="-122"/>
              </a:rPr>
              <a:t>T</a:t>
            </a:r>
            <a:r>
              <a:rPr lang="en-US" sz="2000" dirty="0" smtClean="0">
                <a:solidFill>
                  <a:srgbClr val="000000"/>
                </a:solidFill>
                <a:ea typeface="SimSun" panose="02010600030101010101" pitchFamily="2" charset="-122"/>
              </a:rPr>
              <a:t>he </a:t>
            </a:r>
            <a:r>
              <a:rPr lang="en-US" sz="2000" dirty="0">
                <a:solidFill>
                  <a:srgbClr val="000000"/>
                </a:solidFill>
                <a:ea typeface="SimSun" panose="02010600030101010101" pitchFamily="2" charset="-122"/>
              </a:rPr>
              <a:t>influence of traffic density will be measured. </a:t>
            </a:r>
            <a:endParaRPr lang="en-US" sz="2000" dirty="0">
              <a:solidFill>
                <a:srgbClr val="000000"/>
              </a:solidFill>
            </a:endParaRPr>
          </a:p>
        </p:txBody>
      </p:sp>
      <p:pic>
        <p:nvPicPr>
          <p:cNvPr id="7" name="Picture 6"/>
          <p:cNvPicPr>
            <a:picLocks noChangeAspect="1"/>
          </p:cNvPicPr>
          <p:nvPr/>
        </p:nvPicPr>
        <p:blipFill>
          <a:blip r:embed="rId2"/>
          <a:stretch>
            <a:fillRect/>
          </a:stretch>
        </p:blipFill>
        <p:spPr>
          <a:xfrm>
            <a:off x="9195054" y="5120640"/>
            <a:ext cx="2996946" cy="1737360"/>
          </a:xfrm>
          <a:prstGeom prst="rect">
            <a:avLst/>
          </a:prstGeom>
        </p:spPr>
      </p:pic>
    </p:spTree>
    <p:extLst>
      <p:ext uri="{BB962C8B-B14F-4D97-AF65-F5344CB8AC3E}">
        <p14:creationId xmlns:p14="http://schemas.microsoft.com/office/powerpoint/2010/main" val="40732575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Shape 147"/>
        <p:cNvGrpSpPr/>
        <p:nvPr/>
      </p:nvGrpSpPr>
      <p:grpSpPr>
        <a:xfrm>
          <a:off x="0" y="0"/>
          <a:ext cx="0" cy="0"/>
          <a:chOff x="0" y="0"/>
          <a:chExt cx="0" cy="0"/>
        </a:xfrm>
      </p:grpSpPr>
      <p:sp>
        <p:nvSpPr>
          <p:cNvPr id="148" name="Google Shape;148;p18"/>
          <p:cNvSpPr txBox="1">
            <a:spLocks noGrp="1"/>
          </p:cNvSpPr>
          <p:nvPr>
            <p:ph type="ctrTitle"/>
          </p:nvPr>
        </p:nvSpPr>
        <p:spPr>
          <a:xfrm>
            <a:off x="6033467" y="907456"/>
            <a:ext cx="5475229" cy="2680088"/>
          </a:xfrm>
          <a:prstGeom prst="rect">
            <a:avLst/>
          </a:prstGeom>
        </p:spPr>
        <p:txBody>
          <a:bodyPr spcFirstLastPara="1" wrap="square" lIns="121900" tIns="121900" rIns="121900" bIns="121900" anchor="b" anchorCtr="0">
            <a:noAutofit/>
          </a:bodyPr>
          <a:lstStyle/>
          <a:p>
            <a:r>
              <a:rPr lang="es" sz="6000" dirty="0" smtClean="0"/>
              <a:t>Introduction - 1</a:t>
            </a:r>
            <a:endParaRPr sz="6000" dirty="0"/>
          </a:p>
        </p:txBody>
      </p:sp>
      <p:sp>
        <p:nvSpPr>
          <p:cNvPr id="149" name="Google Shape;149;p18"/>
          <p:cNvSpPr txBox="1">
            <a:spLocks noGrp="1"/>
          </p:cNvSpPr>
          <p:nvPr>
            <p:ph type="subTitle" idx="1"/>
          </p:nvPr>
        </p:nvSpPr>
        <p:spPr>
          <a:xfrm>
            <a:off x="6820533" y="3680567"/>
            <a:ext cx="4174000" cy="2379200"/>
          </a:xfrm>
          <a:prstGeom prst="rect">
            <a:avLst/>
          </a:prstGeom>
        </p:spPr>
        <p:txBody>
          <a:bodyPr spcFirstLastPara="1" wrap="square" lIns="121900" tIns="121900" rIns="121900" bIns="121900" anchor="t" anchorCtr="0">
            <a:noAutofit/>
          </a:bodyPr>
          <a:lstStyle/>
          <a:p>
            <a:pPr marL="0" indent="0"/>
            <a:r>
              <a:rPr lang="en-US" sz="2400" dirty="0"/>
              <a:t>In this study, heterogeneity in driver maneuvering characteristics were identified through processing raw data and using the multinomial logit model</a:t>
            </a:r>
            <a:r>
              <a:rPr lang="en-US" dirty="0"/>
              <a:t>.</a:t>
            </a:r>
          </a:p>
        </p:txBody>
      </p:sp>
      <p:sp>
        <p:nvSpPr>
          <p:cNvPr id="150" name="Google Shape;150;p18"/>
          <p:cNvSpPr txBox="1">
            <a:spLocks noGrp="1"/>
          </p:cNvSpPr>
          <p:nvPr>
            <p:ph type="ctrTitle" idx="2"/>
          </p:nvPr>
        </p:nvSpPr>
        <p:spPr>
          <a:xfrm>
            <a:off x="7425973" y="172833"/>
            <a:ext cx="3822400" cy="641600"/>
          </a:xfrm>
          <a:prstGeom prst="rect">
            <a:avLst/>
          </a:prstGeom>
        </p:spPr>
        <p:txBody>
          <a:bodyPr spcFirstLastPara="1" wrap="square" lIns="121900" tIns="121900" rIns="121900" bIns="121900" anchor="b" anchorCtr="0">
            <a:noAutofit/>
          </a:bodyPr>
          <a:lstStyle/>
          <a:p>
            <a:r>
              <a:rPr lang="es"/>
              <a:t>Introduction</a:t>
            </a:r>
            <a:endParaRPr/>
          </a:p>
        </p:txBody>
      </p:sp>
      <p:sp>
        <p:nvSpPr>
          <p:cNvPr id="151" name="Google Shape;151;p18"/>
          <p:cNvSpPr txBox="1">
            <a:spLocks noGrp="1"/>
          </p:cNvSpPr>
          <p:nvPr>
            <p:ph type="sldNum" idx="12"/>
          </p:nvPr>
        </p:nvSpPr>
        <p:spPr>
          <a:xfrm>
            <a:off x="10516819" y="630845"/>
            <a:ext cx="731600" cy="524800"/>
          </a:xfrm>
          <a:prstGeom prst="rect">
            <a:avLst/>
          </a:prstGeom>
        </p:spPr>
        <p:txBody>
          <a:bodyPr spcFirstLastPara="1" wrap="square" lIns="121900" tIns="121900" rIns="121900" bIns="121900" anchor="t" anchorCtr="0">
            <a:noAutofit/>
          </a:bodyPr>
          <a:lstStyle/>
          <a:p>
            <a:fld id="{00000000-1234-1234-1234-123412341234}" type="slidenum">
              <a:rPr lang="es"/>
              <a:pPr/>
              <a:t>4</a:t>
            </a:fld>
            <a:endParaRPr/>
          </a:p>
        </p:txBody>
      </p:sp>
      <p:pic>
        <p:nvPicPr>
          <p:cNvPr id="152" name="Google Shape;152;p18"/>
          <p:cNvPicPr preferRelativeResize="0"/>
          <p:nvPr/>
        </p:nvPicPr>
        <p:blipFill rotWithShape="1">
          <a:blip r:embed="rId3">
            <a:alphaModFix/>
          </a:blip>
          <a:srcRect l="7234" r="41494"/>
          <a:stretch/>
        </p:blipFill>
        <p:spPr>
          <a:xfrm>
            <a:off x="1237433" y="798151"/>
            <a:ext cx="4796064" cy="5261699"/>
          </a:xfrm>
          <a:prstGeom prst="rect">
            <a:avLst/>
          </a:prstGeom>
          <a:noFill/>
          <a:ln>
            <a:noFill/>
          </a:ln>
        </p:spPr>
      </p:pic>
      <p:sp>
        <p:nvSpPr>
          <p:cNvPr id="153" name="Google Shape;153;p18"/>
          <p:cNvSpPr/>
          <p:nvPr/>
        </p:nvSpPr>
        <p:spPr>
          <a:xfrm>
            <a:off x="1237467" y="798200"/>
            <a:ext cx="4796000" cy="5261600"/>
          </a:xfrm>
          <a:prstGeom prst="rect">
            <a:avLst/>
          </a:prstGeom>
          <a:solidFill>
            <a:srgbClr val="FDF3E5">
              <a:alpha val="29620"/>
            </a:srgbClr>
          </a:solidFill>
          <a:ln>
            <a:noFill/>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40482560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0783" y="426810"/>
            <a:ext cx="7729728" cy="1188720"/>
          </a:xfrm>
        </p:spPr>
        <p:txBody>
          <a:bodyPr>
            <a:normAutofit/>
          </a:bodyPr>
          <a:lstStyle/>
          <a:p>
            <a:r>
              <a:rPr lang="en-US" sz="3600" u="sng" dirty="0" smtClean="0">
                <a:ea typeface="SimSun" panose="02010600030101010101" pitchFamily="2" charset="-122"/>
              </a:rPr>
              <a:t>4.2 Innovations</a:t>
            </a:r>
            <a:endParaRPr lang="en-US" sz="3600" u="sng" dirty="0"/>
          </a:p>
        </p:txBody>
      </p:sp>
      <p:sp>
        <p:nvSpPr>
          <p:cNvPr id="3" name="Content Placeholder 2"/>
          <p:cNvSpPr>
            <a:spLocks noGrp="1"/>
          </p:cNvSpPr>
          <p:nvPr>
            <p:ph idx="1"/>
          </p:nvPr>
        </p:nvSpPr>
        <p:spPr>
          <a:xfrm>
            <a:off x="2320782" y="2161308"/>
            <a:ext cx="7654491" cy="4239491"/>
          </a:xfrm>
        </p:spPr>
        <p:txBody>
          <a:bodyPr>
            <a:normAutofit/>
          </a:bodyPr>
          <a:lstStyle/>
          <a:p>
            <a:pPr marL="0" marR="0" lvl="0" indent="0">
              <a:lnSpc>
                <a:spcPct val="115000"/>
              </a:lnSpc>
              <a:spcBef>
                <a:spcPts val="0"/>
              </a:spcBef>
              <a:spcAft>
                <a:spcPts val="0"/>
              </a:spcAft>
              <a:buNone/>
            </a:pPr>
            <a:r>
              <a:rPr lang="en-US" sz="2000" dirty="0">
                <a:solidFill>
                  <a:srgbClr val="000000"/>
                </a:solidFill>
                <a:ea typeface="SimSun" panose="02010600030101010101" pitchFamily="2" charset="-122"/>
                <a:cs typeface="Times New Roman" panose="02020603050405020304" pitchFamily="18" charset="0"/>
              </a:rPr>
              <a:t>Centered on the suggested methodology, there are innovations in the present research study which are described here:</a:t>
            </a:r>
          </a:p>
          <a:p>
            <a:pPr marL="457200" marR="0" lvl="0" indent="-457200">
              <a:lnSpc>
                <a:spcPct val="115000"/>
              </a:lnSpc>
              <a:spcBef>
                <a:spcPts val="0"/>
              </a:spcBef>
              <a:spcAft>
                <a:spcPts val="0"/>
              </a:spcAft>
              <a:buAutoNum type="arabicParenBoth"/>
            </a:pPr>
            <a:r>
              <a:rPr lang="en-US" sz="2000" dirty="0" smtClean="0">
                <a:solidFill>
                  <a:srgbClr val="000000"/>
                </a:solidFill>
                <a:ea typeface="SimSun" panose="02010600030101010101" pitchFamily="2" charset="-122"/>
                <a:cs typeface="Times New Roman" panose="02020603050405020304" pitchFamily="18" charset="0"/>
              </a:rPr>
              <a:t>Construction </a:t>
            </a:r>
            <a:r>
              <a:rPr lang="en-US" sz="2000" dirty="0">
                <a:solidFill>
                  <a:srgbClr val="000000"/>
                </a:solidFill>
                <a:ea typeface="SimSun" panose="02010600030101010101" pitchFamily="2" charset="-122"/>
                <a:cs typeface="Times New Roman" panose="02020603050405020304" pitchFamily="18" charset="0"/>
              </a:rPr>
              <a:t>of a Multinomial Logit model based on the extracted NGSIM trajectory data to describe gap acceptance behavior in lane-changing </a:t>
            </a:r>
            <a:r>
              <a:rPr lang="en-US" sz="2000" dirty="0" smtClean="0">
                <a:solidFill>
                  <a:srgbClr val="000000"/>
                </a:solidFill>
                <a:ea typeface="SimSun" panose="02010600030101010101" pitchFamily="2" charset="-122"/>
                <a:cs typeface="Times New Roman" panose="02020603050405020304" pitchFamily="18" charset="0"/>
              </a:rPr>
              <a:t>behavior.</a:t>
            </a:r>
          </a:p>
          <a:p>
            <a:pPr marL="457200" marR="0" lvl="0" indent="-457200">
              <a:lnSpc>
                <a:spcPct val="115000"/>
              </a:lnSpc>
              <a:spcBef>
                <a:spcPts val="0"/>
              </a:spcBef>
              <a:spcAft>
                <a:spcPts val="0"/>
              </a:spcAft>
              <a:buAutoNum type="arabicParenBoth"/>
            </a:pPr>
            <a:r>
              <a:rPr lang="en-US" sz="2000" dirty="0" smtClean="0">
                <a:solidFill>
                  <a:srgbClr val="000000"/>
                </a:solidFill>
                <a:ea typeface="SimSun" panose="02010600030101010101" pitchFamily="2" charset="-122"/>
                <a:cs typeface="Times New Roman" panose="02020603050405020304" pitchFamily="18" charset="0"/>
              </a:rPr>
              <a:t>Ways </a:t>
            </a:r>
            <a:r>
              <a:rPr lang="en-US" sz="2000" dirty="0">
                <a:solidFill>
                  <a:srgbClr val="000000"/>
                </a:solidFill>
                <a:ea typeface="SimSun" panose="02010600030101010101" pitchFamily="2" charset="-122"/>
                <a:cs typeface="Times New Roman" panose="02020603050405020304" pitchFamily="18" charset="0"/>
              </a:rPr>
              <a:t>to apply the results of a multinomial lane-changing model to traffic operations and </a:t>
            </a:r>
            <a:r>
              <a:rPr lang="en-US" sz="2000" dirty="0" smtClean="0">
                <a:solidFill>
                  <a:srgbClr val="000000"/>
                </a:solidFill>
                <a:ea typeface="SimSun" panose="02010600030101010101" pitchFamily="2" charset="-122"/>
                <a:cs typeface="Times New Roman" panose="02020603050405020304" pitchFamily="18" charset="0"/>
              </a:rPr>
              <a:t>management.</a:t>
            </a:r>
          </a:p>
          <a:p>
            <a:pPr marL="457200" marR="0" lvl="0" indent="-457200">
              <a:lnSpc>
                <a:spcPct val="115000"/>
              </a:lnSpc>
              <a:spcBef>
                <a:spcPts val="0"/>
              </a:spcBef>
              <a:spcAft>
                <a:spcPts val="0"/>
              </a:spcAft>
              <a:buAutoNum type="arabicParenBoth"/>
            </a:pPr>
            <a:r>
              <a:rPr lang="en-US" sz="2000" dirty="0" smtClean="0">
                <a:solidFill>
                  <a:srgbClr val="000000"/>
                </a:solidFill>
                <a:ea typeface="SimSun" panose="02010600030101010101" pitchFamily="2" charset="-122"/>
                <a:cs typeface="Times New Roman" panose="02020603050405020304" pitchFamily="18" charset="0"/>
              </a:rPr>
              <a:t>Examined </a:t>
            </a:r>
            <a:r>
              <a:rPr lang="en-US" sz="2000" dirty="0">
                <a:solidFill>
                  <a:srgbClr val="000000"/>
                </a:solidFill>
                <a:ea typeface="SimSun" panose="02010600030101010101" pitchFamily="2" charset="-122"/>
                <a:cs typeface="Times New Roman" panose="02020603050405020304" pitchFamily="18" charset="0"/>
              </a:rPr>
              <a:t>results of the model and determined characterization of the lane-changing behavior.</a:t>
            </a:r>
          </a:p>
          <a:p>
            <a:pPr marL="457200" marR="0" lvl="0" indent="-457200">
              <a:lnSpc>
                <a:spcPct val="115000"/>
              </a:lnSpc>
              <a:spcBef>
                <a:spcPts val="0"/>
              </a:spcBef>
              <a:spcAft>
                <a:spcPts val="0"/>
              </a:spcAft>
              <a:buFont typeface="+mj-lt"/>
              <a:buAutoNum type="arabicPeriod"/>
            </a:pPr>
            <a:endParaRPr lang="en-US" sz="20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925175" y="5229225"/>
            <a:ext cx="1266825" cy="1628775"/>
          </a:xfrm>
          <a:prstGeom prst="rect">
            <a:avLst/>
          </a:prstGeom>
        </p:spPr>
      </p:pic>
    </p:spTree>
    <p:extLst>
      <p:ext uri="{BB962C8B-B14F-4D97-AF65-F5344CB8AC3E}">
        <p14:creationId xmlns:p14="http://schemas.microsoft.com/office/powerpoint/2010/main" val="8412535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616" y="235528"/>
            <a:ext cx="10018713" cy="895003"/>
          </a:xfrm>
        </p:spPr>
        <p:txBody>
          <a:bodyPr>
            <a:normAutofit/>
          </a:bodyPr>
          <a:lstStyle/>
          <a:p>
            <a:r>
              <a:rPr lang="en-US" sz="3600" u="sng" dirty="0" smtClean="0">
                <a:cs typeface="Times New Roman" panose="02020603050405020304" pitchFamily="18" charset="0"/>
              </a:rPr>
              <a:t>4.3 Impact</a:t>
            </a:r>
            <a:endParaRPr lang="en-US" sz="3600" u="sng" dirty="0">
              <a:cs typeface="Times New Roman" panose="02020603050405020304" pitchFamily="18" charset="0"/>
            </a:endParaRPr>
          </a:p>
        </p:txBody>
      </p:sp>
      <p:sp>
        <p:nvSpPr>
          <p:cNvPr id="3" name="Content Placeholder 2"/>
          <p:cNvSpPr>
            <a:spLocks noGrp="1"/>
          </p:cNvSpPr>
          <p:nvPr>
            <p:ph idx="1"/>
          </p:nvPr>
        </p:nvSpPr>
        <p:spPr>
          <a:xfrm>
            <a:off x="1226616" y="1305098"/>
            <a:ext cx="8898286" cy="5320146"/>
          </a:xfrm>
        </p:spPr>
        <p:txBody>
          <a:bodyPr>
            <a:normAutofit/>
          </a:bodyPr>
          <a:lstStyle/>
          <a:p>
            <a:pPr marL="0" marR="0" indent="0">
              <a:lnSpc>
                <a:spcPct val="115000"/>
              </a:lnSpc>
              <a:spcBef>
                <a:spcPts val="0"/>
              </a:spcBef>
              <a:spcAft>
                <a:spcPts val="1000"/>
              </a:spcAft>
              <a:buNone/>
            </a:pPr>
            <a:r>
              <a:rPr lang="en-US" sz="2000" dirty="0" smtClean="0">
                <a:solidFill>
                  <a:srgbClr val="000000"/>
                </a:solidFill>
                <a:ea typeface="SimSun" panose="02010600030101010101" pitchFamily="2" charset="-122"/>
                <a:cs typeface="Times New Roman" panose="02020603050405020304" pitchFamily="18" charset="0"/>
              </a:rPr>
              <a:t>The findings of this study will add to the understanding of driving behaviors in microscopic traffic flow. The model results can help to understand the impact of trucks on traffic flow and provide a theoretical basis for improving road traffic proficiency and safety. It would be interesting to see how connecting a multinomial logit lane-changing model to a multinomial logit zone crash data model for future research. This may be able to aid the improvement of traffic safety, operation, and simulation.</a:t>
            </a:r>
            <a:endParaRPr lang="en-US" dirty="0">
              <a:solidFill>
                <a:srgbClr val="000000"/>
              </a:solidFill>
            </a:endParaRPr>
          </a:p>
        </p:txBody>
      </p:sp>
      <p:pic>
        <p:nvPicPr>
          <p:cNvPr id="4" name="Picture 3"/>
          <p:cNvPicPr>
            <a:picLocks noChangeAspect="1"/>
          </p:cNvPicPr>
          <p:nvPr/>
        </p:nvPicPr>
        <p:blipFill>
          <a:blip r:embed="rId2"/>
          <a:stretch>
            <a:fillRect/>
          </a:stretch>
        </p:blipFill>
        <p:spPr>
          <a:xfrm>
            <a:off x="10281398" y="5468470"/>
            <a:ext cx="1910602" cy="1389529"/>
          </a:xfrm>
          <a:prstGeom prst="rect">
            <a:avLst/>
          </a:prstGeom>
        </p:spPr>
      </p:pic>
    </p:spTree>
    <p:extLst>
      <p:ext uri="{BB962C8B-B14F-4D97-AF65-F5344CB8AC3E}">
        <p14:creationId xmlns:p14="http://schemas.microsoft.com/office/powerpoint/2010/main" val="27355186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385"/>
        <p:cNvGrpSpPr/>
        <p:nvPr/>
      </p:nvGrpSpPr>
      <p:grpSpPr>
        <a:xfrm>
          <a:off x="0" y="0"/>
          <a:ext cx="0" cy="0"/>
          <a:chOff x="0" y="0"/>
          <a:chExt cx="0" cy="0"/>
        </a:xfrm>
      </p:grpSpPr>
      <p:sp>
        <p:nvSpPr>
          <p:cNvPr id="386" name="Google Shape;386;p27"/>
          <p:cNvSpPr txBox="1">
            <a:spLocks noGrp="1"/>
          </p:cNvSpPr>
          <p:nvPr>
            <p:ph type="subTitle" idx="1"/>
          </p:nvPr>
        </p:nvSpPr>
        <p:spPr>
          <a:xfrm>
            <a:off x="7084071" y="1987688"/>
            <a:ext cx="3642876" cy="2379200"/>
          </a:xfrm>
          <a:prstGeom prst="rect">
            <a:avLst/>
          </a:prstGeom>
        </p:spPr>
        <p:txBody>
          <a:bodyPr spcFirstLastPara="1" wrap="square" lIns="121900" tIns="121900" rIns="121900" bIns="121900" anchor="t" anchorCtr="0">
            <a:noAutofit/>
          </a:bodyPr>
          <a:lstStyle/>
          <a:p>
            <a:pPr marL="0" indent="0" algn="l">
              <a:buClr>
                <a:schemeClr val="dk1"/>
              </a:buClr>
              <a:buSzPts val="1100"/>
            </a:pPr>
            <a:r>
              <a:rPr lang="es" dirty="0">
                <a:solidFill>
                  <a:srgbClr val="FDF3E5"/>
                </a:solidFill>
                <a:latin typeface="Josefin Slab SemiBold"/>
                <a:ea typeface="Josefin Slab SemiBold"/>
                <a:cs typeface="Josefin Slab SemiBold"/>
                <a:sym typeface="Josefin Slab SemiBold"/>
              </a:rPr>
              <a:t>Does anyone have any questions?</a:t>
            </a:r>
            <a:endParaRPr dirty="0">
              <a:solidFill>
                <a:srgbClr val="FDF3E5"/>
              </a:solidFill>
              <a:latin typeface="Josefin Slab SemiBold"/>
              <a:ea typeface="Josefin Slab SemiBold"/>
              <a:cs typeface="Josefin Slab SemiBold"/>
              <a:sym typeface="Josefin Slab SemiBold"/>
            </a:endParaRPr>
          </a:p>
          <a:p>
            <a:pPr marL="0" indent="0" algn="l">
              <a:buClr>
                <a:schemeClr val="dk1"/>
              </a:buClr>
              <a:buSzPts val="1100"/>
            </a:pPr>
            <a:endParaRPr dirty="0">
              <a:solidFill>
                <a:srgbClr val="FDF3E5"/>
              </a:solidFill>
              <a:latin typeface="Josefin Slab SemiBold"/>
              <a:ea typeface="Josefin Slab SemiBold"/>
              <a:cs typeface="Josefin Slab SemiBold"/>
              <a:sym typeface="Josefin Slab SemiBold"/>
            </a:endParaRPr>
          </a:p>
          <a:p>
            <a:pPr marL="0" indent="0" algn="l">
              <a:buClr>
                <a:schemeClr val="dk1"/>
              </a:buClr>
              <a:buSzPts val="1100"/>
            </a:pPr>
            <a:r>
              <a:rPr lang="es" dirty="0" smtClean="0">
                <a:solidFill>
                  <a:srgbClr val="FDF3E5"/>
                </a:solidFill>
                <a:latin typeface="Josefin Slab SemiBold"/>
                <a:ea typeface="Josefin Slab SemiBold"/>
                <a:cs typeface="Josefin Slab SemiBold"/>
                <a:sym typeface="Josefin Slab SemiBold"/>
              </a:rPr>
              <a:t>nicksangwa@outlook.com </a:t>
            </a:r>
            <a:endParaRPr dirty="0">
              <a:solidFill>
                <a:srgbClr val="FDF3E5"/>
              </a:solidFill>
              <a:latin typeface="Josefin Slab SemiBold"/>
              <a:ea typeface="Josefin Slab SemiBold"/>
              <a:cs typeface="Josefin Slab SemiBold"/>
              <a:sym typeface="Josefin Slab SemiBold"/>
            </a:endParaRPr>
          </a:p>
          <a:p>
            <a:pPr marL="0" indent="0" algn="l">
              <a:buClr>
                <a:schemeClr val="dk1"/>
              </a:buClr>
              <a:buSzPts val="1100"/>
            </a:pPr>
            <a:r>
              <a:rPr lang="es" dirty="0" smtClean="0">
                <a:solidFill>
                  <a:srgbClr val="FDF3E5"/>
                </a:solidFill>
                <a:latin typeface="Josefin Slab SemiBold"/>
                <a:ea typeface="Josefin Slab SemiBold"/>
                <a:cs typeface="Josefin Slab SemiBold"/>
                <a:sym typeface="Josefin Slab SemiBold"/>
              </a:rPr>
              <a:t>+</a:t>
            </a:r>
            <a:r>
              <a:rPr lang="es" dirty="0" smtClean="0">
                <a:solidFill>
                  <a:srgbClr val="FDF3E5"/>
                </a:solidFill>
              </a:rPr>
              <a:t>86</a:t>
            </a:r>
            <a:r>
              <a:rPr lang="es" dirty="0" smtClean="0">
                <a:solidFill>
                  <a:srgbClr val="FDF3E5"/>
                </a:solidFill>
                <a:latin typeface="Josefin Slab SemiBold"/>
                <a:ea typeface="Josefin Slab SemiBold"/>
                <a:cs typeface="Josefin Slab SemiBold"/>
                <a:sym typeface="Josefin Slab SemiBold"/>
              </a:rPr>
              <a:t>  152 6186 2894 </a:t>
            </a:r>
            <a:endParaRPr dirty="0">
              <a:solidFill>
                <a:srgbClr val="FDF3E5"/>
              </a:solidFill>
              <a:latin typeface="Josefin Slab SemiBold"/>
              <a:ea typeface="Josefin Slab SemiBold"/>
              <a:cs typeface="Josefin Slab SemiBold"/>
              <a:sym typeface="Josefin Slab SemiBold"/>
            </a:endParaRPr>
          </a:p>
          <a:p>
            <a:pPr marL="0" indent="0" algn="l"/>
            <a:r>
              <a:rPr lang="en-US" dirty="0" smtClean="0">
                <a:solidFill>
                  <a:srgbClr val="FDF3E5"/>
                </a:solidFill>
              </a:rPr>
              <a:t>        </a:t>
            </a:r>
          </a:p>
          <a:p>
            <a:pPr marL="0" indent="0" algn="l"/>
            <a:endParaRPr lang="en-US" dirty="0">
              <a:solidFill>
                <a:srgbClr val="FDF3E5"/>
              </a:solidFill>
            </a:endParaRPr>
          </a:p>
          <a:p>
            <a:pPr marL="0" indent="0" algn="l"/>
            <a:r>
              <a:rPr lang="en-US" dirty="0" smtClean="0">
                <a:solidFill>
                  <a:srgbClr val="FDF3E5"/>
                </a:solidFill>
              </a:rPr>
              <a:t>       </a:t>
            </a:r>
            <a:r>
              <a:rPr lang="en-US" dirty="0" smtClean="0">
                <a:solidFill>
                  <a:srgbClr val="FDF3E5"/>
                </a:solidFill>
              </a:rPr>
              <a:t>                                  https</a:t>
            </a:r>
            <a:r>
              <a:rPr lang="en-US" dirty="0">
                <a:solidFill>
                  <a:srgbClr val="FDF3E5"/>
                </a:solidFill>
              </a:rPr>
              <a:t>://</a:t>
            </a:r>
            <a:r>
              <a:rPr lang="en-US" dirty="0" smtClean="0">
                <a:solidFill>
                  <a:srgbClr val="FDF3E5"/>
                </a:solidFill>
              </a:rPr>
              <a:t>www.linkedin.com/in/nick-sangwa-27 a513a1</a:t>
            </a:r>
            <a:endParaRPr dirty="0">
              <a:solidFill>
                <a:srgbClr val="FDF3E5"/>
              </a:solidFill>
              <a:latin typeface="Josefin Slab SemiBold"/>
              <a:ea typeface="Josefin Slab SemiBold"/>
              <a:cs typeface="Josefin Slab SemiBold"/>
              <a:sym typeface="Josefin Slab SemiBold"/>
            </a:endParaRPr>
          </a:p>
        </p:txBody>
      </p:sp>
      <p:sp>
        <p:nvSpPr>
          <p:cNvPr id="387" name="Google Shape;387;p27"/>
          <p:cNvSpPr txBox="1">
            <a:spLocks noGrp="1"/>
          </p:cNvSpPr>
          <p:nvPr>
            <p:ph type="ctrTitle"/>
          </p:nvPr>
        </p:nvSpPr>
        <p:spPr>
          <a:xfrm>
            <a:off x="7063592" y="466530"/>
            <a:ext cx="2668237" cy="1624008"/>
          </a:xfrm>
          <a:prstGeom prst="rect">
            <a:avLst/>
          </a:prstGeom>
        </p:spPr>
        <p:txBody>
          <a:bodyPr spcFirstLastPara="1" wrap="square" lIns="121900" tIns="121900" rIns="121900" bIns="121900" anchor="b" anchorCtr="0">
            <a:noAutofit/>
          </a:bodyPr>
          <a:lstStyle/>
          <a:p>
            <a:pPr algn="l"/>
            <a:r>
              <a:rPr lang="es" dirty="0" smtClean="0">
                <a:solidFill>
                  <a:srgbClr val="FDF3E5"/>
                </a:solidFill>
              </a:rPr>
              <a:t>Thanks </a:t>
            </a:r>
            <a:r>
              <a:rPr lang="zh-CN" altLang="en-US"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谢谢</a:t>
            </a:r>
            <a:endParaRPr dirty="0">
              <a:solidFill>
                <a:srgbClr val="FDF3E5"/>
              </a:solidFill>
            </a:endParaRPr>
          </a:p>
        </p:txBody>
      </p:sp>
      <p:sp>
        <p:nvSpPr>
          <p:cNvPr id="389" name="Google Shape;389;p27"/>
          <p:cNvSpPr/>
          <p:nvPr/>
        </p:nvSpPr>
        <p:spPr>
          <a:xfrm>
            <a:off x="7219390" y="3110259"/>
            <a:ext cx="219939" cy="236907"/>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rgbClr val="FDF3E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FDF3E5"/>
              </a:solidFill>
              <a:latin typeface="Arial"/>
              <a:cs typeface="Arial"/>
              <a:sym typeface="Arial"/>
            </a:endParaRPr>
          </a:p>
        </p:txBody>
      </p:sp>
    </p:spTree>
    <p:extLst>
      <p:ext uri="{BB962C8B-B14F-4D97-AF65-F5344CB8AC3E}">
        <p14:creationId xmlns:p14="http://schemas.microsoft.com/office/powerpoint/2010/main" val="29183559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B4F924-68E5-406A-B8EE-3745A87EB7E7}"/>
              </a:ext>
            </a:extLst>
          </p:cNvPr>
          <p:cNvSpPr>
            <a:spLocks noGrp="1"/>
          </p:cNvSpPr>
          <p:nvPr>
            <p:ph type="title"/>
          </p:nvPr>
        </p:nvSpPr>
        <p:spPr/>
        <p:txBody>
          <a:bodyPr/>
          <a:lstStyle/>
          <a:p>
            <a:r>
              <a:rPr lang="en-US" altLang="zh-CN" dirty="0" smtClean="0">
                <a:solidFill>
                  <a:srgbClr val="537E7D"/>
                </a:solidFill>
                <a:latin typeface="Josefin Sans" panose="020B0604020202020204" charset="0"/>
              </a:rPr>
              <a:t>Introduction - 1</a:t>
            </a:r>
            <a:endParaRPr lang="zh-CN" altLang="en-US" dirty="0">
              <a:solidFill>
                <a:srgbClr val="537E7D"/>
              </a:solidFill>
              <a:latin typeface="Josefin Sans" panose="020B0604020202020204" charset="0"/>
            </a:endParaRPr>
          </a:p>
        </p:txBody>
      </p:sp>
      <p:sp>
        <p:nvSpPr>
          <p:cNvPr id="4" name="灯片编号占位符 3">
            <a:extLst>
              <a:ext uri="{FF2B5EF4-FFF2-40B4-BE49-F238E27FC236}">
                <a16:creationId xmlns:a16="http://schemas.microsoft.com/office/drawing/2014/main" id="{8EB4757F-D7B2-4B56-9503-C09ED765392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D3DB80-B894-403A-B48E-6FDC1A72010E}" type="slidenum">
              <a:rPr kumimoji="0" lang="zh-CN" altLang="en-US" sz="1000" b="0" i="0" u="none" strike="noStrike" kern="1200" cap="none" spc="0" normalizeH="0" baseline="0" noProof="0" smtClean="0">
                <a:ln>
                  <a:noFill/>
                </a:ln>
                <a:solidFill>
                  <a:srgbClr val="000000">
                    <a:tint val="75000"/>
                  </a:srgbClr>
                </a:solidFill>
                <a:effectLst/>
                <a:uLnTx/>
                <a:uFillTx/>
                <a:latin typeface="Arial"/>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000" b="0" i="0" u="none" strike="noStrike" kern="1200" cap="none" spc="0" normalizeH="0" baseline="0" noProof="0" dirty="0">
              <a:ln>
                <a:noFill/>
              </a:ln>
              <a:solidFill>
                <a:srgbClr val="000000">
                  <a:tint val="75000"/>
                </a:srgbClr>
              </a:solidFill>
              <a:effectLst/>
              <a:uLnTx/>
              <a:uFillTx/>
              <a:latin typeface="Arial"/>
              <a:ea typeface="微软雅黑"/>
              <a:cs typeface="+mn-cs"/>
            </a:endParaRPr>
          </a:p>
        </p:txBody>
      </p:sp>
      <p:sp>
        <p:nvSpPr>
          <p:cNvPr id="113" name="ï$1ïḑe">
            <a:extLst>
              <a:ext uri="{FF2B5EF4-FFF2-40B4-BE49-F238E27FC236}">
                <a16:creationId xmlns:a16="http://schemas.microsoft.com/office/drawing/2014/main" id="{93593562-5AE4-449E-B84F-A71EAC2BF702}"/>
              </a:ext>
            </a:extLst>
          </p:cNvPr>
          <p:cNvSpPr/>
          <p:nvPr/>
        </p:nvSpPr>
        <p:spPr>
          <a:xfrm>
            <a:off x="669925" y="1538201"/>
            <a:ext cx="6691768" cy="2186283"/>
          </a:xfrm>
          <a:prstGeom prst="roundRect">
            <a:avLst>
              <a:gd name="adj" fmla="val 2415"/>
            </a:avLst>
          </a:prstGeom>
          <a:solidFill>
            <a:schemeClr val="bg1">
              <a:lumMod val="95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333639"/>
                </a:solidFill>
                <a:effectLst/>
                <a:uLnTx/>
                <a:uFillTx/>
                <a:latin typeface="Arial"/>
                <a:ea typeface="微软雅黑"/>
                <a:cs typeface="+mn-cs"/>
              </a:rPr>
              <a:t/>
            </a:r>
            <a:br>
              <a:rPr kumimoji="0" lang="zh-CN" altLang="en-US" sz="1000" b="0" i="0" u="none" strike="noStrike" kern="1200" cap="none" spc="0" normalizeH="0" baseline="0" noProof="0" dirty="0">
                <a:ln>
                  <a:noFill/>
                </a:ln>
                <a:solidFill>
                  <a:srgbClr val="333639"/>
                </a:solidFill>
                <a:effectLst/>
                <a:uLnTx/>
                <a:uFillTx/>
                <a:latin typeface="Arial"/>
                <a:ea typeface="微软雅黑"/>
                <a:cs typeface="+mn-cs"/>
              </a:rPr>
            </a:br>
            <a:r>
              <a:rPr kumimoji="0" lang="zh-CN" altLang="en-US" sz="1000" b="0" i="0" u="none" strike="noStrike" kern="1200" cap="none" spc="0" normalizeH="0" baseline="0" noProof="0" dirty="0">
                <a:ln>
                  <a:noFill/>
                </a:ln>
                <a:solidFill>
                  <a:srgbClr val="333639"/>
                </a:solidFill>
                <a:effectLst/>
                <a:uLnTx/>
                <a:uFillTx/>
                <a:latin typeface="Arial"/>
                <a:ea typeface="微软雅黑"/>
                <a:cs typeface="+mn-cs"/>
              </a:rPr>
              <a:t/>
            </a:r>
            <a:br>
              <a:rPr kumimoji="0" lang="zh-CN" altLang="en-US" sz="1000" b="0" i="0" u="none" strike="noStrike" kern="1200" cap="none" spc="0" normalizeH="0" baseline="0" noProof="0" dirty="0">
                <a:ln>
                  <a:noFill/>
                </a:ln>
                <a:solidFill>
                  <a:srgbClr val="333639"/>
                </a:solidFill>
                <a:effectLst/>
                <a:uLnTx/>
                <a:uFillTx/>
                <a:latin typeface="Arial"/>
                <a:ea typeface="微软雅黑"/>
                <a:cs typeface="+mn-cs"/>
              </a:rPr>
            </a:br>
            <a:endParaRPr kumimoji="0" lang="zh-CN" altLang="en-US" sz="1000" b="0" i="0" u="none" strike="noStrike" kern="1200" cap="none" spc="0" normalizeH="0" baseline="0" noProof="0" dirty="0">
              <a:ln>
                <a:noFill/>
              </a:ln>
              <a:solidFill>
                <a:srgbClr val="333639"/>
              </a:solidFill>
              <a:effectLst/>
              <a:uLnTx/>
              <a:uFillTx/>
              <a:latin typeface="Arial"/>
              <a:ea typeface="微软雅黑"/>
              <a:cs typeface="+mn-cs"/>
            </a:endParaRPr>
          </a:p>
        </p:txBody>
      </p:sp>
      <p:sp>
        <p:nvSpPr>
          <p:cNvPr id="114" name="iSļíḑé">
            <a:extLst>
              <a:ext uri="{FF2B5EF4-FFF2-40B4-BE49-F238E27FC236}">
                <a16:creationId xmlns:a16="http://schemas.microsoft.com/office/drawing/2014/main" id="{B7CB2CF7-75C8-4C9C-ADCD-190EB04BEE77}"/>
              </a:ext>
            </a:extLst>
          </p:cNvPr>
          <p:cNvSpPr/>
          <p:nvPr/>
        </p:nvSpPr>
        <p:spPr>
          <a:xfrm>
            <a:off x="873286" y="1252901"/>
            <a:ext cx="6285046" cy="436964"/>
          </a:xfrm>
          <a:prstGeom prst="roundRect">
            <a:avLst>
              <a:gd name="adj" fmla="val 50000"/>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smtClean="0">
                <a:ln>
                  <a:noFill/>
                </a:ln>
                <a:solidFill>
                  <a:srgbClr val="FFFFFF"/>
                </a:solidFill>
                <a:effectLst/>
                <a:uLnTx/>
                <a:uFillTx/>
                <a:latin typeface="Josefin Sans" panose="020B0604020202020204" charset="0"/>
                <a:ea typeface="微软雅黑"/>
              </a:rPr>
              <a:t>Topic &amp; Questions</a:t>
            </a:r>
            <a:endParaRPr kumimoji="0" lang="zh-CN" altLang="en-US" sz="1600" b="1" i="0" u="none" strike="noStrike" kern="1200" cap="none" spc="0" normalizeH="0" baseline="0" noProof="0" dirty="0">
              <a:ln>
                <a:noFill/>
              </a:ln>
              <a:solidFill>
                <a:srgbClr val="FFFFFF"/>
              </a:solidFill>
              <a:effectLst/>
              <a:uLnTx/>
              <a:uFillTx/>
              <a:latin typeface="Josefin Sans" panose="020B0604020202020204" charset="0"/>
              <a:ea typeface="微软雅黑"/>
            </a:endParaRPr>
          </a:p>
        </p:txBody>
      </p:sp>
      <p:sp>
        <p:nvSpPr>
          <p:cNvPr id="115" name="íśľïḍé">
            <a:extLst>
              <a:ext uri="{FF2B5EF4-FFF2-40B4-BE49-F238E27FC236}">
                <a16:creationId xmlns:a16="http://schemas.microsoft.com/office/drawing/2014/main" id="{5943322E-D644-4855-BAA2-72884A1923BB}"/>
              </a:ext>
            </a:extLst>
          </p:cNvPr>
          <p:cNvSpPr txBox="1"/>
          <p:nvPr/>
        </p:nvSpPr>
        <p:spPr bwMode="auto">
          <a:xfrm>
            <a:off x="5103586" y="1411607"/>
            <a:ext cx="80" cy="221599"/>
          </a:xfrm>
          <a:prstGeom prst="rect">
            <a:avLst/>
          </a:prstGeom>
          <a:noFill/>
          <a:scene3d>
            <a:camera prst="orthographicFront">
              <a:rot lat="0" lon="0" rev="0"/>
            </a:camera>
            <a:lightRig rig="threePt" dir="t"/>
          </a:scene3d>
          <a:sp3d prstMaterial="matte">
            <a:bevelT w="1270" h="1270"/>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12" name="iṡľídê">
            <a:extLst>
              <a:ext uri="{FF2B5EF4-FFF2-40B4-BE49-F238E27FC236}">
                <a16:creationId xmlns:a16="http://schemas.microsoft.com/office/drawing/2014/main" id="{CBBC1EFA-B314-479C-BF6D-A00B03C605C5}"/>
              </a:ext>
            </a:extLst>
          </p:cNvPr>
          <p:cNvSpPr/>
          <p:nvPr/>
        </p:nvSpPr>
        <p:spPr bwMode="auto">
          <a:xfrm>
            <a:off x="833677" y="1700143"/>
            <a:ext cx="6332490" cy="171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marR="0" lvl="0" indent="-171450" algn="l" defTabSz="914377" rtl="0" eaLnBrk="1" fontAlgn="auto" latinLnBrk="0" hangingPunct="1">
              <a:lnSpc>
                <a:spcPct val="130000"/>
              </a:lnSpc>
              <a:spcBef>
                <a:spcPct val="0"/>
              </a:spcBef>
              <a:spcAft>
                <a:spcPts val="0"/>
              </a:spcAft>
              <a:buClrTx/>
              <a:buSzTx/>
              <a:buFont typeface="Arial" panose="020B0604020202020204" pitchFamily="34" charset="0"/>
              <a:buChar char="•"/>
              <a:tabLst/>
              <a:defRPr/>
            </a:pPr>
            <a:r>
              <a:rPr lang="en-US" altLang="zh-CN" sz="1600" dirty="0" smtClean="0">
                <a:solidFill>
                  <a:srgbClr val="000000"/>
                </a:solidFill>
                <a:latin typeface="Josefin Sans" panose="020B0604020202020204" charset="0"/>
                <a:ea typeface="微软雅黑"/>
              </a:rPr>
              <a:t>An investigation was done on the heterogeneity in lane-changing driver behavior</a:t>
            </a:r>
            <a:r>
              <a:rPr kumimoji="0" lang="en-US" altLang="zh-CN" sz="1600" b="0" i="0" u="none" strike="noStrike" kern="1200" cap="none" spc="0" normalizeH="0" baseline="0" noProof="0" dirty="0" smtClean="0">
                <a:ln>
                  <a:noFill/>
                </a:ln>
                <a:solidFill>
                  <a:srgbClr val="000000"/>
                </a:solidFill>
                <a:effectLst/>
                <a:uLnTx/>
                <a:uFillTx/>
                <a:latin typeface="Josefin Sans" panose="020B0604020202020204" charset="0"/>
                <a:ea typeface="微软雅黑"/>
              </a:rPr>
              <a:t>.</a:t>
            </a:r>
            <a:endParaRPr kumimoji="0" lang="en-US" altLang="zh-CN" sz="1600" b="0" i="0" u="none" strike="noStrike" kern="1200" cap="none" spc="0" normalizeH="0" baseline="0" noProof="0" dirty="0">
              <a:ln>
                <a:noFill/>
              </a:ln>
              <a:solidFill>
                <a:srgbClr val="000000"/>
              </a:solidFill>
              <a:effectLst/>
              <a:uLnTx/>
              <a:uFillTx/>
              <a:latin typeface="Josefin Sans" panose="020B0604020202020204" charset="0"/>
              <a:ea typeface="微软雅黑"/>
            </a:endParaRPr>
          </a:p>
          <a:p>
            <a:pPr marL="171450" marR="0" lvl="0" indent="-171450" algn="l" defTabSz="914377" rtl="0" eaLnBrk="1" fontAlgn="auto" latinLnBrk="0" hangingPunct="1">
              <a:lnSpc>
                <a:spcPct val="13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dirty="0" smtClean="0">
                <a:ln>
                  <a:noFill/>
                </a:ln>
                <a:solidFill>
                  <a:srgbClr val="000000"/>
                </a:solidFill>
                <a:effectLst/>
                <a:uLnTx/>
                <a:uFillTx/>
                <a:latin typeface="Josefin Sans" panose="020B0604020202020204" charset="0"/>
                <a:ea typeface="微软雅黑"/>
              </a:rPr>
              <a:t>The questions to be answered are: which drivers are prone to certain actions during congested traffic flow and what kind of</a:t>
            </a:r>
            <a:r>
              <a:rPr kumimoji="0" lang="en-US" altLang="zh-CN" sz="1600" b="0" i="0" u="none" strike="noStrike" kern="1200" cap="none" spc="0" normalizeH="0" noProof="0" dirty="0" smtClean="0">
                <a:ln>
                  <a:noFill/>
                </a:ln>
                <a:solidFill>
                  <a:srgbClr val="000000"/>
                </a:solidFill>
                <a:effectLst/>
                <a:uLnTx/>
                <a:uFillTx/>
                <a:latin typeface="Josefin Sans" panose="020B0604020202020204" charset="0"/>
                <a:ea typeface="微软雅黑"/>
              </a:rPr>
              <a:t> traffic management strategies would be proper to deal with the negative effects of driver behavior?</a:t>
            </a:r>
            <a:endParaRPr kumimoji="0" lang="en-US" altLang="zh-CN" sz="1600" b="0" i="0" u="none" strike="noStrike" kern="1200" cap="none" spc="0" normalizeH="0" baseline="0" noProof="0" dirty="0">
              <a:ln>
                <a:noFill/>
              </a:ln>
              <a:solidFill>
                <a:srgbClr val="000000"/>
              </a:solidFill>
              <a:effectLst/>
              <a:uLnTx/>
              <a:uFillTx/>
              <a:latin typeface="Josefin Sans" panose="020B0604020202020204" charset="0"/>
              <a:ea typeface="微软雅黑"/>
            </a:endParaRPr>
          </a:p>
        </p:txBody>
      </p:sp>
      <p:sp>
        <p:nvSpPr>
          <p:cNvPr id="109" name="is1ídè">
            <a:extLst>
              <a:ext uri="{FF2B5EF4-FFF2-40B4-BE49-F238E27FC236}">
                <a16:creationId xmlns:a16="http://schemas.microsoft.com/office/drawing/2014/main" id="{A7C4C28D-D994-499D-992F-F4BF880DC300}"/>
              </a:ext>
            </a:extLst>
          </p:cNvPr>
          <p:cNvSpPr/>
          <p:nvPr/>
        </p:nvSpPr>
        <p:spPr>
          <a:xfrm>
            <a:off x="636094" y="4108548"/>
            <a:ext cx="6642070" cy="2432109"/>
          </a:xfrm>
          <a:prstGeom prst="roundRect">
            <a:avLst>
              <a:gd name="adj" fmla="val 2415"/>
            </a:avLst>
          </a:prstGeom>
          <a:solidFill>
            <a:schemeClr val="bg1">
              <a:lumMod val="95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tIns="46800" anchor="t">
            <a:norm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srgbClr val="333639"/>
                </a:solidFill>
                <a:effectLst/>
                <a:uLnTx/>
                <a:uFillTx/>
                <a:latin typeface="Arial"/>
                <a:ea typeface="微软雅黑"/>
                <a:cs typeface="+mn-cs"/>
              </a:rPr>
              <a:t/>
            </a:r>
            <a:br>
              <a:rPr kumimoji="0" lang="zh-CN" altLang="en-US" sz="1000" b="0" i="0" u="none" strike="noStrike" kern="1200" cap="none" spc="0" normalizeH="0" baseline="0" noProof="0" dirty="0">
                <a:ln>
                  <a:noFill/>
                </a:ln>
                <a:solidFill>
                  <a:srgbClr val="333639"/>
                </a:solidFill>
                <a:effectLst/>
                <a:uLnTx/>
                <a:uFillTx/>
                <a:latin typeface="Arial"/>
                <a:ea typeface="微软雅黑"/>
                <a:cs typeface="+mn-cs"/>
              </a:rPr>
            </a:br>
            <a:endParaRPr kumimoji="0" lang="zh-CN" altLang="en-US" sz="1000" b="0" i="0" u="none" strike="noStrike" kern="1200" cap="none" spc="0" normalizeH="0" baseline="0" noProof="0" dirty="0">
              <a:ln>
                <a:noFill/>
              </a:ln>
              <a:solidFill>
                <a:srgbClr val="333639"/>
              </a:solidFill>
              <a:effectLst/>
              <a:uLnTx/>
              <a:uFillTx/>
              <a:latin typeface="Arial"/>
              <a:ea typeface="微软雅黑"/>
              <a:cs typeface="+mn-cs"/>
            </a:endParaRPr>
          </a:p>
        </p:txBody>
      </p:sp>
      <p:sp>
        <p:nvSpPr>
          <p:cNvPr id="110" name="íṣlîďê">
            <a:extLst>
              <a:ext uri="{FF2B5EF4-FFF2-40B4-BE49-F238E27FC236}">
                <a16:creationId xmlns:a16="http://schemas.microsoft.com/office/drawing/2014/main" id="{AF75BFD2-98FA-46A8-8E94-1524AA5E22EA}"/>
              </a:ext>
            </a:extLst>
          </p:cNvPr>
          <p:cNvSpPr/>
          <p:nvPr/>
        </p:nvSpPr>
        <p:spPr>
          <a:xfrm>
            <a:off x="873286" y="3927812"/>
            <a:ext cx="6285046" cy="385277"/>
          </a:xfrm>
          <a:prstGeom prst="roundRect">
            <a:avLst>
              <a:gd name="adj" fmla="val 50000"/>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smtClean="0">
                <a:ln>
                  <a:noFill/>
                </a:ln>
                <a:solidFill>
                  <a:srgbClr val="FFFFFF"/>
                </a:solidFill>
                <a:effectLst/>
                <a:uLnTx/>
                <a:uFillTx/>
                <a:latin typeface="Josefin Sans" panose="020B0604020202020204" charset="0"/>
                <a:ea typeface="微软雅黑"/>
              </a:rPr>
              <a:t>Aims &amp; Objectives</a:t>
            </a:r>
            <a:endParaRPr kumimoji="0" lang="zh-CN" altLang="en-US" sz="1600" b="1" i="0" u="none" strike="noStrike" kern="1200" cap="none" spc="0" normalizeH="0" baseline="0" noProof="0" dirty="0">
              <a:ln>
                <a:noFill/>
              </a:ln>
              <a:solidFill>
                <a:srgbClr val="FFFFFF"/>
              </a:solidFill>
              <a:effectLst/>
              <a:uLnTx/>
              <a:uFillTx/>
              <a:latin typeface="Josefin Sans" panose="020B0604020202020204" charset="0"/>
              <a:ea typeface="微软雅黑"/>
            </a:endParaRPr>
          </a:p>
        </p:txBody>
      </p:sp>
      <p:sp>
        <p:nvSpPr>
          <p:cNvPr id="108" name="ïSlïḍè">
            <a:extLst>
              <a:ext uri="{FF2B5EF4-FFF2-40B4-BE49-F238E27FC236}">
                <a16:creationId xmlns:a16="http://schemas.microsoft.com/office/drawing/2014/main" id="{6D47B00A-C39F-42E4-A274-64CE2E695F75}"/>
              </a:ext>
            </a:extLst>
          </p:cNvPr>
          <p:cNvSpPr/>
          <p:nvPr/>
        </p:nvSpPr>
        <p:spPr bwMode="auto">
          <a:xfrm>
            <a:off x="873287" y="4448774"/>
            <a:ext cx="6462022" cy="2163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lvl="0" indent="-171450">
              <a:lnSpc>
                <a:spcPct val="130000"/>
              </a:lnSpc>
              <a:spcBef>
                <a:spcPct val="0"/>
              </a:spcBef>
              <a:buFont typeface="Arial" panose="020B0604020202020204" pitchFamily="34" charset="0"/>
              <a:buChar char="•"/>
            </a:pPr>
            <a:r>
              <a:rPr lang="en-US" altLang="zh-CN" sz="1600" dirty="0">
                <a:solidFill>
                  <a:srgbClr val="000000"/>
                </a:solidFill>
                <a:latin typeface="Josefin Sans" panose="020B0604020202020204" charset="0"/>
              </a:rPr>
              <a:t>This study aims to create a logit models to define the driver gap selection behavior during the merging, diverging, and discretionary processes, while bearing in mind the heterogeneity between drivers’ characteristics, and maneuvering strategies</a:t>
            </a:r>
            <a:r>
              <a:rPr lang="en-US" altLang="zh-CN" sz="1600" dirty="0" smtClean="0">
                <a:solidFill>
                  <a:srgbClr val="000000"/>
                </a:solidFill>
                <a:latin typeface="Josefin Sans" panose="020B0604020202020204" charset="0"/>
              </a:rPr>
              <a:t>.</a:t>
            </a:r>
          </a:p>
          <a:p>
            <a:pPr marL="171450" lvl="0" indent="-171450">
              <a:lnSpc>
                <a:spcPct val="130000"/>
              </a:lnSpc>
              <a:spcBef>
                <a:spcPct val="0"/>
              </a:spcBef>
              <a:buFont typeface="Arial" panose="020B0604020202020204" pitchFamily="34" charset="0"/>
              <a:buChar char="•"/>
            </a:pPr>
            <a:r>
              <a:rPr lang="en-US" altLang="zh-CN" sz="1600" dirty="0">
                <a:solidFill>
                  <a:srgbClr val="000000"/>
                </a:solidFill>
                <a:latin typeface="Josefin Sans" panose="020B0604020202020204" charset="0"/>
              </a:rPr>
              <a:t>The objective </a:t>
            </a:r>
            <a:r>
              <a:rPr lang="en-US" altLang="zh-CN" sz="1600" dirty="0" smtClean="0">
                <a:solidFill>
                  <a:srgbClr val="000000"/>
                </a:solidFill>
                <a:latin typeface="Josefin Sans" panose="020B0604020202020204" charset="0"/>
              </a:rPr>
              <a:t>is to </a:t>
            </a:r>
            <a:r>
              <a:rPr lang="en-US" altLang="zh-CN" sz="1600" dirty="0">
                <a:solidFill>
                  <a:srgbClr val="000000"/>
                </a:solidFill>
                <a:latin typeface="Josefin Sans" panose="020B0604020202020204" charset="0"/>
              </a:rPr>
              <a:t>prove that the multinomial logit model could produce results to show gap acceptance behavior in drivers’ </a:t>
            </a:r>
            <a:r>
              <a:rPr lang="en-US" altLang="zh-CN" sz="1600" dirty="0" smtClean="0">
                <a:solidFill>
                  <a:srgbClr val="000000"/>
                </a:solidFill>
                <a:latin typeface="Josefin Sans" panose="020B0604020202020204" charset="0"/>
              </a:rPr>
              <a:t>lane-changing</a:t>
            </a:r>
            <a:r>
              <a:rPr lang="en-US" altLang="zh-CN" sz="1200" dirty="0" smtClean="0">
                <a:solidFill>
                  <a:srgbClr val="000000"/>
                </a:solidFill>
              </a:rPr>
              <a:t>. </a:t>
            </a:r>
            <a:endParaRPr kumimoji="0" lang="en-US" altLang="zh-CN" sz="1200" b="0" i="0" u="none" strike="noStrike" kern="1200" cap="none" spc="0" normalizeH="0" baseline="0" noProof="0" dirty="0">
              <a:ln>
                <a:noFill/>
              </a:ln>
              <a:solidFill>
                <a:srgbClr val="000000"/>
              </a:solidFill>
              <a:effectLst/>
              <a:uLnTx/>
              <a:uFillTx/>
              <a:latin typeface="Arial"/>
              <a:ea typeface="微软雅黑"/>
            </a:endParaRPr>
          </a:p>
        </p:txBody>
      </p:sp>
      <p:sp>
        <p:nvSpPr>
          <p:cNvPr id="12" name="ïṩļiďê">
            <a:extLst>
              <a:ext uri="{FF2B5EF4-FFF2-40B4-BE49-F238E27FC236}">
                <a16:creationId xmlns:a16="http://schemas.microsoft.com/office/drawing/2014/main" id="{B8EEF558-95C6-4089-9CDC-F216DAB181AB}"/>
              </a:ext>
            </a:extLst>
          </p:cNvPr>
          <p:cNvSpPr/>
          <p:nvPr/>
        </p:nvSpPr>
        <p:spPr>
          <a:xfrm>
            <a:off x="8391076" y="2393644"/>
            <a:ext cx="2843065" cy="2845549"/>
          </a:xfrm>
          <a:prstGeom prst="ellipse">
            <a:avLst/>
          </a:prstGeom>
          <a:solidFill>
            <a:schemeClr val="bg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3" name="ïṣḷïḓè">
            <a:extLst>
              <a:ext uri="{FF2B5EF4-FFF2-40B4-BE49-F238E27FC236}">
                <a16:creationId xmlns:a16="http://schemas.microsoft.com/office/drawing/2014/main" id="{BAC3174B-96AB-4E1D-BAB2-E224AE103C1D}"/>
              </a:ext>
            </a:extLst>
          </p:cNvPr>
          <p:cNvSpPr/>
          <p:nvPr/>
        </p:nvSpPr>
        <p:spPr bwMode="auto">
          <a:xfrm>
            <a:off x="10562538" y="2924621"/>
            <a:ext cx="398543" cy="973445"/>
          </a:xfrm>
          <a:custGeom>
            <a:avLst/>
            <a:gdLst>
              <a:gd name="T0" fmla="*/ 7 w 287"/>
              <a:gd name="T1" fmla="*/ 417 h 701"/>
              <a:gd name="T2" fmla="*/ 230 w 287"/>
              <a:gd name="T3" fmla="*/ 701 h 701"/>
              <a:gd name="T4" fmla="*/ 287 w 287"/>
              <a:gd name="T5" fmla="*/ 310 h 701"/>
              <a:gd name="T6" fmla="*/ 0 w 287"/>
              <a:gd name="T7" fmla="*/ 0 h 701"/>
            </a:gdLst>
            <a:ahLst/>
            <a:cxnLst>
              <a:cxn ang="0">
                <a:pos x="T0" y="T1"/>
              </a:cxn>
              <a:cxn ang="0">
                <a:pos x="T2" y="T3"/>
              </a:cxn>
              <a:cxn ang="0">
                <a:pos x="T4" y="T5"/>
              </a:cxn>
              <a:cxn ang="0">
                <a:pos x="T6" y="T7"/>
              </a:cxn>
            </a:cxnLst>
            <a:rect l="0" t="0" r="r" b="b"/>
            <a:pathLst>
              <a:path w="287" h="701">
                <a:moveTo>
                  <a:pt x="7" y="417"/>
                </a:moveTo>
                <a:lnTo>
                  <a:pt x="230" y="701"/>
                </a:lnTo>
                <a:lnTo>
                  <a:pt x="287" y="310"/>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4" name="îṥliḓè">
            <a:extLst>
              <a:ext uri="{FF2B5EF4-FFF2-40B4-BE49-F238E27FC236}">
                <a16:creationId xmlns:a16="http://schemas.microsoft.com/office/drawing/2014/main" id="{58DFAE31-ACCB-49F1-B67F-CCBA4D48501F}"/>
              </a:ext>
            </a:extLst>
          </p:cNvPr>
          <p:cNvSpPr/>
          <p:nvPr/>
        </p:nvSpPr>
        <p:spPr bwMode="auto">
          <a:xfrm>
            <a:off x="9483555" y="2115037"/>
            <a:ext cx="1210905" cy="2830073"/>
          </a:xfrm>
          <a:custGeom>
            <a:avLst/>
            <a:gdLst>
              <a:gd name="T0" fmla="*/ 853 w 872"/>
              <a:gd name="T1" fmla="*/ 2038 h 2038"/>
              <a:gd name="T2" fmla="*/ 500 w 872"/>
              <a:gd name="T3" fmla="*/ 1597 h 2038"/>
              <a:gd name="T4" fmla="*/ 265 w 872"/>
              <a:gd name="T5" fmla="*/ 1723 h 2038"/>
              <a:gd name="T6" fmla="*/ 225 w 872"/>
              <a:gd name="T7" fmla="*/ 1758 h 2038"/>
              <a:gd name="T8" fmla="*/ 242 w 872"/>
              <a:gd name="T9" fmla="*/ 2023 h 2038"/>
              <a:gd name="T10" fmla="*/ 872 w 872"/>
              <a:gd name="T11" fmla="*/ 2023 h 2038"/>
              <a:gd name="T12" fmla="*/ 493 w 872"/>
              <a:gd name="T13" fmla="*/ 1173 h 2038"/>
              <a:gd name="T14" fmla="*/ 749 w 872"/>
              <a:gd name="T15" fmla="*/ 533 h 2038"/>
              <a:gd name="T16" fmla="*/ 772 w 872"/>
              <a:gd name="T17" fmla="*/ 986 h 2038"/>
              <a:gd name="T18" fmla="*/ 498 w 872"/>
              <a:gd name="T19" fmla="*/ 1133 h 2038"/>
              <a:gd name="T20" fmla="*/ 443 w 872"/>
              <a:gd name="T21" fmla="*/ 796 h 2038"/>
              <a:gd name="T22" fmla="*/ 725 w 872"/>
              <a:gd name="T23" fmla="*/ 536 h 2038"/>
              <a:gd name="T24" fmla="*/ 0 w 872"/>
              <a:gd name="T25" fmla="*/ 0 h 2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2" h="2038">
                <a:moveTo>
                  <a:pt x="853" y="2038"/>
                </a:moveTo>
                <a:lnTo>
                  <a:pt x="500" y="1597"/>
                </a:lnTo>
                <a:lnTo>
                  <a:pt x="265" y="1723"/>
                </a:lnTo>
                <a:lnTo>
                  <a:pt x="225" y="1758"/>
                </a:lnTo>
                <a:lnTo>
                  <a:pt x="242" y="2023"/>
                </a:lnTo>
                <a:lnTo>
                  <a:pt x="872" y="2023"/>
                </a:lnTo>
                <a:lnTo>
                  <a:pt x="493" y="1173"/>
                </a:lnTo>
                <a:lnTo>
                  <a:pt x="749" y="533"/>
                </a:lnTo>
                <a:lnTo>
                  <a:pt x="772" y="986"/>
                </a:lnTo>
                <a:lnTo>
                  <a:pt x="498" y="1133"/>
                </a:lnTo>
                <a:lnTo>
                  <a:pt x="443" y="796"/>
                </a:lnTo>
                <a:lnTo>
                  <a:pt x="725" y="536"/>
                </a:lnTo>
                <a:lnTo>
                  <a:pt x="0"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5" name="iṧḻiďê">
            <a:extLst>
              <a:ext uri="{FF2B5EF4-FFF2-40B4-BE49-F238E27FC236}">
                <a16:creationId xmlns:a16="http://schemas.microsoft.com/office/drawing/2014/main" id="{43B44B28-801E-4444-83A7-BA5C5ACDEBA2}"/>
              </a:ext>
            </a:extLst>
          </p:cNvPr>
          <p:cNvSpPr/>
          <p:nvPr/>
        </p:nvSpPr>
        <p:spPr bwMode="auto">
          <a:xfrm flipH="1">
            <a:off x="8966976" y="2703826"/>
            <a:ext cx="852633" cy="5887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6" name="íṧlîďè">
            <a:extLst>
              <a:ext uri="{FF2B5EF4-FFF2-40B4-BE49-F238E27FC236}">
                <a16:creationId xmlns:a16="http://schemas.microsoft.com/office/drawing/2014/main" id="{F3303D01-29AA-4CB2-B5C3-D5242A6AF836}"/>
              </a:ext>
            </a:extLst>
          </p:cNvPr>
          <p:cNvSpPr/>
          <p:nvPr/>
        </p:nvSpPr>
        <p:spPr bwMode="auto">
          <a:xfrm>
            <a:off x="8150448" y="2141421"/>
            <a:ext cx="3238339" cy="3164739"/>
          </a:xfrm>
          <a:custGeom>
            <a:avLst/>
            <a:gdLst>
              <a:gd name="T0" fmla="*/ 974 w 2332"/>
              <a:gd name="T1" fmla="*/ 0 h 2279"/>
              <a:gd name="T2" fmla="*/ 1581 w 2332"/>
              <a:gd name="T3" fmla="*/ 81 h 2279"/>
              <a:gd name="T4" fmla="*/ 2059 w 2332"/>
              <a:gd name="T5" fmla="*/ 360 h 2279"/>
              <a:gd name="T6" fmla="*/ 2332 w 2332"/>
              <a:gd name="T7" fmla="*/ 820 h 2279"/>
              <a:gd name="T8" fmla="*/ 2249 w 2332"/>
              <a:gd name="T9" fmla="*/ 1718 h 2279"/>
              <a:gd name="T10" fmla="*/ 1652 w 2332"/>
              <a:gd name="T11" fmla="*/ 2279 h 2279"/>
              <a:gd name="T12" fmla="*/ 714 w 2332"/>
              <a:gd name="T13" fmla="*/ 2279 h 2279"/>
              <a:gd name="T14" fmla="*/ 57 w 2332"/>
              <a:gd name="T15" fmla="*/ 1649 h 2279"/>
              <a:gd name="T16" fmla="*/ 0 w 2332"/>
              <a:gd name="T17" fmla="*/ 967 h 2279"/>
              <a:gd name="T18" fmla="*/ 221 w 2332"/>
              <a:gd name="T19" fmla="*/ 448 h 2279"/>
              <a:gd name="T20" fmla="*/ 974 w 2332"/>
              <a:gd name="T21" fmla="*/ 0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32" h="2279">
                <a:moveTo>
                  <a:pt x="974" y="0"/>
                </a:moveTo>
                <a:lnTo>
                  <a:pt x="1581" y="81"/>
                </a:lnTo>
                <a:lnTo>
                  <a:pt x="2059" y="360"/>
                </a:lnTo>
                <a:lnTo>
                  <a:pt x="2332" y="820"/>
                </a:lnTo>
                <a:lnTo>
                  <a:pt x="2249" y="1718"/>
                </a:lnTo>
                <a:lnTo>
                  <a:pt x="1652" y="2279"/>
                </a:lnTo>
                <a:lnTo>
                  <a:pt x="714" y="2279"/>
                </a:lnTo>
                <a:lnTo>
                  <a:pt x="57" y="1649"/>
                </a:lnTo>
                <a:lnTo>
                  <a:pt x="0" y="967"/>
                </a:lnTo>
                <a:lnTo>
                  <a:pt x="221" y="448"/>
                </a:lnTo>
                <a:lnTo>
                  <a:pt x="974"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7" name="íSḻiḍé">
            <a:extLst>
              <a:ext uri="{FF2B5EF4-FFF2-40B4-BE49-F238E27FC236}">
                <a16:creationId xmlns:a16="http://schemas.microsoft.com/office/drawing/2014/main" id="{659735B9-1AA9-4A13-AF5F-C6073D147E25}"/>
              </a:ext>
            </a:extLst>
          </p:cNvPr>
          <p:cNvSpPr/>
          <p:nvPr/>
        </p:nvSpPr>
        <p:spPr bwMode="auto">
          <a:xfrm>
            <a:off x="8457340" y="2494139"/>
            <a:ext cx="2996713" cy="2812021"/>
          </a:xfrm>
          <a:custGeom>
            <a:avLst/>
            <a:gdLst>
              <a:gd name="T0" fmla="*/ 0 w 2158"/>
              <a:gd name="T1" fmla="*/ 194 h 2025"/>
              <a:gd name="T2" fmla="*/ 651 w 2158"/>
              <a:gd name="T3" fmla="*/ 0 h 2025"/>
              <a:gd name="T4" fmla="*/ 981 w 2158"/>
              <a:gd name="T5" fmla="*/ 151 h 2025"/>
              <a:gd name="T6" fmla="*/ 1452 w 2158"/>
              <a:gd name="T7" fmla="*/ 284 h 2025"/>
              <a:gd name="T8" fmla="*/ 2158 w 2158"/>
              <a:gd name="T9" fmla="*/ 578 h 2025"/>
              <a:gd name="T10" fmla="*/ 1746 w 2158"/>
              <a:gd name="T11" fmla="*/ 966 h 2025"/>
              <a:gd name="T12" fmla="*/ 2059 w 2158"/>
              <a:gd name="T13" fmla="*/ 1464 h 2025"/>
              <a:gd name="T14" fmla="*/ 1618 w 2158"/>
              <a:gd name="T15" fmla="*/ 1724 h 2025"/>
              <a:gd name="T16" fmla="*/ 528 w 2158"/>
              <a:gd name="T17" fmla="*/ 2025 h 2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8" h="2025">
                <a:moveTo>
                  <a:pt x="0" y="194"/>
                </a:moveTo>
                <a:lnTo>
                  <a:pt x="651" y="0"/>
                </a:lnTo>
                <a:lnTo>
                  <a:pt x="981" y="151"/>
                </a:lnTo>
                <a:lnTo>
                  <a:pt x="1452" y="284"/>
                </a:lnTo>
                <a:lnTo>
                  <a:pt x="2158" y="578"/>
                </a:lnTo>
                <a:lnTo>
                  <a:pt x="1746" y="966"/>
                </a:lnTo>
                <a:lnTo>
                  <a:pt x="2059" y="1464"/>
                </a:lnTo>
                <a:lnTo>
                  <a:pt x="1618" y="1724"/>
                </a:lnTo>
                <a:lnTo>
                  <a:pt x="528" y="202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8" name="íṧliḍè">
            <a:extLst>
              <a:ext uri="{FF2B5EF4-FFF2-40B4-BE49-F238E27FC236}">
                <a16:creationId xmlns:a16="http://schemas.microsoft.com/office/drawing/2014/main" id="{60E6B20A-9510-494E-91D5-F947EE892E82}"/>
              </a:ext>
            </a:extLst>
          </p:cNvPr>
          <p:cNvSpPr/>
          <p:nvPr/>
        </p:nvSpPr>
        <p:spPr bwMode="auto">
          <a:xfrm>
            <a:off x="8457340" y="2145587"/>
            <a:ext cx="2424588" cy="3196678"/>
          </a:xfrm>
          <a:custGeom>
            <a:avLst/>
            <a:gdLst>
              <a:gd name="T0" fmla="*/ 0 w 1746"/>
              <a:gd name="T1" fmla="*/ 469 h 2302"/>
              <a:gd name="T2" fmla="*/ 192 w 1746"/>
              <a:gd name="T3" fmla="*/ 739 h 2302"/>
              <a:gd name="T4" fmla="*/ 945 w 1746"/>
              <a:gd name="T5" fmla="*/ 417 h 2302"/>
              <a:gd name="T6" fmla="*/ 888 w 1746"/>
              <a:gd name="T7" fmla="*/ 739 h 2302"/>
              <a:gd name="T8" fmla="*/ 981 w 1746"/>
              <a:gd name="T9" fmla="*/ 1729 h 2302"/>
              <a:gd name="T10" fmla="*/ 1618 w 1746"/>
              <a:gd name="T11" fmla="*/ 1975 h 2302"/>
              <a:gd name="T12" fmla="*/ 1746 w 1746"/>
              <a:gd name="T13" fmla="*/ 1236 h 2302"/>
              <a:gd name="T14" fmla="*/ 1452 w 1746"/>
              <a:gd name="T15" fmla="*/ 535 h 2302"/>
              <a:gd name="T16" fmla="*/ 898 w 1746"/>
              <a:gd name="T17" fmla="*/ 753 h 2302"/>
              <a:gd name="T18" fmla="*/ 1220 w 1746"/>
              <a:gd name="T19" fmla="*/ 1137 h 2302"/>
              <a:gd name="T20" fmla="*/ 950 w 1746"/>
              <a:gd name="T21" fmla="*/ 1717 h 2302"/>
              <a:gd name="T22" fmla="*/ 945 w 1746"/>
              <a:gd name="T23" fmla="*/ 1729 h 2302"/>
              <a:gd name="T24" fmla="*/ 481 w 1746"/>
              <a:gd name="T25" fmla="*/ 2302 h 2302"/>
              <a:gd name="T26" fmla="*/ 239 w 1746"/>
              <a:gd name="T27" fmla="*/ 1137 h 2302"/>
              <a:gd name="T28" fmla="*/ 945 w 1746"/>
              <a:gd name="T29" fmla="*/ 398 h 2302"/>
              <a:gd name="T30" fmla="*/ 774 w 1746"/>
              <a:gd name="T31" fmla="*/ 0 h 2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46" h="2302">
                <a:moveTo>
                  <a:pt x="0" y="469"/>
                </a:moveTo>
                <a:lnTo>
                  <a:pt x="192" y="739"/>
                </a:lnTo>
                <a:lnTo>
                  <a:pt x="945" y="417"/>
                </a:lnTo>
                <a:lnTo>
                  <a:pt x="888" y="739"/>
                </a:lnTo>
                <a:lnTo>
                  <a:pt x="981" y="1729"/>
                </a:lnTo>
                <a:lnTo>
                  <a:pt x="1618" y="1975"/>
                </a:lnTo>
                <a:lnTo>
                  <a:pt x="1746" y="1236"/>
                </a:lnTo>
                <a:lnTo>
                  <a:pt x="1452" y="535"/>
                </a:lnTo>
                <a:lnTo>
                  <a:pt x="898" y="753"/>
                </a:lnTo>
                <a:lnTo>
                  <a:pt x="1220" y="1137"/>
                </a:lnTo>
                <a:lnTo>
                  <a:pt x="950" y="1717"/>
                </a:lnTo>
                <a:lnTo>
                  <a:pt x="945" y="1729"/>
                </a:lnTo>
                <a:lnTo>
                  <a:pt x="481" y="2302"/>
                </a:lnTo>
                <a:lnTo>
                  <a:pt x="239" y="1137"/>
                </a:lnTo>
                <a:lnTo>
                  <a:pt x="945" y="398"/>
                </a:lnTo>
                <a:lnTo>
                  <a:pt x="774"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9" name="îṩḻiďè">
            <a:extLst>
              <a:ext uri="{FF2B5EF4-FFF2-40B4-BE49-F238E27FC236}">
                <a16:creationId xmlns:a16="http://schemas.microsoft.com/office/drawing/2014/main" id="{B8AFB6A8-A4F4-4CAB-9885-90F843D60A61}"/>
              </a:ext>
            </a:extLst>
          </p:cNvPr>
          <p:cNvSpPr/>
          <p:nvPr/>
        </p:nvSpPr>
        <p:spPr bwMode="auto">
          <a:xfrm>
            <a:off x="8176832" y="3131531"/>
            <a:ext cx="566570" cy="592954"/>
          </a:xfrm>
          <a:custGeom>
            <a:avLst/>
            <a:gdLst>
              <a:gd name="T0" fmla="*/ 375 w 408"/>
              <a:gd name="T1" fmla="*/ 0 h 427"/>
              <a:gd name="T2" fmla="*/ 408 w 408"/>
              <a:gd name="T3" fmla="*/ 427 h 427"/>
              <a:gd name="T4" fmla="*/ 0 w 408"/>
              <a:gd name="T5" fmla="*/ 275 h 427"/>
            </a:gdLst>
            <a:ahLst/>
            <a:cxnLst>
              <a:cxn ang="0">
                <a:pos x="T0" y="T1"/>
              </a:cxn>
              <a:cxn ang="0">
                <a:pos x="T2" y="T3"/>
              </a:cxn>
              <a:cxn ang="0">
                <a:pos x="T4" y="T5"/>
              </a:cxn>
            </a:cxnLst>
            <a:rect l="0" t="0" r="r" b="b"/>
            <a:pathLst>
              <a:path w="408" h="427">
                <a:moveTo>
                  <a:pt x="375" y="0"/>
                </a:moveTo>
                <a:lnTo>
                  <a:pt x="408" y="427"/>
                </a:lnTo>
                <a:lnTo>
                  <a:pt x="0" y="275"/>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0" name="îšlïḓé">
            <a:extLst>
              <a:ext uri="{FF2B5EF4-FFF2-40B4-BE49-F238E27FC236}">
                <a16:creationId xmlns:a16="http://schemas.microsoft.com/office/drawing/2014/main" id="{DCB30ED9-F6B1-440A-B941-068C4EC9AB81}"/>
              </a:ext>
            </a:extLst>
          </p:cNvPr>
          <p:cNvSpPr/>
          <p:nvPr/>
        </p:nvSpPr>
        <p:spPr bwMode="auto">
          <a:xfrm>
            <a:off x="8743403" y="2141421"/>
            <a:ext cx="2217678" cy="990109"/>
          </a:xfrm>
          <a:custGeom>
            <a:avLst/>
            <a:gdLst>
              <a:gd name="T0" fmla="*/ 0 w 1597"/>
              <a:gd name="T1" fmla="*/ 713 h 713"/>
              <a:gd name="T2" fmla="*/ 424 w 1597"/>
              <a:gd name="T3" fmla="*/ 261 h 713"/>
              <a:gd name="T4" fmla="*/ 547 w 1597"/>
              <a:gd name="T5" fmla="*/ 0 h 713"/>
              <a:gd name="T6" fmla="*/ 566 w 1597"/>
              <a:gd name="T7" fmla="*/ 10 h 713"/>
              <a:gd name="T8" fmla="*/ 1057 w 1597"/>
              <a:gd name="T9" fmla="*/ 254 h 713"/>
              <a:gd name="T10" fmla="*/ 1154 w 1597"/>
              <a:gd name="T11" fmla="*/ 81 h 713"/>
              <a:gd name="T12" fmla="*/ 1265 w 1597"/>
              <a:gd name="T13" fmla="*/ 500 h 713"/>
              <a:gd name="T14" fmla="*/ 1597 w 1597"/>
              <a:gd name="T15" fmla="*/ 358 h 7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7" h="713">
                <a:moveTo>
                  <a:pt x="0" y="713"/>
                </a:moveTo>
                <a:lnTo>
                  <a:pt x="424" y="261"/>
                </a:lnTo>
                <a:lnTo>
                  <a:pt x="547" y="0"/>
                </a:lnTo>
                <a:lnTo>
                  <a:pt x="566" y="10"/>
                </a:lnTo>
                <a:lnTo>
                  <a:pt x="1057" y="254"/>
                </a:lnTo>
                <a:lnTo>
                  <a:pt x="1154" y="81"/>
                </a:lnTo>
                <a:lnTo>
                  <a:pt x="1265" y="500"/>
                </a:lnTo>
                <a:lnTo>
                  <a:pt x="1597" y="358"/>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1" name="íṧľîďe">
            <a:extLst>
              <a:ext uri="{FF2B5EF4-FFF2-40B4-BE49-F238E27FC236}">
                <a16:creationId xmlns:a16="http://schemas.microsoft.com/office/drawing/2014/main" id="{9E8BD629-A5B6-47CF-8217-46F581784F87}"/>
              </a:ext>
            </a:extLst>
          </p:cNvPr>
          <p:cNvSpPr/>
          <p:nvPr/>
        </p:nvSpPr>
        <p:spPr bwMode="auto">
          <a:xfrm>
            <a:off x="8765622" y="3191242"/>
            <a:ext cx="1053987" cy="1365045"/>
          </a:xfrm>
          <a:custGeom>
            <a:avLst/>
            <a:gdLst>
              <a:gd name="T0" fmla="*/ 0 w 759"/>
              <a:gd name="T1" fmla="*/ 398 h 983"/>
              <a:gd name="T2" fmla="*/ 759 w 759"/>
              <a:gd name="T3" fmla="*/ 983 h 983"/>
              <a:gd name="T4" fmla="*/ 552 w 759"/>
              <a:gd name="T5" fmla="*/ 512 h 983"/>
              <a:gd name="T6" fmla="*/ 759 w 759"/>
              <a:gd name="T7" fmla="*/ 448 h 983"/>
              <a:gd name="T8" fmla="*/ 652 w 759"/>
              <a:gd name="T9" fmla="*/ 0 h 983"/>
              <a:gd name="T10" fmla="*/ 34 w 759"/>
              <a:gd name="T11" fmla="*/ 384 h 983"/>
              <a:gd name="T12" fmla="*/ 541 w 759"/>
              <a:gd name="T13" fmla="*/ 512 h 983"/>
            </a:gdLst>
            <a:ahLst/>
            <a:cxnLst>
              <a:cxn ang="0">
                <a:pos x="T0" y="T1"/>
              </a:cxn>
              <a:cxn ang="0">
                <a:pos x="T2" y="T3"/>
              </a:cxn>
              <a:cxn ang="0">
                <a:pos x="T4" y="T5"/>
              </a:cxn>
              <a:cxn ang="0">
                <a:pos x="T6" y="T7"/>
              </a:cxn>
              <a:cxn ang="0">
                <a:pos x="T8" y="T9"/>
              </a:cxn>
              <a:cxn ang="0">
                <a:pos x="T10" y="T11"/>
              </a:cxn>
              <a:cxn ang="0">
                <a:pos x="T12" y="T13"/>
              </a:cxn>
            </a:cxnLst>
            <a:rect l="0" t="0" r="r" b="b"/>
            <a:pathLst>
              <a:path w="759" h="983">
                <a:moveTo>
                  <a:pt x="0" y="398"/>
                </a:moveTo>
                <a:lnTo>
                  <a:pt x="759" y="983"/>
                </a:lnTo>
                <a:lnTo>
                  <a:pt x="552" y="512"/>
                </a:lnTo>
                <a:lnTo>
                  <a:pt x="759" y="448"/>
                </a:lnTo>
                <a:lnTo>
                  <a:pt x="652" y="0"/>
                </a:lnTo>
                <a:lnTo>
                  <a:pt x="34" y="384"/>
                </a:lnTo>
                <a:lnTo>
                  <a:pt x="541" y="512"/>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2" name="îṡḷíḑé">
            <a:extLst>
              <a:ext uri="{FF2B5EF4-FFF2-40B4-BE49-F238E27FC236}">
                <a16:creationId xmlns:a16="http://schemas.microsoft.com/office/drawing/2014/main" id="{73612A95-F471-4816-B65A-ED8A69391247}"/>
              </a:ext>
            </a:extLst>
          </p:cNvPr>
          <p:cNvSpPr/>
          <p:nvPr/>
        </p:nvSpPr>
        <p:spPr bwMode="auto">
          <a:xfrm>
            <a:off x="10213986" y="3743926"/>
            <a:ext cx="644335" cy="404097"/>
          </a:xfrm>
          <a:custGeom>
            <a:avLst/>
            <a:gdLst>
              <a:gd name="T0" fmla="*/ 0 w 464"/>
              <a:gd name="T1" fmla="*/ 0 h 291"/>
              <a:gd name="T2" fmla="*/ 296 w 464"/>
              <a:gd name="T3" fmla="*/ 291 h 291"/>
              <a:gd name="T4" fmla="*/ 464 w 464"/>
              <a:gd name="T5" fmla="*/ 95 h 291"/>
              <a:gd name="T6" fmla="*/ 0 w 464"/>
              <a:gd name="T7" fmla="*/ 0 h 291"/>
            </a:gdLst>
            <a:ahLst/>
            <a:cxnLst>
              <a:cxn ang="0">
                <a:pos x="T0" y="T1"/>
              </a:cxn>
              <a:cxn ang="0">
                <a:pos x="T2" y="T3"/>
              </a:cxn>
              <a:cxn ang="0">
                <a:pos x="T4" y="T5"/>
              </a:cxn>
              <a:cxn ang="0">
                <a:pos x="T6" y="T7"/>
              </a:cxn>
            </a:cxnLst>
            <a:rect l="0" t="0" r="r" b="b"/>
            <a:pathLst>
              <a:path w="464" h="291">
                <a:moveTo>
                  <a:pt x="0" y="0"/>
                </a:moveTo>
                <a:lnTo>
                  <a:pt x="296" y="291"/>
                </a:lnTo>
                <a:lnTo>
                  <a:pt x="464" y="95"/>
                </a:lnTo>
                <a:lnTo>
                  <a:pt x="0" y="0"/>
                </a:lnTo>
                <a:close/>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3" name="íṣ1îḓê">
            <a:extLst>
              <a:ext uri="{FF2B5EF4-FFF2-40B4-BE49-F238E27FC236}">
                <a16:creationId xmlns:a16="http://schemas.microsoft.com/office/drawing/2014/main" id="{02A47BAA-03ED-46BB-A25E-D68FB9FC6117}"/>
              </a:ext>
            </a:extLst>
          </p:cNvPr>
          <p:cNvSpPr/>
          <p:nvPr/>
        </p:nvSpPr>
        <p:spPr bwMode="auto">
          <a:xfrm>
            <a:off x="8265706" y="3777254"/>
            <a:ext cx="987332" cy="1591395"/>
          </a:xfrm>
          <a:custGeom>
            <a:avLst/>
            <a:gdLst>
              <a:gd name="T0" fmla="*/ 711 w 711"/>
              <a:gd name="T1" fmla="*/ 689 h 1146"/>
              <a:gd name="T2" fmla="*/ 628 w 711"/>
              <a:gd name="T3" fmla="*/ 1146 h 1146"/>
              <a:gd name="T4" fmla="*/ 469 w 711"/>
              <a:gd name="T5" fmla="*/ 533 h 1146"/>
              <a:gd name="T6" fmla="*/ 280 w 711"/>
              <a:gd name="T7" fmla="*/ 303 h 1146"/>
              <a:gd name="T8" fmla="*/ 0 w 711"/>
              <a:gd name="T9" fmla="*/ 452 h 1146"/>
              <a:gd name="T10" fmla="*/ 344 w 711"/>
              <a:gd name="T11" fmla="*/ 0 h 1146"/>
              <a:gd name="T12" fmla="*/ 299 w 711"/>
              <a:gd name="T13" fmla="*/ 291 h 1146"/>
            </a:gdLst>
            <a:ahLst/>
            <a:cxnLst>
              <a:cxn ang="0">
                <a:pos x="T0" y="T1"/>
              </a:cxn>
              <a:cxn ang="0">
                <a:pos x="T2" y="T3"/>
              </a:cxn>
              <a:cxn ang="0">
                <a:pos x="T4" y="T5"/>
              </a:cxn>
              <a:cxn ang="0">
                <a:pos x="T6" y="T7"/>
              </a:cxn>
              <a:cxn ang="0">
                <a:pos x="T8" y="T9"/>
              </a:cxn>
              <a:cxn ang="0">
                <a:pos x="T10" y="T11"/>
              </a:cxn>
              <a:cxn ang="0">
                <a:pos x="T12" y="T13"/>
              </a:cxn>
            </a:cxnLst>
            <a:rect l="0" t="0" r="r" b="b"/>
            <a:pathLst>
              <a:path w="711" h="1146">
                <a:moveTo>
                  <a:pt x="711" y="689"/>
                </a:moveTo>
                <a:lnTo>
                  <a:pt x="628" y="1146"/>
                </a:lnTo>
                <a:lnTo>
                  <a:pt x="469" y="533"/>
                </a:lnTo>
                <a:lnTo>
                  <a:pt x="280" y="303"/>
                </a:lnTo>
                <a:lnTo>
                  <a:pt x="0" y="452"/>
                </a:lnTo>
                <a:lnTo>
                  <a:pt x="344" y="0"/>
                </a:lnTo>
                <a:lnTo>
                  <a:pt x="299" y="291"/>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4" name="íSlîḍé">
            <a:extLst>
              <a:ext uri="{FF2B5EF4-FFF2-40B4-BE49-F238E27FC236}">
                <a16:creationId xmlns:a16="http://schemas.microsoft.com/office/drawing/2014/main" id="{D7A4C24F-F7C7-4FEF-A285-C3E422E1CC76}"/>
              </a:ext>
            </a:extLst>
          </p:cNvPr>
          <p:cNvSpPr/>
          <p:nvPr/>
        </p:nvSpPr>
        <p:spPr bwMode="auto">
          <a:xfrm flipH="1" flipV="1">
            <a:off x="8808670" y="3777254"/>
            <a:ext cx="1010939" cy="6248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5" name="iśḻïďe">
            <a:extLst>
              <a:ext uri="{FF2B5EF4-FFF2-40B4-BE49-F238E27FC236}">
                <a16:creationId xmlns:a16="http://schemas.microsoft.com/office/drawing/2014/main" id="{A00FF0FD-4386-4658-9E92-9B363F23E0D4}"/>
              </a:ext>
            </a:extLst>
          </p:cNvPr>
          <p:cNvSpPr/>
          <p:nvPr/>
        </p:nvSpPr>
        <p:spPr bwMode="auto">
          <a:xfrm flipH="1">
            <a:off x="10924977" y="3292614"/>
            <a:ext cx="411041" cy="66655"/>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6" name="iṩlíḓé">
            <a:extLst>
              <a:ext uri="{FF2B5EF4-FFF2-40B4-BE49-F238E27FC236}">
                <a16:creationId xmlns:a16="http://schemas.microsoft.com/office/drawing/2014/main" id="{CC91B916-38DE-418E-9DB6-6761E86FA431}"/>
              </a:ext>
            </a:extLst>
          </p:cNvPr>
          <p:cNvSpPr/>
          <p:nvPr/>
        </p:nvSpPr>
        <p:spPr bwMode="auto">
          <a:xfrm>
            <a:off x="10720844" y="3898066"/>
            <a:ext cx="240237" cy="1047043"/>
          </a:xfrm>
          <a:custGeom>
            <a:avLst/>
            <a:gdLst>
              <a:gd name="T0" fmla="*/ 0 w 173"/>
              <a:gd name="T1" fmla="*/ 754 h 754"/>
              <a:gd name="T2" fmla="*/ 173 w 173"/>
              <a:gd name="T3" fmla="*/ 308 h 754"/>
              <a:gd name="T4" fmla="*/ 116 w 173"/>
              <a:gd name="T5" fmla="*/ 0 h 754"/>
            </a:gdLst>
            <a:ahLst/>
            <a:cxnLst>
              <a:cxn ang="0">
                <a:pos x="T0" y="T1"/>
              </a:cxn>
              <a:cxn ang="0">
                <a:pos x="T2" y="T3"/>
              </a:cxn>
              <a:cxn ang="0">
                <a:pos x="T4" y="T5"/>
              </a:cxn>
            </a:cxnLst>
            <a:rect l="0" t="0" r="r" b="b"/>
            <a:pathLst>
              <a:path w="173" h="754">
                <a:moveTo>
                  <a:pt x="0" y="754"/>
                </a:moveTo>
                <a:lnTo>
                  <a:pt x="173" y="308"/>
                </a:lnTo>
                <a:lnTo>
                  <a:pt x="116" y="0"/>
                </a:lnTo>
              </a:path>
            </a:pathLst>
          </a:cu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7" name="iṧḻiḑe">
            <a:extLst>
              <a:ext uri="{FF2B5EF4-FFF2-40B4-BE49-F238E27FC236}">
                <a16:creationId xmlns:a16="http://schemas.microsoft.com/office/drawing/2014/main" id="{CC4E8FA0-4BC1-455A-9204-79129A4EF7E8}"/>
              </a:ext>
            </a:extLst>
          </p:cNvPr>
          <p:cNvSpPr/>
          <p:nvPr/>
        </p:nvSpPr>
        <p:spPr bwMode="auto">
          <a:xfrm flipH="1" flipV="1">
            <a:off x="10961081" y="4325771"/>
            <a:ext cx="374937" cy="230516"/>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8" name="îśḷiḑè">
            <a:extLst>
              <a:ext uri="{FF2B5EF4-FFF2-40B4-BE49-F238E27FC236}">
                <a16:creationId xmlns:a16="http://schemas.microsoft.com/office/drawing/2014/main" id="{254683E3-1807-43A2-9A4C-5FA3F8B2C01E}"/>
              </a:ext>
            </a:extLst>
          </p:cNvPr>
          <p:cNvSpPr/>
          <p:nvPr/>
        </p:nvSpPr>
        <p:spPr bwMode="auto">
          <a:xfrm>
            <a:off x="10634748" y="4171631"/>
            <a:ext cx="59712" cy="77347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29" name="íSlíḑé">
            <a:extLst>
              <a:ext uri="{FF2B5EF4-FFF2-40B4-BE49-F238E27FC236}">
                <a16:creationId xmlns:a16="http://schemas.microsoft.com/office/drawing/2014/main" id="{9F63830C-E3F5-461F-8079-E244DEAC61A7}"/>
              </a:ext>
            </a:extLst>
          </p:cNvPr>
          <p:cNvSpPr/>
          <p:nvPr/>
        </p:nvSpPr>
        <p:spPr bwMode="auto">
          <a:xfrm flipH="1">
            <a:off x="9101675" y="4945110"/>
            <a:ext cx="697104" cy="423539"/>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0" name="íšľïḑé">
            <a:extLst>
              <a:ext uri="{FF2B5EF4-FFF2-40B4-BE49-F238E27FC236}">
                <a16:creationId xmlns:a16="http://schemas.microsoft.com/office/drawing/2014/main" id="{4D980191-C2AB-4AE5-9C1E-8B33F2050F41}"/>
              </a:ext>
            </a:extLst>
          </p:cNvPr>
          <p:cNvSpPr/>
          <p:nvPr/>
        </p:nvSpPr>
        <p:spPr bwMode="auto">
          <a:xfrm flipH="1">
            <a:off x="9733512" y="3207906"/>
            <a:ext cx="377714" cy="0"/>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1" name="iṧľîḋe">
            <a:extLst>
              <a:ext uri="{FF2B5EF4-FFF2-40B4-BE49-F238E27FC236}">
                <a16:creationId xmlns:a16="http://schemas.microsoft.com/office/drawing/2014/main" id="{4E84E87A-0CAF-41EA-89A7-574E0922CFD1}"/>
              </a:ext>
            </a:extLst>
          </p:cNvPr>
          <p:cNvSpPr/>
          <p:nvPr/>
        </p:nvSpPr>
        <p:spPr bwMode="auto">
          <a:xfrm flipH="1">
            <a:off x="9851547" y="3724485"/>
            <a:ext cx="259678" cy="81931"/>
          </a:xfrm>
          <a:prstGeom prst="line">
            <a:avLst/>
          </a:prstGeom>
          <a:noFill/>
          <a:ln w="12700" cap="flat" cmpd="sng" algn="ctr">
            <a:solidFill>
              <a:schemeClr val="tx1">
                <a:lumMod val="50000"/>
                <a:lumOff val="50000"/>
              </a:schemeClr>
            </a:solidFill>
            <a:prstDash val="solid"/>
            <a:miter lim="800000"/>
            <a:headEnd type="none" w="med" len="med"/>
            <a:tailEnd type="none" w="med" len="med"/>
          </a:ln>
          <a:extLst>
            <a:ext uri="{909E8E84-426E-40DD-AFC4-6F175D3DCCD1}">
              <a14:hiddenFill xmlns:a14="http://schemas.microsoft.com/office/drawing/2010/main">
                <a:solidFill>
                  <a:schemeClr val="dk2">
                    <a:lumMod val="100000"/>
                  </a:schemeClr>
                </a:solidFill>
              </a14:hiddenFill>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2" name="ísḻîḍê">
            <a:extLst>
              <a:ext uri="{FF2B5EF4-FFF2-40B4-BE49-F238E27FC236}">
                <a16:creationId xmlns:a16="http://schemas.microsoft.com/office/drawing/2014/main" id="{8AB2E98B-FCA6-4ADA-8079-149DCCFEBAB0}"/>
              </a:ext>
            </a:extLst>
          </p:cNvPr>
          <p:cNvSpPr/>
          <p:nvPr/>
        </p:nvSpPr>
        <p:spPr bwMode="auto">
          <a:xfrm>
            <a:off x="10157445" y="2476829"/>
            <a:ext cx="112481" cy="112481"/>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3" name="i$ļiďe">
            <a:extLst>
              <a:ext uri="{FF2B5EF4-FFF2-40B4-BE49-F238E27FC236}">
                <a16:creationId xmlns:a16="http://schemas.microsoft.com/office/drawing/2014/main" id="{1A426019-7607-4A46-8306-9F14D86B534B}"/>
              </a:ext>
            </a:extLst>
          </p:cNvPr>
          <p:cNvSpPr/>
          <p:nvPr/>
        </p:nvSpPr>
        <p:spPr bwMode="auto">
          <a:xfrm>
            <a:off x="10908706" y="3296134"/>
            <a:ext cx="111093" cy="112481"/>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4" name="îšļîḑê">
            <a:extLst>
              <a:ext uri="{FF2B5EF4-FFF2-40B4-BE49-F238E27FC236}">
                <a16:creationId xmlns:a16="http://schemas.microsoft.com/office/drawing/2014/main" id="{5826ABE7-5863-4DC5-A842-67C0A09127ED}"/>
              </a:ext>
            </a:extLst>
          </p:cNvPr>
          <p:cNvSpPr/>
          <p:nvPr/>
        </p:nvSpPr>
        <p:spPr bwMode="auto">
          <a:xfrm>
            <a:off x="10510163" y="3444719"/>
            <a:ext cx="111093" cy="111092"/>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5" name="ïṧḻîďê">
            <a:extLst>
              <a:ext uri="{FF2B5EF4-FFF2-40B4-BE49-F238E27FC236}">
                <a16:creationId xmlns:a16="http://schemas.microsoft.com/office/drawing/2014/main" id="{A9B3954C-5179-437D-B465-213461AF6D15}"/>
              </a:ext>
            </a:extLst>
          </p:cNvPr>
          <p:cNvSpPr/>
          <p:nvPr/>
        </p:nvSpPr>
        <p:spPr bwMode="auto">
          <a:xfrm>
            <a:off x="10058851" y="3168378"/>
            <a:ext cx="112481" cy="111092"/>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6" name="i$liďé">
            <a:extLst>
              <a:ext uri="{FF2B5EF4-FFF2-40B4-BE49-F238E27FC236}">
                <a16:creationId xmlns:a16="http://schemas.microsoft.com/office/drawing/2014/main" id="{FDB8CE7D-BDAF-45DC-9D39-0D630052B8FA}"/>
              </a:ext>
            </a:extLst>
          </p:cNvPr>
          <p:cNvSpPr/>
          <p:nvPr/>
        </p:nvSpPr>
        <p:spPr bwMode="auto">
          <a:xfrm>
            <a:off x="9467284" y="3858538"/>
            <a:ext cx="111093" cy="112481"/>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7" name="îS1îḓé">
            <a:extLst>
              <a:ext uri="{FF2B5EF4-FFF2-40B4-BE49-F238E27FC236}">
                <a16:creationId xmlns:a16="http://schemas.microsoft.com/office/drawing/2014/main" id="{0096E67B-4521-415E-965E-BD50F1FBF386}"/>
              </a:ext>
            </a:extLst>
          </p:cNvPr>
          <p:cNvSpPr/>
          <p:nvPr/>
        </p:nvSpPr>
        <p:spPr bwMode="auto">
          <a:xfrm>
            <a:off x="8914601" y="3233644"/>
            <a:ext cx="111093" cy="112481"/>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8" name="íŝļíḋè">
            <a:extLst>
              <a:ext uri="{FF2B5EF4-FFF2-40B4-BE49-F238E27FC236}">
                <a16:creationId xmlns:a16="http://schemas.microsoft.com/office/drawing/2014/main" id="{DF00364D-3F10-4A51-BEA7-79ED2B0DBB24}"/>
              </a:ext>
            </a:extLst>
          </p:cNvPr>
          <p:cNvSpPr/>
          <p:nvPr/>
        </p:nvSpPr>
        <p:spPr bwMode="auto">
          <a:xfrm>
            <a:off x="8621595" y="4144601"/>
            <a:ext cx="111093" cy="112481"/>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39" name="is1iḋé">
            <a:extLst>
              <a:ext uri="{FF2B5EF4-FFF2-40B4-BE49-F238E27FC236}">
                <a16:creationId xmlns:a16="http://schemas.microsoft.com/office/drawing/2014/main" id="{AAB492A6-7B41-45ED-984B-C14234983AFA}"/>
              </a:ext>
            </a:extLst>
          </p:cNvPr>
          <p:cNvSpPr/>
          <p:nvPr/>
        </p:nvSpPr>
        <p:spPr bwMode="auto">
          <a:xfrm>
            <a:off x="9186777" y="4655624"/>
            <a:ext cx="112481" cy="111092"/>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0" name="iṥlîḓè">
            <a:extLst>
              <a:ext uri="{FF2B5EF4-FFF2-40B4-BE49-F238E27FC236}">
                <a16:creationId xmlns:a16="http://schemas.microsoft.com/office/drawing/2014/main" id="{1E22B2B6-8550-4702-B3C3-C6EAA860719F}"/>
              </a:ext>
            </a:extLst>
          </p:cNvPr>
          <p:cNvSpPr/>
          <p:nvPr/>
        </p:nvSpPr>
        <p:spPr bwMode="auto">
          <a:xfrm>
            <a:off x="10114397" y="4273745"/>
            <a:ext cx="112481" cy="111092"/>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1" name="iŝliḍè">
            <a:extLst>
              <a:ext uri="{FF2B5EF4-FFF2-40B4-BE49-F238E27FC236}">
                <a16:creationId xmlns:a16="http://schemas.microsoft.com/office/drawing/2014/main" id="{B63128F3-20D9-456A-B770-41D012394CE5}"/>
              </a:ext>
            </a:extLst>
          </p:cNvPr>
          <p:cNvSpPr/>
          <p:nvPr/>
        </p:nvSpPr>
        <p:spPr bwMode="auto">
          <a:xfrm>
            <a:off x="10565709" y="4112662"/>
            <a:ext cx="112481" cy="111092"/>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2" name="îšlïḑê">
            <a:extLst>
              <a:ext uri="{FF2B5EF4-FFF2-40B4-BE49-F238E27FC236}">
                <a16:creationId xmlns:a16="http://schemas.microsoft.com/office/drawing/2014/main" id="{5D2B4A34-F699-4643-B4DB-A3E4C86845C6}"/>
              </a:ext>
            </a:extLst>
          </p:cNvPr>
          <p:cNvSpPr/>
          <p:nvPr/>
        </p:nvSpPr>
        <p:spPr bwMode="auto">
          <a:xfrm>
            <a:off x="10908706" y="4273745"/>
            <a:ext cx="111093" cy="111092"/>
          </a:xfrm>
          <a:prstGeom prst="ellipse">
            <a:avLst/>
          </a:prstGeom>
          <a:solidFill>
            <a:schemeClr val="accent1">
              <a:lumMod val="100000"/>
            </a:schemeClr>
          </a:solidFill>
          <a:ln w="9525">
            <a:solidFill>
              <a:schemeClr val="accent6"/>
            </a:solidFill>
            <a:round/>
            <a:headEnd/>
            <a:tailEn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43" name="iS1iḋê">
            <a:extLst>
              <a:ext uri="{FF2B5EF4-FFF2-40B4-BE49-F238E27FC236}">
                <a16:creationId xmlns:a16="http://schemas.microsoft.com/office/drawing/2014/main" id="{845C866C-4BF7-4AD7-84E2-43140343DBE4}"/>
              </a:ext>
            </a:extLst>
          </p:cNvPr>
          <p:cNvSpPr/>
          <p:nvPr/>
        </p:nvSpPr>
        <p:spPr bwMode="auto">
          <a:xfrm>
            <a:off x="9762673" y="4888175"/>
            <a:ext cx="112481" cy="112481"/>
          </a:xfrm>
          <a:prstGeom prst="ellipse">
            <a:avLst/>
          </a:prstGeom>
          <a:solidFill>
            <a:schemeClr val="accent2">
              <a:lumMod val="100000"/>
            </a:schemeClr>
          </a:solidFill>
          <a:ln w="12700" cap="flat" cmpd="sng" algn="ctr">
            <a:solidFill>
              <a:schemeClr val="bg1">
                <a:lumMod val="100000"/>
              </a:schemeClr>
            </a:solidFill>
            <a:prstDash val="solid"/>
            <a:round/>
            <a:headEnd type="none" w="med" len="med"/>
            <a:tailEnd type="none" w="med" len="med"/>
          </a:ln>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微软雅黑"/>
              <a:cs typeface="+mn-cs"/>
            </a:endParaRPr>
          </a:p>
        </p:txBody>
      </p:sp>
      <p:sp>
        <p:nvSpPr>
          <p:cNvPr id="105" name="íṥļîḑê">
            <a:extLst>
              <a:ext uri="{FF2B5EF4-FFF2-40B4-BE49-F238E27FC236}">
                <a16:creationId xmlns:a16="http://schemas.microsoft.com/office/drawing/2014/main" id="{03FD500E-09F1-4C73-977E-60DA011629C2}"/>
              </a:ext>
            </a:extLst>
          </p:cNvPr>
          <p:cNvSpPr/>
          <p:nvPr/>
        </p:nvSpPr>
        <p:spPr>
          <a:xfrm>
            <a:off x="10371652" y="2737925"/>
            <a:ext cx="271082" cy="27282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6" name="ïSḻîdè">
            <a:extLst>
              <a:ext uri="{FF2B5EF4-FFF2-40B4-BE49-F238E27FC236}">
                <a16:creationId xmlns:a16="http://schemas.microsoft.com/office/drawing/2014/main" id="{F60710B3-25C4-4CE6-84EA-0AB1C6F1CC1F}"/>
              </a:ext>
            </a:extLst>
          </p:cNvPr>
          <p:cNvSpPr/>
          <p:nvPr/>
        </p:nvSpPr>
        <p:spPr>
          <a:xfrm>
            <a:off x="10443963" y="2810699"/>
            <a:ext cx="126460" cy="127273"/>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3" name="îşlîḍe">
            <a:extLst>
              <a:ext uri="{FF2B5EF4-FFF2-40B4-BE49-F238E27FC236}">
                <a16:creationId xmlns:a16="http://schemas.microsoft.com/office/drawing/2014/main" id="{6293184E-4EA5-43E8-A07E-18D409CC74C0}"/>
              </a:ext>
            </a:extLst>
          </p:cNvPr>
          <p:cNvSpPr/>
          <p:nvPr/>
        </p:nvSpPr>
        <p:spPr>
          <a:xfrm>
            <a:off x="9579019" y="3058673"/>
            <a:ext cx="271082" cy="27282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4" name="í$líḓè">
            <a:extLst>
              <a:ext uri="{FF2B5EF4-FFF2-40B4-BE49-F238E27FC236}">
                <a16:creationId xmlns:a16="http://schemas.microsoft.com/office/drawing/2014/main" id="{A16891DB-009C-4990-B9FD-186C193C5DA6}"/>
              </a:ext>
            </a:extLst>
          </p:cNvPr>
          <p:cNvSpPr/>
          <p:nvPr/>
        </p:nvSpPr>
        <p:spPr>
          <a:xfrm>
            <a:off x="9651330" y="3131447"/>
            <a:ext cx="126460" cy="127273"/>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1" name="i$ľíde">
            <a:extLst>
              <a:ext uri="{FF2B5EF4-FFF2-40B4-BE49-F238E27FC236}">
                <a16:creationId xmlns:a16="http://schemas.microsoft.com/office/drawing/2014/main" id="{D3DC3F43-14F1-49D3-A589-963013BA67E6}"/>
              </a:ext>
            </a:extLst>
          </p:cNvPr>
          <p:cNvSpPr/>
          <p:nvPr/>
        </p:nvSpPr>
        <p:spPr>
          <a:xfrm>
            <a:off x="8650345" y="3608017"/>
            <a:ext cx="271082" cy="27282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2" name="îşlíḋe">
            <a:extLst>
              <a:ext uri="{FF2B5EF4-FFF2-40B4-BE49-F238E27FC236}">
                <a16:creationId xmlns:a16="http://schemas.microsoft.com/office/drawing/2014/main" id="{62511820-8A51-42D2-AB4F-05019EF7C390}"/>
              </a:ext>
            </a:extLst>
          </p:cNvPr>
          <p:cNvSpPr/>
          <p:nvPr/>
        </p:nvSpPr>
        <p:spPr>
          <a:xfrm>
            <a:off x="8722656" y="3680791"/>
            <a:ext cx="126460" cy="127273"/>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9" name="ïṣ1íḋè">
            <a:extLst>
              <a:ext uri="{FF2B5EF4-FFF2-40B4-BE49-F238E27FC236}">
                <a16:creationId xmlns:a16="http://schemas.microsoft.com/office/drawing/2014/main" id="{47A06C14-66EC-46D4-8647-B5B4284D3C9D}"/>
              </a:ext>
            </a:extLst>
          </p:cNvPr>
          <p:cNvSpPr/>
          <p:nvPr/>
        </p:nvSpPr>
        <p:spPr>
          <a:xfrm>
            <a:off x="9668394" y="4414829"/>
            <a:ext cx="271082" cy="272820"/>
          </a:xfrm>
          <a:prstGeom prst="ellipse">
            <a:avLst/>
          </a:prstGeom>
          <a:solidFill>
            <a:schemeClr val="accent2">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0" name="íSḷiḍé">
            <a:extLst>
              <a:ext uri="{FF2B5EF4-FFF2-40B4-BE49-F238E27FC236}">
                <a16:creationId xmlns:a16="http://schemas.microsoft.com/office/drawing/2014/main" id="{1A6D39D9-D71B-41C6-A065-488683D63F03}"/>
              </a:ext>
            </a:extLst>
          </p:cNvPr>
          <p:cNvSpPr/>
          <p:nvPr/>
        </p:nvSpPr>
        <p:spPr>
          <a:xfrm>
            <a:off x="9740705" y="4487603"/>
            <a:ext cx="126460" cy="127273"/>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7" name="íṥļiḓe">
            <a:extLst>
              <a:ext uri="{FF2B5EF4-FFF2-40B4-BE49-F238E27FC236}">
                <a16:creationId xmlns:a16="http://schemas.microsoft.com/office/drawing/2014/main" id="{08A5DACA-8B9D-413A-9297-E0A688290378}"/>
              </a:ext>
            </a:extLst>
          </p:cNvPr>
          <p:cNvSpPr/>
          <p:nvPr/>
        </p:nvSpPr>
        <p:spPr>
          <a:xfrm>
            <a:off x="9713697" y="2605773"/>
            <a:ext cx="170798" cy="171894"/>
          </a:xfrm>
          <a:prstGeom prst="ellipse">
            <a:avLst/>
          </a:prstGeom>
          <a:solidFill>
            <a:schemeClr val="accent2">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8" name="îşḻíḑè">
            <a:extLst>
              <a:ext uri="{FF2B5EF4-FFF2-40B4-BE49-F238E27FC236}">
                <a16:creationId xmlns:a16="http://schemas.microsoft.com/office/drawing/2014/main" id="{30D0BE86-1F0F-477C-8408-04EBA325BFED}"/>
              </a:ext>
            </a:extLst>
          </p:cNvPr>
          <p:cNvSpPr/>
          <p:nvPr/>
        </p:nvSpPr>
        <p:spPr>
          <a:xfrm>
            <a:off x="9759257" y="2651625"/>
            <a:ext cx="79678" cy="80190"/>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0" name="íṥḻïde">
            <a:extLst>
              <a:ext uri="{FF2B5EF4-FFF2-40B4-BE49-F238E27FC236}">
                <a16:creationId xmlns:a16="http://schemas.microsoft.com/office/drawing/2014/main" id="{4204FB08-65EA-4787-A22F-B54E5B53A386}"/>
              </a:ext>
            </a:extLst>
          </p:cNvPr>
          <p:cNvSpPr/>
          <p:nvPr/>
        </p:nvSpPr>
        <p:spPr>
          <a:xfrm>
            <a:off x="10034016" y="3564610"/>
            <a:ext cx="271082" cy="272819"/>
          </a:xfrm>
          <a:prstGeom prst="ellipse">
            <a:avLst/>
          </a:prstGeom>
          <a:solidFill>
            <a:schemeClr val="accent3">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1" name="isļiḓê">
            <a:extLst>
              <a:ext uri="{FF2B5EF4-FFF2-40B4-BE49-F238E27FC236}">
                <a16:creationId xmlns:a16="http://schemas.microsoft.com/office/drawing/2014/main" id="{021057FD-3CE6-4A69-BABA-3F44B3B2C73F}"/>
              </a:ext>
            </a:extLst>
          </p:cNvPr>
          <p:cNvSpPr/>
          <p:nvPr/>
        </p:nvSpPr>
        <p:spPr>
          <a:xfrm>
            <a:off x="10106327" y="3637383"/>
            <a:ext cx="126460" cy="127272"/>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8" name="ïşḻïdé">
            <a:extLst>
              <a:ext uri="{FF2B5EF4-FFF2-40B4-BE49-F238E27FC236}">
                <a16:creationId xmlns:a16="http://schemas.microsoft.com/office/drawing/2014/main" id="{6F900410-3DD4-4382-A458-0D8D436689A8}"/>
              </a:ext>
            </a:extLst>
          </p:cNvPr>
          <p:cNvSpPr/>
          <p:nvPr/>
        </p:nvSpPr>
        <p:spPr>
          <a:xfrm>
            <a:off x="9704051" y="3741843"/>
            <a:ext cx="170798" cy="171893"/>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9" name="îşḻïḓé">
            <a:extLst>
              <a:ext uri="{FF2B5EF4-FFF2-40B4-BE49-F238E27FC236}">
                <a16:creationId xmlns:a16="http://schemas.microsoft.com/office/drawing/2014/main" id="{DBC805E8-AF44-4E99-B931-D5A748EEEF31}"/>
              </a:ext>
            </a:extLst>
          </p:cNvPr>
          <p:cNvSpPr/>
          <p:nvPr/>
        </p:nvSpPr>
        <p:spPr>
          <a:xfrm>
            <a:off x="9749611" y="3787695"/>
            <a:ext cx="79678" cy="80189"/>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6" name="îṥliďè">
            <a:extLst>
              <a:ext uri="{FF2B5EF4-FFF2-40B4-BE49-F238E27FC236}">
                <a16:creationId xmlns:a16="http://schemas.microsoft.com/office/drawing/2014/main" id="{B541B4A9-90C1-4C3D-B0F9-EA472A001436}"/>
              </a:ext>
            </a:extLst>
          </p:cNvPr>
          <p:cNvSpPr/>
          <p:nvPr/>
        </p:nvSpPr>
        <p:spPr>
          <a:xfrm>
            <a:off x="10793546" y="3762962"/>
            <a:ext cx="187879" cy="189083"/>
          </a:xfrm>
          <a:prstGeom prst="ellipse">
            <a:avLst/>
          </a:prstGeom>
          <a:solidFill>
            <a:schemeClr val="accent3">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7" name="íṥ1ïdê">
            <a:extLst>
              <a:ext uri="{FF2B5EF4-FFF2-40B4-BE49-F238E27FC236}">
                <a16:creationId xmlns:a16="http://schemas.microsoft.com/office/drawing/2014/main" id="{44A656E3-EA15-4CBA-8123-37DF6D26AE54}"/>
              </a:ext>
            </a:extLst>
          </p:cNvPr>
          <p:cNvSpPr/>
          <p:nvPr/>
        </p:nvSpPr>
        <p:spPr>
          <a:xfrm>
            <a:off x="10843662" y="3813399"/>
            <a:ext cx="87646" cy="88209"/>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4" name="íṩḻîde">
            <a:extLst>
              <a:ext uri="{FF2B5EF4-FFF2-40B4-BE49-F238E27FC236}">
                <a16:creationId xmlns:a16="http://schemas.microsoft.com/office/drawing/2014/main" id="{0ACF438F-FAFC-47A9-8A67-5D43C82FF369}"/>
              </a:ext>
            </a:extLst>
          </p:cNvPr>
          <p:cNvSpPr/>
          <p:nvPr/>
        </p:nvSpPr>
        <p:spPr>
          <a:xfrm>
            <a:off x="8137675" y="4331470"/>
            <a:ext cx="206666" cy="207992"/>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5" name="ïṡḷîdê">
            <a:extLst>
              <a:ext uri="{FF2B5EF4-FFF2-40B4-BE49-F238E27FC236}">
                <a16:creationId xmlns:a16="http://schemas.microsoft.com/office/drawing/2014/main" id="{A8A01A2D-C224-49E4-AE57-343D6D9F7761}"/>
              </a:ext>
            </a:extLst>
          </p:cNvPr>
          <p:cNvSpPr/>
          <p:nvPr/>
        </p:nvSpPr>
        <p:spPr>
          <a:xfrm>
            <a:off x="8192803" y="4386951"/>
            <a:ext cx="96410" cy="9703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2" name="iṥḻiḓé">
            <a:extLst>
              <a:ext uri="{FF2B5EF4-FFF2-40B4-BE49-F238E27FC236}">
                <a16:creationId xmlns:a16="http://schemas.microsoft.com/office/drawing/2014/main" id="{D92D1C6B-DEB1-449C-A216-E6BD788ABE57}"/>
              </a:ext>
            </a:extLst>
          </p:cNvPr>
          <p:cNvSpPr/>
          <p:nvPr/>
        </p:nvSpPr>
        <p:spPr>
          <a:xfrm>
            <a:off x="9028338" y="5223609"/>
            <a:ext cx="206666" cy="207992"/>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3" name="íṩḷíḋè">
            <a:extLst>
              <a:ext uri="{FF2B5EF4-FFF2-40B4-BE49-F238E27FC236}">
                <a16:creationId xmlns:a16="http://schemas.microsoft.com/office/drawing/2014/main" id="{562BAF7F-A9CA-4038-A6D5-441FB89C7DF0}"/>
              </a:ext>
            </a:extLst>
          </p:cNvPr>
          <p:cNvSpPr/>
          <p:nvPr/>
        </p:nvSpPr>
        <p:spPr>
          <a:xfrm>
            <a:off x="9083466" y="5279090"/>
            <a:ext cx="96410" cy="9703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0" name="ïṧlíḓè">
            <a:extLst>
              <a:ext uri="{FF2B5EF4-FFF2-40B4-BE49-F238E27FC236}">
                <a16:creationId xmlns:a16="http://schemas.microsoft.com/office/drawing/2014/main" id="{A9CE21FF-E025-4331-857F-B73D32477FD4}"/>
              </a:ext>
            </a:extLst>
          </p:cNvPr>
          <p:cNvSpPr/>
          <p:nvPr/>
        </p:nvSpPr>
        <p:spPr>
          <a:xfrm>
            <a:off x="10366148" y="5186103"/>
            <a:ext cx="206666" cy="207992"/>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1" name="ïsḻiḑé">
            <a:extLst>
              <a:ext uri="{FF2B5EF4-FFF2-40B4-BE49-F238E27FC236}">
                <a16:creationId xmlns:a16="http://schemas.microsoft.com/office/drawing/2014/main" id="{4B283DD9-74C2-4341-B232-D9300806C879}"/>
              </a:ext>
            </a:extLst>
          </p:cNvPr>
          <p:cNvSpPr/>
          <p:nvPr/>
        </p:nvSpPr>
        <p:spPr>
          <a:xfrm>
            <a:off x="10421276" y="5241584"/>
            <a:ext cx="96410" cy="9703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8" name="îşḻîďè">
            <a:extLst>
              <a:ext uri="{FF2B5EF4-FFF2-40B4-BE49-F238E27FC236}">
                <a16:creationId xmlns:a16="http://schemas.microsoft.com/office/drawing/2014/main" id="{DC8A077B-FE71-49A6-9486-17BE470188E5}"/>
              </a:ext>
            </a:extLst>
          </p:cNvPr>
          <p:cNvSpPr/>
          <p:nvPr/>
        </p:nvSpPr>
        <p:spPr>
          <a:xfrm>
            <a:off x="11247386" y="4433953"/>
            <a:ext cx="206666" cy="207992"/>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9" name="ïšľídè">
            <a:extLst>
              <a:ext uri="{FF2B5EF4-FFF2-40B4-BE49-F238E27FC236}">
                <a16:creationId xmlns:a16="http://schemas.microsoft.com/office/drawing/2014/main" id="{1EEA4845-B84B-4387-9019-0A8C331CD14C}"/>
              </a:ext>
            </a:extLst>
          </p:cNvPr>
          <p:cNvSpPr/>
          <p:nvPr/>
        </p:nvSpPr>
        <p:spPr>
          <a:xfrm>
            <a:off x="11302514" y="4489434"/>
            <a:ext cx="96410" cy="9703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2" name="ísḷíḍé">
            <a:extLst>
              <a:ext uri="{FF2B5EF4-FFF2-40B4-BE49-F238E27FC236}">
                <a16:creationId xmlns:a16="http://schemas.microsoft.com/office/drawing/2014/main" id="{CC33A260-39D2-4BA1-A8A8-87593B673F86}"/>
              </a:ext>
            </a:extLst>
          </p:cNvPr>
          <p:cNvSpPr/>
          <p:nvPr/>
        </p:nvSpPr>
        <p:spPr>
          <a:xfrm>
            <a:off x="11286355" y="3194084"/>
            <a:ext cx="227333" cy="22879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6" name="iSlíḓe">
            <a:extLst>
              <a:ext uri="{FF2B5EF4-FFF2-40B4-BE49-F238E27FC236}">
                <a16:creationId xmlns:a16="http://schemas.microsoft.com/office/drawing/2014/main" id="{C17D6B83-B9B5-40B3-9727-A90FB273567B}"/>
              </a:ext>
            </a:extLst>
          </p:cNvPr>
          <p:cNvSpPr/>
          <p:nvPr/>
        </p:nvSpPr>
        <p:spPr>
          <a:xfrm>
            <a:off x="10922607" y="2548016"/>
            <a:ext cx="170798" cy="171894"/>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7" name="ïṣļíďê">
            <a:extLst>
              <a:ext uri="{FF2B5EF4-FFF2-40B4-BE49-F238E27FC236}">
                <a16:creationId xmlns:a16="http://schemas.microsoft.com/office/drawing/2014/main" id="{C9FE8193-D2BF-4235-991F-6DA87444F8D6}"/>
              </a:ext>
            </a:extLst>
          </p:cNvPr>
          <p:cNvSpPr/>
          <p:nvPr/>
        </p:nvSpPr>
        <p:spPr>
          <a:xfrm>
            <a:off x="10968167" y="2593868"/>
            <a:ext cx="79678" cy="8019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4" name="ïş1íḑê">
            <a:extLst>
              <a:ext uri="{FF2B5EF4-FFF2-40B4-BE49-F238E27FC236}">
                <a16:creationId xmlns:a16="http://schemas.microsoft.com/office/drawing/2014/main" id="{CC6A7145-59A5-4D79-8BDA-A4EC0C99E8AB}"/>
              </a:ext>
            </a:extLst>
          </p:cNvPr>
          <p:cNvSpPr/>
          <p:nvPr/>
        </p:nvSpPr>
        <p:spPr>
          <a:xfrm>
            <a:off x="10272891" y="2150274"/>
            <a:ext cx="170798" cy="171894"/>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5" name="îṧļíḑè">
            <a:extLst>
              <a:ext uri="{FF2B5EF4-FFF2-40B4-BE49-F238E27FC236}">
                <a16:creationId xmlns:a16="http://schemas.microsoft.com/office/drawing/2014/main" id="{C28B346A-E982-4A7C-8F75-659F061E9878}"/>
              </a:ext>
            </a:extLst>
          </p:cNvPr>
          <p:cNvSpPr/>
          <p:nvPr/>
        </p:nvSpPr>
        <p:spPr>
          <a:xfrm>
            <a:off x="10318451" y="2196126"/>
            <a:ext cx="79678" cy="8019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2" name="iṡḷïďé">
            <a:extLst>
              <a:ext uri="{FF2B5EF4-FFF2-40B4-BE49-F238E27FC236}">
                <a16:creationId xmlns:a16="http://schemas.microsoft.com/office/drawing/2014/main" id="{83A8E39A-2BC4-479F-BFD5-B5C00AD814DA}"/>
              </a:ext>
            </a:extLst>
          </p:cNvPr>
          <p:cNvSpPr/>
          <p:nvPr/>
        </p:nvSpPr>
        <p:spPr>
          <a:xfrm>
            <a:off x="9417713" y="2040717"/>
            <a:ext cx="170798" cy="171894"/>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3" name="íśḷídé">
            <a:extLst>
              <a:ext uri="{FF2B5EF4-FFF2-40B4-BE49-F238E27FC236}">
                <a16:creationId xmlns:a16="http://schemas.microsoft.com/office/drawing/2014/main" id="{D2E51CAE-8A2D-4067-B054-FC05C6583DE8}"/>
              </a:ext>
            </a:extLst>
          </p:cNvPr>
          <p:cNvSpPr/>
          <p:nvPr/>
        </p:nvSpPr>
        <p:spPr>
          <a:xfrm>
            <a:off x="9463273" y="2086569"/>
            <a:ext cx="79678" cy="8019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0" name="islïḓe">
            <a:extLst>
              <a:ext uri="{FF2B5EF4-FFF2-40B4-BE49-F238E27FC236}">
                <a16:creationId xmlns:a16="http://schemas.microsoft.com/office/drawing/2014/main" id="{CBCFAE9E-038E-4467-B2C2-EB6142BDCBB4}"/>
              </a:ext>
            </a:extLst>
          </p:cNvPr>
          <p:cNvSpPr/>
          <p:nvPr/>
        </p:nvSpPr>
        <p:spPr>
          <a:xfrm>
            <a:off x="8358097" y="2674649"/>
            <a:ext cx="181307" cy="18247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71" name="ïś1îḑe">
            <a:extLst>
              <a:ext uri="{FF2B5EF4-FFF2-40B4-BE49-F238E27FC236}">
                <a16:creationId xmlns:a16="http://schemas.microsoft.com/office/drawing/2014/main" id="{6377F155-3AB9-4982-9A63-D991CCF2816D}"/>
              </a:ext>
            </a:extLst>
          </p:cNvPr>
          <p:cNvSpPr/>
          <p:nvPr/>
        </p:nvSpPr>
        <p:spPr>
          <a:xfrm>
            <a:off x="8406460" y="2723322"/>
            <a:ext cx="84580" cy="8512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57" name="íšļïďé">
            <a:extLst>
              <a:ext uri="{FF2B5EF4-FFF2-40B4-BE49-F238E27FC236}">
                <a16:creationId xmlns:a16="http://schemas.microsoft.com/office/drawing/2014/main" id="{A701A1EB-4DD3-412C-8948-29DCCC72A57F}"/>
              </a:ext>
            </a:extLst>
          </p:cNvPr>
          <p:cNvSpPr/>
          <p:nvPr/>
        </p:nvSpPr>
        <p:spPr>
          <a:xfrm>
            <a:off x="7777901" y="3098388"/>
            <a:ext cx="744042" cy="748810"/>
          </a:xfrm>
          <a:prstGeom prst="ellipse">
            <a:avLst/>
          </a:prstGeom>
          <a:solidFill>
            <a:schemeClr val="tx1">
              <a:lumMod val="50000"/>
              <a:lumOff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Arial"/>
                <a:ea typeface="微软雅黑"/>
                <a:cs typeface="+mn-cs"/>
              </a:rPr>
              <a:t>key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FFFF"/>
                </a:solidFill>
                <a:effectLst/>
                <a:uLnTx/>
                <a:uFillTx/>
                <a:latin typeface="Arial"/>
                <a:ea typeface="微软雅黑"/>
                <a:cs typeface="+mn-cs"/>
              </a:rPr>
              <a:t>words</a:t>
            </a:r>
            <a:endParaRPr kumimoji="0" sz="1400" b="1" i="0" u="none" strike="noStrike" kern="1200" cap="none" spc="0" normalizeH="0" baseline="0" noProof="0" dirty="0">
              <a:ln>
                <a:noFill/>
              </a:ln>
              <a:solidFill>
                <a:srgbClr val="FFFFFF"/>
              </a:solidFill>
              <a:effectLst/>
              <a:uLnTx/>
              <a:uFillTx/>
              <a:latin typeface="Arial"/>
              <a:ea typeface="微软雅黑"/>
              <a:cs typeface="+mn-cs"/>
            </a:endParaRPr>
          </a:p>
        </p:txBody>
      </p:sp>
      <p:sp>
        <p:nvSpPr>
          <p:cNvPr id="68" name="iŝľiḍè">
            <a:extLst>
              <a:ext uri="{FF2B5EF4-FFF2-40B4-BE49-F238E27FC236}">
                <a16:creationId xmlns:a16="http://schemas.microsoft.com/office/drawing/2014/main" id="{7EA610AA-87FE-41D3-9551-D2B67BE0D639}"/>
              </a:ext>
            </a:extLst>
          </p:cNvPr>
          <p:cNvSpPr/>
          <p:nvPr/>
        </p:nvSpPr>
        <p:spPr>
          <a:xfrm>
            <a:off x="8648788" y="3085114"/>
            <a:ext cx="164825" cy="165880"/>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9" name="íSḷïďé">
            <a:extLst>
              <a:ext uri="{FF2B5EF4-FFF2-40B4-BE49-F238E27FC236}">
                <a16:creationId xmlns:a16="http://schemas.microsoft.com/office/drawing/2014/main" id="{9CE5BD73-636F-4E04-939A-A0F998B62CBB}"/>
              </a:ext>
            </a:extLst>
          </p:cNvPr>
          <p:cNvSpPr/>
          <p:nvPr/>
        </p:nvSpPr>
        <p:spPr>
          <a:xfrm>
            <a:off x="8692755" y="3129362"/>
            <a:ext cx="76891" cy="77384"/>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6" name="iṣḻíḋè">
            <a:extLst>
              <a:ext uri="{FF2B5EF4-FFF2-40B4-BE49-F238E27FC236}">
                <a16:creationId xmlns:a16="http://schemas.microsoft.com/office/drawing/2014/main" id="{714DD373-919C-4B6D-9384-5A232C1061C7}"/>
              </a:ext>
            </a:extLst>
          </p:cNvPr>
          <p:cNvSpPr/>
          <p:nvPr/>
        </p:nvSpPr>
        <p:spPr>
          <a:xfrm>
            <a:off x="8782737" y="4379158"/>
            <a:ext cx="271082" cy="272820"/>
          </a:xfrm>
          <a:prstGeom prst="ellipse">
            <a:avLst/>
          </a:prstGeom>
          <a:solidFill>
            <a:schemeClr val="accent4">
              <a:lumMod val="10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7" name="îṧ1íḍè">
            <a:extLst>
              <a:ext uri="{FF2B5EF4-FFF2-40B4-BE49-F238E27FC236}">
                <a16:creationId xmlns:a16="http://schemas.microsoft.com/office/drawing/2014/main" id="{272B8E85-1359-498F-84DE-586A9F47A412}"/>
              </a:ext>
            </a:extLst>
          </p:cNvPr>
          <p:cNvSpPr/>
          <p:nvPr/>
        </p:nvSpPr>
        <p:spPr>
          <a:xfrm>
            <a:off x="8855048" y="4451932"/>
            <a:ext cx="126460" cy="127273"/>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4" name="íṩḷîḑe">
            <a:extLst>
              <a:ext uri="{FF2B5EF4-FFF2-40B4-BE49-F238E27FC236}">
                <a16:creationId xmlns:a16="http://schemas.microsoft.com/office/drawing/2014/main" id="{54583285-9605-4B61-B9BC-D495094A35C2}"/>
              </a:ext>
            </a:extLst>
          </p:cNvPr>
          <p:cNvSpPr/>
          <p:nvPr/>
        </p:nvSpPr>
        <p:spPr>
          <a:xfrm>
            <a:off x="9288901" y="2399998"/>
            <a:ext cx="170798" cy="171894"/>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5" name="iṥľiḋè">
            <a:extLst>
              <a:ext uri="{FF2B5EF4-FFF2-40B4-BE49-F238E27FC236}">
                <a16:creationId xmlns:a16="http://schemas.microsoft.com/office/drawing/2014/main" id="{35FB232D-E8E8-445E-B2C4-711CC85B0B56}"/>
              </a:ext>
            </a:extLst>
          </p:cNvPr>
          <p:cNvSpPr/>
          <p:nvPr/>
        </p:nvSpPr>
        <p:spPr>
          <a:xfrm>
            <a:off x="9334461" y="2445850"/>
            <a:ext cx="79678" cy="8019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2" name="isḷïḋé">
            <a:extLst>
              <a:ext uri="{FF2B5EF4-FFF2-40B4-BE49-F238E27FC236}">
                <a16:creationId xmlns:a16="http://schemas.microsoft.com/office/drawing/2014/main" id="{F5A85285-0942-44ED-9874-1D21C2D561B8}"/>
              </a:ext>
            </a:extLst>
          </p:cNvPr>
          <p:cNvSpPr/>
          <p:nvPr/>
        </p:nvSpPr>
        <p:spPr>
          <a:xfrm>
            <a:off x="10599361" y="4801676"/>
            <a:ext cx="206667" cy="207992"/>
          </a:xfrm>
          <a:prstGeom prst="ellipse">
            <a:avLst/>
          </a:prstGeom>
          <a:solidFill>
            <a:schemeClr val="accent4">
              <a:lumMod val="10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63" name="íşlíḍê">
            <a:extLst>
              <a:ext uri="{FF2B5EF4-FFF2-40B4-BE49-F238E27FC236}">
                <a16:creationId xmlns:a16="http://schemas.microsoft.com/office/drawing/2014/main" id="{5F0DAAA4-5910-4D37-8E17-6375A9C40EF0}"/>
              </a:ext>
            </a:extLst>
          </p:cNvPr>
          <p:cNvSpPr/>
          <p:nvPr/>
        </p:nvSpPr>
        <p:spPr>
          <a:xfrm>
            <a:off x="10654489" y="4857157"/>
            <a:ext cx="96411" cy="9703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9" name="肘形连接符 7">
            <a:extLst>
              <a:ext uri="{FF2B5EF4-FFF2-40B4-BE49-F238E27FC236}">
                <a16:creationId xmlns:a16="http://schemas.microsoft.com/office/drawing/2014/main" id="{5365CCE1-D088-4E12-A522-9ADAEAFFD24C}"/>
              </a:ext>
            </a:extLst>
          </p:cNvPr>
          <p:cNvCxnSpPr>
            <a:stCxn id="113" idx="3"/>
            <a:endCxn id="57" idx="2"/>
          </p:cNvCxnSpPr>
          <p:nvPr/>
        </p:nvCxnSpPr>
        <p:spPr>
          <a:xfrm>
            <a:off x="7330028" y="2434213"/>
            <a:ext cx="447873" cy="1038580"/>
          </a:xfrm>
          <a:prstGeom prst="bentConnector3">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0" name="肘形连接符 8">
            <a:extLst>
              <a:ext uri="{FF2B5EF4-FFF2-40B4-BE49-F238E27FC236}">
                <a16:creationId xmlns:a16="http://schemas.microsoft.com/office/drawing/2014/main" id="{705EB78A-2B30-496C-ABE6-0E3E7D1AF307}"/>
              </a:ext>
            </a:extLst>
          </p:cNvPr>
          <p:cNvCxnSpPr>
            <a:stCxn id="57" idx="2"/>
            <a:endCxn id="109" idx="3"/>
          </p:cNvCxnSpPr>
          <p:nvPr/>
        </p:nvCxnSpPr>
        <p:spPr>
          <a:xfrm rot="10800000" flipV="1">
            <a:off x="7278165" y="3472793"/>
            <a:ext cx="499737" cy="1851810"/>
          </a:xfrm>
          <a:prstGeom prst="bentConnector3">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412070" y="2293833"/>
            <a:ext cx="1230346" cy="276999"/>
          </a:xfrm>
          <a:prstGeom prst="rect">
            <a:avLst/>
          </a:prstGeom>
          <a:noFill/>
        </p:spPr>
        <p:txBody>
          <a:bodyPr wrap="square" rtlCol="0">
            <a:spAutoFit/>
          </a:bodyPr>
          <a:lstStyle/>
          <a:p>
            <a:r>
              <a:rPr lang="en-US" sz="1200" dirty="0" smtClean="0">
                <a:latin typeface="Josefin Sans" panose="020B0604020202020204" charset="0"/>
              </a:rPr>
              <a:t>Lane-Changing</a:t>
            </a:r>
            <a:endParaRPr lang="en-US" sz="1200" dirty="0">
              <a:latin typeface="Josefin Sans" panose="020B0604020202020204" charset="0"/>
            </a:endParaRPr>
          </a:p>
        </p:txBody>
      </p:sp>
      <p:sp>
        <p:nvSpPr>
          <p:cNvPr id="92" name="TextBox 91"/>
          <p:cNvSpPr txBox="1"/>
          <p:nvPr/>
        </p:nvSpPr>
        <p:spPr>
          <a:xfrm>
            <a:off x="8575537" y="5421418"/>
            <a:ext cx="1363939" cy="276999"/>
          </a:xfrm>
          <a:prstGeom prst="rect">
            <a:avLst/>
          </a:prstGeom>
          <a:noFill/>
        </p:spPr>
        <p:txBody>
          <a:bodyPr wrap="square" rtlCol="0">
            <a:spAutoFit/>
          </a:bodyPr>
          <a:lstStyle/>
          <a:p>
            <a:r>
              <a:rPr lang="en-US" sz="1200" dirty="0" smtClean="0">
                <a:latin typeface="Josefin Sans" panose="020B0604020202020204" charset="0"/>
              </a:rPr>
              <a:t>Gap Acceptance</a:t>
            </a:r>
            <a:endParaRPr lang="en-US" sz="1200" dirty="0">
              <a:latin typeface="Josefin Sans" panose="020B0604020202020204" charset="0"/>
            </a:endParaRPr>
          </a:p>
        </p:txBody>
      </p:sp>
      <p:sp>
        <p:nvSpPr>
          <p:cNvPr id="93" name="TextBox 92"/>
          <p:cNvSpPr txBox="1"/>
          <p:nvPr/>
        </p:nvSpPr>
        <p:spPr>
          <a:xfrm>
            <a:off x="7860129" y="4601133"/>
            <a:ext cx="1230346" cy="276999"/>
          </a:xfrm>
          <a:prstGeom prst="rect">
            <a:avLst/>
          </a:prstGeom>
          <a:noFill/>
        </p:spPr>
        <p:txBody>
          <a:bodyPr wrap="square" rtlCol="0">
            <a:spAutoFit/>
          </a:bodyPr>
          <a:lstStyle/>
          <a:p>
            <a:r>
              <a:rPr lang="en-US" sz="1200" dirty="0" smtClean="0">
                <a:latin typeface="Josefin Sans" panose="020B0604020202020204" charset="0"/>
              </a:rPr>
              <a:t>NGSIM</a:t>
            </a:r>
            <a:endParaRPr lang="en-US" sz="1200" dirty="0">
              <a:latin typeface="Josefin Sans" panose="020B0604020202020204" charset="0"/>
            </a:endParaRPr>
          </a:p>
        </p:txBody>
      </p:sp>
      <p:sp>
        <p:nvSpPr>
          <p:cNvPr id="94" name="TextBox 93"/>
          <p:cNvSpPr txBox="1"/>
          <p:nvPr/>
        </p:nvSpPr>
        <p:spPr>
          <a:xfrm>
            <a:off x="11078965" y="4637219"/>
            <a:ext cx="1230346" cy="276999"/>
          </a:xfrm>
          <a:prstGeom prst="rect">
            <a:avLst/>
          </a:prstGeom>
          <a:noFill/>
        </p:spPr>
        <p:txBody>
          <a:bodyPr wrap="square" rtlCol="0">
            <a:spAutoFit/>
          </a:bodyPr>
          <a:lstStyle/>
          <a:p>
            <a:r>
              <a:rPr lang="en-US" sz="1200" dirty="0" smtClean="0">
                <a:latin typeface="Josefin Sans" panose="020B0604020202020204" charset="0"/>
              </a:rPr>
              <a:t>Heterogeneity</a:t>
            </a:r>
            <a:endParaRPr lang="en-US" sz="1200" dirty="0">
              <a:latin typeface="Josefin Sans" panose="020B0604020202020204" charset="0"/>
            </a:endParaRPr>
          </a:p>
        </p:txBody>
      </p:sp>
      <p:sp>
        <p:nvSpPr>
          <p:cNvPr id="95" name="TextBox 94"/>
          <p:cNvSpPr txBox="1"/>
          <p:nvPr/>
        </p:nvSpPr>
        <p:spPr>
          <a:xfrm>
            <a:off x="8621595" y="1793489"/>
            <a:ext cx="1872119" cy="276999"/>
          </a:xfrm>
          <a:prstGeom prst="rect">
            <a:avLst/>
          </a:prstGeom>
          <a:noFill/>
        </p:spPr>
        <p:txBody>
          <a:bodyPr wrap="square" rtlCol="0">
            <a:spAutoFit/>
          </a:bodyPr>
          <a:lstStyle/>
          <a:p>
            <a:r>
              <a:rPr lang="en-US" sz="1200" dirty="0" smtClean="0">
                <a:latin typeface="Josefin Sans" panose="020B0604020202020204" charset="0"/>
              </a:rPr>
              <a:t>Multinomial Logit Model</a:t>
            </a:r>
            <a:endParaRPr lang="en-US" sz="1200" dirty="0">
              <a:latin typeface="Josefin Sans" panose="020B0604020202020204" charset="0"/>
            </a:endParaRPr>
          </a:p>
        </p:txBody>
      </p:sp>
    </p:spTree>
    <p:extLst>
      <p:ext uri="{BB962C8B-B14F-4D97-AF65-F5344CB8AC3E}">
        <p14:creationId xmlns:p14="http://schemas.microsoft.com/office/powerpoint/2010/main" val="24293938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77440" y="449302"/>
            <a:ext cx="7373389" cy="1204931"/>
          </a:xfrm>
        </p:spPr>
        <p:txBody>
          <a:bodyPr>
            <a:normAutofit fontScale="90000"/>
          </a:bodyPr>
          <a:lstStyle/>
          <a:p>
            <a:r>
              <a:rPr lang="en-US" dirty="0" smtClean="0">
                <a:latin typeface="Josefin Sans" panose="020B0604020202020204"/>
              </a:rPr>
              <a:t> 1.1 Why </a:t>
            </a:r>
            <a:r>
              <a:rPr lang="en-US" dirty="0">
                <a:latin typeface="Josefin Sans" panose="020B0604020202020204"/>
              </a:rPr>
              <a:t>does driver heterogeneity in lane-changing behavior matter?</a:t>
            </a:r>
          </a:p>
        </p:txBody>
      </p:sp>
      <p:sp>
        <p:nvSpPr>
          <p:cNvPr id="3" name="Content Placeholder 2"/>
          <p:cNvSpPr>
            <a:spLocks noGrp="1"/>
          </p:cNvSpPr>
          <p:nvPr>
            <p:ph idx="1"/>
          </p:nvPr>
        </p:nvSpPr>
        <p:spPr>
          <a:xfrm>
            <a:off x="2231136" y="2222407"/>
            <a:ext cx="7729728" cy="3101983"/>
          </a:xfrm>
        </p:spPr>
        <p:txBody>
          <a:bodyPr>
            <a:normAutofit fontScale="92500"/>
          </a:bodyPr>
          <a:lstStyle/>
          <a:p>
            <a:r>
              <a:rPr lang="en-US" sz="2400" dirty="0">
                <a:latin typeface="Josefin Sans" panose="020B0604020202020204"/>
              </a:rPr>
              <a:t>Including the heterogeneity in the driver populace can significantly improve the accuracy of microscopic traffic simulation models. </a:t>
            </a:r>
          </a:p>
          <a:p>
            <a:r>
              <a:rPr lang="en-US" sz="2400" dirty="0">
                <a:latin typeface="Josefin Sans" panose="020B0604020202020204"/>
              </a:rPr>
              <a:t>Compared to car-following models, heterogeneity in lane-changing models has not been ventured in to.</a:t>
            </a:r>
          </a:p>
          <a:p>
            <a:r>
              <a:rPr lang="en-US" sz="2400" dirty="0">
                <a:latin typeface="Josefin Sans" panose="020B0604020202020204"/>
              </a:rPr>
              <a:t>It is crucial for bettering traffic simulation, traffic safety and procedure, increasing our knowledge on microscopic traffic flow, and driving algorithms for automated cars</a:t>
            </a:r>
            <a:r>
              <a:rPr lang="en-US" sz="2400" dirty="0"/>
              <a:t>.</a:t>
            </a:r>
          </a:p>
          <a:p>
            <a:endParaRPr lang="en-US" dirty="0"/>
          </a:p>
        </p:txBody>
      </p:sp>
    </p:spTree>
    <p:extLst>
      <p:ext uri="{BB962C8B-B14F-4D97-AF65-F5344CB8AC3E}">
        <p14:creationId xmlns:p14="http://schemas.microsoft.com/office/powerpoint/2010/main" val="1430655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grpSp>
        <p:nvGrpSpPr>
          <p:cNvPr id="12" name="Group 11"/>
          <p:cNvGrpSpPr/>
          <p:nvPr/>
        </p:nvGrpSpPr>
        <p:grpSpPr>
          <a:xfrm>
            <a:off x="379991" y="2142778"/>
            <a:ext cx="9898147" cy="4403035"/>
            <a:chOff x="-28575" y="1898650"/>
            <a:chExt cx="9956800" cy="4429126"/>
          </a:xfrm>
          <a:solidFill>
            <a:schemeClr val="tx1">
              <a:lumMod val="75000"/>
              <a:lumOff val="25000"/>
            </a:schemeClr>
          </a:solidFill>
        </p:grpSpPr>
        <p:sp>
          <p:nvSpPr>
            <p:cNvPr id="8" name="Freeform 5"/>
            <p:cNvSpPr>
              <a:spLocks/>
            </p:cNvSpPr>
            <p:nvPr/>
          </p:nvSpPr>
          <p:spPr bwMode="auto">
            <a:xfrm>
              <a:off x="3052763" y="2152650"/>
              <a:ext cx="3460750" cy="3467100"/>
            </a:xfrm>
            <a:custGeom>
              <a:avLst/>
              <a:gdLst>
                <a:gd name="T0" fmla="*/ 522 w 1204"/>
                <a:gd name="T1" fmla="*/ 1077 h 1205"/>
                <a:gd name="T2" fmla="*/ 463 w 1204"/>
                <a:gd name="T3" fmla="*/ 602 h 1205"/>
                <a:gd name="T4" fmla="*/ 692 w 1204"/>
                <a:gd name="T5" fmla="*/ 106 h 1205"/>
                <a:gd name="T6" fmla="*/ 268 w 1204"/>
                <a:gd name="T7" fmla="*/ 0 h 1205"/>
                <a:gd name="T8" fmla="*/ 237 w 1204"/>
                <a:gd name="T9" fmla="*/ 28 h 1205"/>
                <a:gd name="T10" fmla="*/ 616 w 1204"/>
                <a:gd name="T11" fmla="*/ 123 h 1205"/>
                <a:gd name="T12" fmla="*/ 718 w 1204"/>
                <a:gd name="T13" fmla="*/ 427 h 1205"/>
                <a:gd name="T14" fmla="*/ 26 w 1204"/>
                <a:gd name="T15" fmla="*/ 845 h 1205"/>
                <a:gd name="T16" fmla="*/ 475 w 1204"/>
                <a:gd name="T17" fmla="*/ 1205 h 1205"/>
                <a:gd name="T18" fmla="*/ 662 w 1204"/>
                <a:gd name="T19" fmla="*/ 1119 h 1205"/>
                <a:gd name="T20" fmla="*/ 522 w 1204"/>
                <a:gd name="T21" fmla="*/ 1077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4" h="1205">
                  <a:moveTo>
                    <a:pt x="522" y="1077"/>
                  </a:moveTo>
                  <a:cubicBezTo>
                    <a:pt x="0" y="897"/>
                    <a:pt x="260" y="682"/>
                    <a:pt x="463" y="602"/>
                  </a:cubicBezTo>
                  <a:cubicBezTo>
                    <a:pt x="666" y="522"/>
                    <a:pt x="1204" y="330"/>
                    <a:pt x="692" y="106"/>
                  </a:cubicBezTo>
                  <a:cubicBezTo>
                    <a:pt x="692" y="106"/>
                    <a:pt x="513" y="40"/>
                    <a:pt x="268" y="0"/>
                  </a:cubicBezTo>
                  <a:cubicBezTo>
                    <a:pt x="237" y="28"/>
                    <a:pt x="237" y="28"/>
                    <a:pt x="237" y="28"/>
                  </a:cubicBezTo>
                  <a:cubicBezTo>
                    <a:pt x="415" y="59"/>
                    <a:pt x="519" y="90"/>
                    <a:pt x="616" y="123"/>
                  </a:cubicBezTo>
                  <a:cubicBezTo>
                    <a:pt x="774" y="177"/>
                    <a:pt x="930" y="311"/>
                    <a:pt x="718" y="427"/>
                  </a:cubicBezTo>
                  <a:cubicBezTo>
                    <a:pt x="506" y="543"/>
                    <a:pt x="44" y="661"/>
                    <a:pt x="26" y="845"/>
                  </a:cubicBezTo>
                  <a:cubicBezTo>
                    <a:pt x="13" y="972"/>
                    <a:pt x="185" y="1108"/>
                    <a:pt x="475" y="1205"/>
                  </a:cubicBezTo>
                  <a:cubicBezTo>
                    <a:pt x="662" y="1119"/>
                    <a:pt x="662" y="1119"/>
                    <a:pt x="662" y="1119"/>
                  </a:cubicBezTo>
                  <a:cubicBezTo>
                    <a:pt x="613" y="1106"/>
                    <a:pt x="566" y="1092"/>
                    <a:pt x="522" y="10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6"/>
            <p:cNvSpPr>
              <a:spLocks/>
            </p:cNvSpPr>
            <p:nvPr/>
          </p:nvSpPr>
          <p:spPr bwMode="auto">
            <a:xfrm>
              <a:off x="-28575" y="1898650"/>
              <a:ext cx="1481138" cy="87313"/>
            </a:xfrm>
            <a:custGeom>
              <a:avLst/>
              <a:gdLst>
                <a:gd name="T0" fmla="*/ 0 w 515"/>
                <a:gd name="T1" fmla="*/ 2 h 30"/>
                <a:gd name="T2" fmla="*/ 0 w 515"/>
                <a:gd name="T3" fmla="*/ 23 h 30"/>
                <a:gd name="T4" fmla="*/ 504 w 515"/>
                <a:gd name="T5" fmla="*/ 30 h 30"/>
                <a:gd name="T6" fmla="*/ 515 w 515"/>
                <a:gd name="T7" fmla="*/ 18 h 30"/>
                <a:gd name="T8" fmla="*/ 0 w 515"/>
                <a:gd name="T9" fmla="*/ 2 h 30"/>
              </a:gdLst>
              <a:ahLst/>
              <a:cxnLst>
                <a:cxn ang="0">
                  <a:pos x="T0" y="T1"/>
                </a:cxn>
                <a:cxn ang="0">
                  <a:pos x="T2" y="T3"/>
                </a:cxn>
                <a:cxn ang="0">
                  <a:pos x="T4" y="T5"/>
                </a:cxn>
                <a:cxn ang="0">
                  <a:pos x="T6" y="T7"/>
                </a:cxn>
                <a:cxn ang="0">
                  <a:pos x="T8" y="T9"/>
                </a:cxn>
              </a:cxnLst>
              <a:rect l="0" t="0" r="r" b="b"/>
              <a:pathLst>
                <a:path w="515" h="30">
                  <a:moveTo>
                    <a:pt x="0" y="2"/>
                  </a:moveTo>
                  <a:cubicBezTo>
                    <a:pt x="0" y="23"/>
                    <a:pt x="0" y="23"/>
                    <a:pt x="0" y="23"/>
                  </a:cubicBezTo>
                  <a:cubicBezTo>
                    <a:pt x="0" y="23"/>
                    <a:pt x="200" y="14"/>
                    <a:pt x="504" y="30"/>
                  </a:cubicBezTo>
                  <a:cubicBezTo>
                    <a:pt x="515" y="18"/>
                    <a:pt x="515" y="18"/>
                    <a:pt x="515" y="18"/>
                  </a:cubicBezTo>
                  <a:cubicBezTo>
                    <a:pt x="323" y="7"/>
                    <a:pt x="138" y="0"/>
                    <a:pt x="0" y="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7"/>
            <p:cNvSpPr>
              <a:spLocks/>
            </p:cNvSpPr>
            <p:nvPr/>
          </p:nvSpPr>
          <p:spPr bwMode="auto">
            <a:xfrm>
              <a:off x="1581150" y="1958975"/>
              <a:ext cx="2084388" cy="247650"/>
            </a:xfrm>
            <a:custGeom>
              <a:avLst/>
              <a:gdLst>
                <a:gd name="T0" fmla="*/ 595 w 725"/>
                <a:gd name="T1" fmla="*/ 43 h 86"/>
                <a:gd name="T2" fmla="*/ 13 w 725"/>
                <a:gd name="T3" fmla="*/ 0 h 86"/>
                <a:gd name="T4" fmla="*/ 0 w 725"/>
                <a:gd name="T5" fmla="*/ 12 h 86"/>
                <a:gd name="T6" fmla="*/ 298 w 725"/>
                <a:gd name="T7" fmla="*/ 36 h 86"/>
                <a:gd name="T8" fmla="*/ 695 w 725"/>
                <a:gd name="T9" fmla="*/ 86 h 86"/>
                <a:gd name="T10" fmla="*/ 725 w 725"/>
                <a:gd name="T11" fmla="*/ 58 h 86"/>
                <a:gd name="T12" fmla="*/ 595 w 725"/>
                <a:gd name="T13" fmla="*/ 43 h 86"/>
              </a:gdLst>
              <a:ahLst/>
              <a:cxnLst>
                <a:cxn ang="0">
                  <a:pos x="T0" y="T1"/>
                </a:cxn>
                <a:cxn ang="0">
                  <a:pos x="T2" y="T3"/>
                </a:cxn>
                <a:cxn ang="0">
                  <a:pos x="T4" y="T5"/>
                </a:cxn>
                <a:cxn ang="0">
                  <a:pos x="T6" y="T7"/>
                </a:cxn>
                <a:cxn ang="0">
                  <a:pos x="T8" y="T9"/>
                </a:cxn>
                <a:cxn ang="0">
                  <a:pos x="T10" y="T11"/>
                </a:cxn>
                <a:cxn ang="0">
                  <a:pos x="T12" y="T13"/>
                </a:cxn>
              </a:cxnLst>
              <a:rect l="0" t="0" r="r" b="b"/>
              <a:pathLst>
                <a:path w="725" h="86">
                  <a:moveTo>
                    <a:pt x="595" y="43"/>
                  </a:moveTo>
                  <a:cubicBezTo>
                    <a:pt x="430" y="28"/>
                    <a:pt x="220" y="12"/>
                    <a:pt x="13" y="0"/>
                  </a:cubicBezTo>
                  <a:cubicBezTo>
                    <a:pt x="0" y="12"/>
                    <a:pt x="0" y="12"/>
                    <a:pt x="0" y="12"/>
                  </a:cubicBezTo>
                  <a:cubicBezTo>
                    <a:pt x="92" y="18"/>
                    <a:pt x="192" y="25"/>
                    <a:pt x="298" y="36"/>
                  </a:cubicBezTo>
                  <a:cubicBezTo>
                    <a:pt x="461" y="53"/>
                    <a:pt x="590" y="69"/>
                    <a:pt x="695" y="86"/>
                  </a:cubicBezTo>
                  <a:cubicBezTo>
                    <a:pt x="725" y="58"/>
                    <a:pt x="725" y="58"/>
                    <a:pt x="725" y="58"/>
                  </a:cubicBezTo>
                  <a:cubicBezTo>
                    <a:pt x="683" y="52"/>
                    <a:pt x="639" y="47"/>
                    <a:pt x="595" y="43"/>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8"/>
            <p:cNvSpPr>
              <a:spLocks/>
            </p:cNvSpPr>
            <p:nvPr/>
          </p:nvSpPr>
          <p:spPr bwMode="auto">
            <a:xfrm>
              <a:off x="4826000" y="5472113"/>
              <a:ext cx="5102225" cy="855663"/>
            </a:xfrm>
            <a:custGeom>
              <a:avLst/>
              <a:gdLst>
                <a:gd name="T0" fmla="*/ 1775 w 1775"/>
                <a:gd name="T1" fmla="*/ 213 h 297"/>
                <a:gd name="T2" fmla="*/ 1443 w 1775"/>
                <a:gd name="T3" fmla="*/ 57 h 297"/>
                <a:gd name="T4" fmla="*/ 1397 w 1775"/>
                <a:gd name="T5" fmla="*/ 95 h 297"/>
                <a:gd name="T6" fmla="*/ 205 w 1775"/>
                <a:gd name="T7" fmla="*/ 0 h 297"/>
                <a:gd name="T8" fmla="*/ 0 w 1775"/>
                <a:gd name="T9" fmla="*/ 93 h 297"/>
                <a:gd name="T10" fmla="*/ 309 w 1775"/>
                <a:gd name="T11" fmla="*/ 153 h 297"/>
                <a:gd name="T12" fmla="*/ 1225 w 1775"/>
                <a:gd name="T13" fmla="*/ 235 h 297"/>
                <a:gd name="T14" fmla="*/ 1153 w 1775"/>
                <a:gd name="T15" fmla="*/ 297 h 297"/>
                <a:gd name="T16" fmla="*/ 1775 w 1775"/>
                <a:gd name="T17" fmla="*/ 21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5" h="297">
                  <a:moveTo>
                    <a:pt x="1775" y="213"/>
                  </a:moveTo>
                  <a:cubicBezTo>
                    <a:pt x="1443" y="57"/>
                    <a:pt x="1443" y="57"/>
                    <a:pt x="1443" y="57"/>
                  </a:cubicBezTo>
                  <a:cubicBezTo>
                    <a:pt x="1397" y="95"/>
                    <a:pt x="1397" y="95"/>
                    <a:pt x="1397" y="95"/>
                  </a:cubicBezTo>
                  <a:cubicBezTo>
                    <a:pt x="1397" y="95"/>
                    <a:pt x="730" y="100"/>
                    <a:pt x="205" y="0"/>
                  </a:cubicBezTo>
                  <a:cubicBezTo>
                    <a:pt x="0" y="93"/>
                    <a:pt x="0" y="93"/>
                    <a:pt x="0" y="93"/>
                  </a:cubicBezTo>
                  <a:cubicBezTo>
                    <a:pt x="95" y="117"/>
                    <a:pt x="198" y="138"/>
                    <a:pt x="309" y="153"/>
                  </a:cubicBezTo>
                  <a:cubicBezTo>
                    <a:pt x="859" y="229"/>
                    <a:pt x="1225" y="235"/>
                    <a:pt x="1225" y="235"/>
                  </a:cubicBezTo>
                  <a:cubicBezTo>
                    <a:pt x="1153" y="297"/>
                    <a:pt x="1153" y="297"/>
                    <a:pt x="1153" y="297"/>
                  </a:cubicBezTo>
                  <a:lnTo>
                    <a:pt x="1775" y="21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53" name="Group 152"/>
          <p:cNvGrpSpPr/>
          <p:nvPr/>
        </p:nvGrpSpPr>
        <p:grpSpPr>
          <a:xfrm>
            <a:off x="7648651" y="4055817"/>
            <a:ext cx="4600240" cy="2642860"/>
            <a:chOff x="4027695" y="1657290"/>
            <a:chExt cx="1722603" cy="1877438"/>
          </a:xfrm>
        </p:grpSpPr>
        <p:sp>
          <p:nvSpPr>
            <p:cNvPr id="154" name="TextBox 153"/>
            <p:cNvSpPr txBox="1"/>
            <p:nvPr/>
          </p:nvSpPr>
          <p:spPr>
            <a:xfrm>
              <a:off x="4027695" y="2057400"/>
              <a:ext cx="1708668" cy="1477328"/>
            </a:xfrm>
            <a:prstGeom prst="rect">
              <a:avLst/>
            </a:prstGeom>
            <a:noFill/>
          </p:spPr>
          <p:txBody>
            <a:bodyPr wrap="square" rtlCol="0">
              <a:spAutoFit/>
            </a:bodyPr>
            <a:lstStyle/>
            <a:p>
              <a:pPr lvl="0" defTabSz="1218987"/>
              <a:r>
                <a:rPr lang="en-US" kern="0" dirty="0">
                  <a:solidFill>
                    <a:prstClr val="black">
                      <a:lumMod val="75000"/>
                      <a:lumOff val="25000"/>
                    </a:prstClr>
                  </a:solidFill>
                  <a:latin typeface="Josefin Sans" panose="020B0604020202020204" charset="0"/>
                  <a:cs typeface="Arial" panose="020B0604020202020204" pitchFamily="34" charset="0"/>
                </a:rPr>
                <a:t>As of lately, the capability of microscopic traffic simulation models to embody reality has brought worries because of the lack of knowledge on driver </a:t>
              </a:r>
              <a:r>
                <a:rPr lang="en-US" kern="0" dirty="0" smtClean="0">
                  <a:solidFill>
                    <a:prstClr val="black">
                      <a:lumMod val="75000"/>
                      <a:lumOff val="25000"/>
                    </a:prstClr>
                  </a:solidFill>
                  <a:latin typeface="Josefin Sans" panose="020B0604020202020204" charset="0"/>
                  <a:cs typeface="Arial" panose="020B0604020202020204" pitchFamily="34" charset="0"/>
                </a:rPr>
                <a:t>heterogeneity.</a:t>
              </a:r>
              <a:endParaRPr kumimoji="0" lang="en-US" b="0" i="0" u="none" strike="noStrike" kern="1200" cap="none" spc="0" normalizeH="0" baseline="0" noProof="0" dirty="0">
                <a:ln>
                  <a:noFill/>
                </a:ln>
                <a:solidFill>
                  <a:prstClr val="black">
                    <a:lumMod val="75000"/>
                    <a:lumOff val="25000"/>
                  </a:prstClr>
                </a:solidFill>
                <a:effectLst/>
                <a:uLnTx/>
                <a:uFillTx/>
                <a:latin typeface="Josefin Sans" panose="020B0604020202020204" charset="0"/>
              </a:endParaRPr>
            </a:p>
          </p:txBody>
        </p:sp>
        <p:sp>
          <p:nvSpPr>
            <p:cNvPr id="155" name="TextBox 154"/>
            <p:cNvSpPr txBox="1"/>
            <p:nvPr/>
          </p:nvSpPr>
          <p:spPr>
            <a:xfrm>
              <a:off x="4027695" y="1657290"/>
              <a:ext cx="1722603"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lumMod val="75000"/>
                      <a:lumOff val="25000"/>
                    </a:prstClr>
                  </a:solidFill>
                  <a:effectLst/>
                  <a:uLnTx/>
                  <a:uFillTx/>
                  <a:latin typeface="Josefin Sans" panose="020B0604020202020204" charset="0"/>
                  <a:cs typeface="Arial" panose="020B0604020202020204" pitchFamily="34" charset="0"/>
                </a:rPr>
                <a:t>Deficiencies in the status quo </a:t>
              </a:r>
              <a:endParaRPr kumimoji="0" lang="en-US" sz="2400" b="1" i="0" u="none" strike="noStrike" kern="1200" cap="none" spc="0" normalizeH="0" baseline="0" noProof="0" dirty="0">
                <a:ln>
                  <a:noFill/>
                </a:ln>
                <a:solidFill>
                  <a:prstClr val="black">
                    <a:lumMod val="75000"/>
                    <a:lumOff val="25000"/>
                  </a:prstClr>
                </a:solidFill>
                <a:effectLst/>
                <a:uLnTx/>
                <a:uFillTx/>
                <a:latin typeface="Josefin Sans" panose="020B0604020202020204" charset="0"/>
                <a:cs typeface="Arial" panose="020B0604020202020204" pitchFamily="34" charset="0"/>
              </a:endParaRPr>
            </a:p>
          </p:txBody>
        </p:sp>
      </p:grpSp>
      <p:grpSp>
        <p:nvGrpSpPr>
          <p:cNvPr id="159" name="Group 158"/>
          <p:cNvGrpSpPr/>
          <p:nvPr/>
        </p:nvGrpSpPr>
        <p:grpSpPr>
          <a:xfrm>
            <a:off x="0" y="3989920"/>
            <a:ext cx="3783218" cy="2812292"/>
            <a:chOff x="3204802" y="1474962"/>
            <a:chExt cx="2814203" cy="1413265"/>
          </a:xfrm>
        </p:grpSpPr>
        <p:sp>
          <p:nvSpPr>
            <p:cNvPr id="160" name="TextBox 159"/>
            <p:cNvSpPr txBox="1"/>
            <p:nvPr/>
          </p:nvSpPr>
          <p:spPr>
            <a:xfrm>
              <a:off x="3227756" y="1848860"/>
              <a:ext cx="2493923" cy="1039367"/>
            </a:xfrm>
            <a:prstGeom prst="rect">
              <a:avLst/>
            </a:prstGeom>
            <a:noFill/>
          </p:spPr>
          <p:txBody>
            <a:bodyPr wrap="square" rtlCol="0">
              <a:spAutoFit/>
            </a:bodyPr>
            <a:lstStyle/>
            <a:p>
              <a:pPr lvl="0" defTabSz="1218987"/>
              <a:r>
                <a:rPr lang="en-US" kern="0" dirty="0" smtClean="0">
                  <a:solidFill>
                    <a:prstClr val="black">
                      <a:lumMod val="75000"/>
                      <a:lumOff val="25000"/>
                    </a:prstClr>
                  </a:solidFill>
                  <a:latin typeface="Josefin Sans" panose="020B0604020202020204" charset="0"/>
                  <a:cs typeface="Arial" panose="020B0604020202020204" pitchFamily="34" charset="0"/>
                </a:rPr>
                <a:t>It was reported that the </a:t>
              </a:r>
              <a:r>
                <a:rPr lang="en-US" kern="0" dirty="0">
                  <a:solidFill>
                    <a:prstClr val="black">
                      <a:lumMod val="75000"/>
                      <a:lumOff val="25000"/>
                    </a:prstClr>
                  </a:solidFill>
                  <a:latin typeface="Josefin Sans" panose="020B0604020202020204" charset="0"/>
                  <a:cs typeface="Arial" panose="020B0604020202020204" pitchFamily="34" charset="0"/>
                </a:rPr>
                <a:t>most predominant commercial microscopic traffic simulation tools could not replicate accurate traffic behaviors near merge areas under </a:t>
              </a:r>
              <a:r>
                <a:rPr lang="en-US" kern="0" dirty="0" smtClean="0">
                  <a:solidFill>
                    <a:prstClr val="black">
                      <a:lumMod val="75000"/>
                      <a:lumOff val="25000"/>
                    </a:prstClr>
                  </a:solidFill>
                  <a:latin typeface="Josefin Sans" panose="020B0604020202020204" charset="0"/>
                  <a:cs typeface="Arial" panose="020B0604020202020204" pitchFamily="34" charset="0"/>
                </a:rPr>
                <a:t>congestion</a:t>
              </a:r>
              <a:r>
                <a:rPr lang="en-US" kern="0" dirty="0" smtClean="0">
                  <a:solidFill>
                    <a:prstClr val="black">
                      <a:lumMod val="75000"/>
                      <a:lumOff val="25000"/>
                    </a:prstClr>
                  </a:solidFill>
                  <a:latin typeface="Arial" panose="020B0604020202020204" pitchFamily="34" charset="0"/>
                  <a:cs typeface="Arial" panose="020B0604020202020204" pitchFamily="34" charset="0"/>
                </a:rPr>
                <a:t>.</a:t>
              </a:r>
              <a:endParaRPr kumimoji="0" lang="en-US" b="0" i="0" u="none" strike="noStrike" kern="1200" cap="none" spc="0" normalizeH="0" baseline="0" noProof="0" dirty="0">
                <a:ln>
                  <a:noFill/>
                </a:ln>
                <a:solidFill>
                  <a:prstClr val="black">
                    <a:lumMod val="75000"/>
                    <a:lumOff val="25000"/>
                  </a:prstClr>
                </a:solidFill>
                <a:effectLst/>
                <a:uLnTx/>
                <a:uFillTx/>
                <a:latin typeface="Calibri"/>
              </a:endParaRPr>
            </a:p>
          </p:txBody>
        </p:sp>
        <p:sp>
          <p:nvSpPr>
            <p:cNvPr id="161" name="TextBox 160"/>
            <p:cNvSpPr txBox="1"/>
            <p:nvPr/>
          </p:nvSpPr>
          <p:spPr>
            <a:xfrm>
              <a:off x="3204802" y="1474962"/>
              <a:ext cx="2814203" cy="41760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lumMod val="75000"/>
                      <a:lumOff val="25000"/>
                    </a:prstClr>
                  </a:solidFill>
                  <a:effectLst/>
                  <a:uLnTx/>
                  <a:uFillTx/>
                  <a:latin typeface="Josefin Sans" panose="020B0604020202020204" charset="0"/>
                  <a:cs typeface="Arial" panose="020B0604020202020204" pitchFamily="34" charset="0"/>
                </a:rPr>
                <a:t>Investigation of Traffic Simulation Tools</a:t>
              </a:r>
              <a:endParaRPr kumimoji="0" lang="en-US" sz="2400" b="1" i="0" u="none" strike="noStrike" kern="1200" cap="none" spc="0" normalizeH="0" baseline="0" noProof="0" dirty="0">
                <a:ln>
                  <a:noFill/>
                </a:ln>
                <a:solidFill>
                  <a:prstClr val="black">
                    <a:lumMod val="75000"/>
                    <a:lumOff val="25000"/>
                  </a:prstClr>
                </a:solidFill>
                <a:effectLst/>
                <a:uLnTx/>
                <a:uFillTx/>
                <a:latin typeface="Josefin Sans" panose="020B0604020202020204" charset="0"/>
                <a:cs typeface="Arial" panose="020B0604020202020204" pitchFamily="34" charset="0"/>
              </a:endParaRPr>
            </a:p>
          </p:txBody>
        </p:sp>
      </p:grpSp>
      <p:grpSp>
        <p:nvGrpSpPr>
          <p:cNvPr id="162" name="Group 161"/>
          <p:cNvGrpSpPr/>
          <p:nvPr/>
        </p:nvGrpSpPr>
        <p:grpSpPr>
          <a:xfrm>
            <a:off x="3282651" y="956998"/>
            <a:ext cx="6102417" cy="1316647"/>
            <a:chOff x="3768650" y="1483967"/>
            <a:chExt cx="1722603" cy="1316647"/>
          </a:xfrm>
        </p:grpSpPr>
        <p:sp>
          <p:nvSpPr>
            <p:cNvPr id="163" name="TextBox 162"/>
            <p:cNvSpPr txBox="1"/>
            <p:nvPr/>
          </p:nvSpPr>
          <p:spPr>
            <a:xfrm>
              <a:off x="3782585" y="1877284"/>
              <a:ext cx="1708668" cy="923330"/>
            </a:xfrm>
            <a:prstGeom prst="rect">
              <a:avLst/>
            </a:prstGeom>
            <a:noFill/>
          </p:spPr>
          <p:txBody>
            <a:bodyPr wrap="square" rtlCol="0">
              <a:spAutoFit/>
            </a:bodyPr>
            <a:lstStyle/>
            <a:p>
              <a:pPr lvl="0" defTabSz="1218987"/>
              <a:r>
                <a:rPr lang="en-US" kern="0" dirty="0">
                  <a:solidFill>
                    <a:prstClr val="black">
                      <a:lumMod val="75000"/>
                      <a:lumOff val="25000"/>
                    </a:prstClr>
                  </a:solidFill>
                  <a:latin typeface="Josefin Sans" panose="020B0604020202020204" charset="0"/>
                  <a:cs typeface="Arial" panose="020B0604020202020204" pitchFamily="34" charset="0"/>
                </a:rPr>
                <a:t>Fluctuations on roadways appear as an effect of lane changing instead of car following, for the periods of heavy traffic conditions.</a:t>
              </a:r>
              <a:endParaRPr kumimoji="0" lang="en-US" b="0" i="0" u="none" strike="noStrike" kern="1200" cap="none" spc="0" normalizeH="0" baseline="0" noProof="0" dirty="0">
                <a:ln>
                  <a:noFill/>
                </a:ln>
                <a:solidFill>
                  <a:prstClr val="black">
                    <a:lumMod val="75000"/>
                    <a:lumOff val="25000"/>
                  </a:prstClr>
                </a:solidFill>
                <a:effectLst/>
                <a:uLnTx/>
                <a:uFillTx/>
                <a:latin typeface="Josefin Sans" panose="020B0604020202020204" charset="0"/>
              </a:endParaRPr>
            </a:p>
          </p:txBody>
        </p:sp>
        <p:sp>
          <p:nvSpPr>
            <p:cNvPr id="164" name="TextBox 163"/>
            <p:cNvSpPr txBox="1"/>
            <p:nvPr/>
          </p:nvSpPr>
          <p:spPr>
            <a:xfrm>
              <a:off x="3768650" y="1483967"/>
              <a:ext cx="1722603" cy="461665"/>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smtClean="0">
                  <a:ln>
                    <a:noFill/>
                  </a:ln>
                  <a:solidFill>
                    <a:prstClr val="black">
                      <a:lumMod val="75000"/>
                      <a:lumOff val="25000"/>
                    </a:prstClr>
                  </a:solidFill>
                  <a:effectLst/>
                  <a:uLnTx/>
                  <a:uFillTx/>
                  <a:latin typeface="Josefin Sans" panose="020B0604020202020204" charset="0"/>
                  <a:cs typeface="Arial" panose="020B0604020202020204" pitchFamily="34" charset="0"/>
                </a:rPr>
                <a:t>The</a:t>
              </a:r>
              <a:r>
                <a:rPr kumimoji="0" lang="en-US" sz="2400" b="1" i="0" u="none" strike="noStrike" kern="1200" cap="none" spc="0" normalizeH="0" noProof="0" dirty="0" smtClean="0">
                  <a:ln>
                    <a:noFill/>
                  </a:ln>
                  <a:solidFill>
                    <a:prstClr val="black">
                      <a:lumMod val="75000"/>
                      <a:lumOff val="25000"/>
                    </a:prstClr>
                  </a:solidFill>
                  <a:effectLst/>
                  <a:uLnTx/>
                  <a:uFillTx/>
                  <a:latin typeface="Josefin Sans" panose="020B0604020202020204" charset="0"/>
                  <a:cs typeface="Arial" panose="020B0604020202020204" pitchFamily="34" charset="0"/>
                </a:rPr>
                <a:t> after effects of lane changing</a:t>
              </a:r>
              <a:endParaRPr kumimoji="0" lang="en-US" sz="2400" b="1" i="0" u="none" strike="noStrike" kern="1200" cap="none" spc="0" normalizeH="0" baseline="0" noProof="0" dirty="0">
                <a:ln>
                  <a:noFill/>
                </a:ln>
                <a:solidFill>
                  <a:prstClr val="black">
                    <a:lumMod val="75000"/>
                    <a:lumOff val="25000"/>
                  </a:prstClr>
                </a:solidFill>
                <a:effectLst/>
                <a:uLnTx/>
                <a:uFillTx/>
                <a:latin typeface="Josefin Sans" panose="020B0604020202020204" charset="0"/>
                <a:cs typeface="Arial" panose="020B0604020202020204" pitchFamily="34" charset="0"/>
              </a:endParaRPr>
            </a:p>
          </p:txBody>
        </p:sp>
      </p:grpSp>
      <p:grpSp>
        <p:nvGrpSpPr>
          <p:cNvPr id="165" name="Group 164"/>
          <p:cNvGrpSpPr/>
          <p:nvPr/>
        </p:nvGrpSpPr>
        <p:grpSpPr>
          <a:xfrm>
            <a:off x="-26503" y="2543003"/>
            <a:ext cx="5117041" cy="1295588"/>
            <a:chOff x="3967549" y="1636336"/>
            <a:chExt cx="1656317" cy="1295588"/>
          </a:xfrm>
        </p:grpSpPr>
        <p:sp>
          <p:nvSpPr>
            <p:cNvPr id="166" name="TextBox 165"/>
            <p:cNvSpPr txBox="1"/>
            <p:nvPr/>
          </p:nvSpPr>
          <p:spPr>
            <a:xfrm>
              <a:off x="3969507" y="1977817"/>
              <a:ext cx="1654359" cy="954107"/>
            </a:xfrm>
            <a:prstGeom prst="rect">
              <a:avLst/>
            </a:prstGeom>
            <a:noFill/>
          </p:spPr>
          <p:txBody>
            <a:bodyPr wrap="square" rtlCol="0">
              <a:spAutoFit/>
            </a:bodyPr>
            <a:lstStyle/>
            <a:p>
              <a:pPr lvl="0" defTabSz="1218987"/>
              <a:r>
                <a:rPr lang="en-US" sz="1400" kern="0" dirty="0">
                  <a:solidFill>
                    <a:prstClr val="black">
                      <a:lumMod val="75000"/>
                      <a:lumOff val="25000"/>
                    </a:prstClr>
                  </a:solidFill>
                  <a:latin typeface="Josefin Sans" panose="020B0604020202020204" charset="0"/>
                  <a:cs typeface="Arial" panose="020B0604020202020204" pitchFamily="34" charset="0"/>
                </a:rPr>
                <a:t>The original lane-changing model covered numerous urban driving states in which traffic signs, transit lanes, obstructions, and the existence of heavy operating vehicles affect drivers’ lane selection. It was primarily proposed for microscopic traffic simulation </a:t>
              </a:r>
              <a:r>
                <a:rPr lang="en-US" sz="1400" kern="0" dirty="0" smtClean="0">
                  <a:solidFill>
                    <a:prstClr val="black">
                      <a:lumMod val="75000"/>
                      <a:lumOff val="25000"/>
                    </a:prstClr>
                  </a:solidFill>
                  <a:latin typeface="Josefin Sans" panose="020B0604020202020204" charset="0"/>
                  <a:cs typeface="Arial" panose="020B0604020202020204" pitchFamily="34" charset="0"/>
                </a:rPr>
                <a:t>tools</a:t>
              </a:r>
              <a:r>
                <a:rPr kumimoji="0" lang="en-US" sz="1400" b="0" i="0" u="none" strike="noStrike" kern="0" cap="none" spc="0" normalizeH="0" baseline="0" noProof="0" dirty="0" smtClean="0">
                  <a:ln>
                    <a:noFill/>
                  </a:ln>
                  <a:solidFill>
                    <a:prstClr val="black">
                      <a:lumMod val="75000"/>
                      <a:lumOff val="25000"/>
                    </a:prstClr>
                  </a:solidFill>
                  <a:effectLst/>
                  <a:uLnTx/>
                  <a:uFillTx/>
                  <a:latin typeface="Arial" panose="020B0604020202020204" pitchFamily="34" charset="0"/>
                  <a:cs typeface="Arial" panose="020B0604020202020204" pitchFamily="34" charset="0"/>
                </a:rPr>
                <a:t>.</a:t>
              </a:r>
              <a:endParaRPr kumimoji="0" lang="en-US" sz="1400" b="0" i="0" u="none" strike="noStrike" kern="1200" cap="none" spc="0" normalizeH="0" baseline="0" noProof="0" dirty="0">
                <a:ln>
                  <a:noFill/>
                </a:ln>
                <a:solidFill>
                  <a:prstClr val="black">
                    <a:lumMod val="75000"/>
                    <a:lumOff val="25000"/>
                  </a:prstClr>
                </a:solidFill>
                <a:effectLst/>
                <a:uLnTx/>
                <a:uFillTx/>
                <a:latin typeface="Calibri"/>
              </a:endParaRPr>
            </a:p>
          </p:txBody>
        </p:sp>
        <p:sp>
          <p:nvSpPr>
            <p:cNvPr id="167" name="TextBox 166"/>
            <p:cNvSpPr txBox="1"/>
            <p:nvPr/>
          </p:nvSpPr>
          <p:spPr>
            <a:xfrm>
              <a:off x="3967549" y="1636336"/>
              <a:ext cx="1652310" cy="461665"/>
            </a:xfrm>
            <a:prstGeom prst="rect">
              <a:avLst/>
            </a:prstGeom>
            <a:noFill/>
          </p:spPr>
          <p:txBody>
            <a:bodyPr wrap="square" rtlCol="0">
              <a:spAutoFit/>
            </a:bodyPr>
            <a:lstStyle/>
            <a:p>
              <a:pPr lvl="0" defTabSz="1218987"/>
              <a:r>
                <a:rPr lang="en-US" sz="2400" b="1" dirty="0">
                  <a:solidFill>
                    <a:prstClr val="black">
                      <a:lumMod val="75000"/>
                      <a:lumOff val="25000"/>
                    </a:prstClr>
                  </a:solidFill>
                  <a:latin typeface="Josefin Sans" panose="020B0604020202020204" charset="0"/>
                  <a:cs typeface="Arial" panose="020B0604020202020204" pitchFamily="34" charset="0"/>
                </a:rPr>
                <a:t>The original lane-changing model </a:t>
              </a:r>
              <a:endParaRPr kumimoji="0" lang="en-US" sz="2400" b="1" i="0" u="none" strike="noStrike" kern="1200" cap="none" spc="0" normalizeH="0" baseline="0" noProof="0" dirty="0">
                <a:ln>
                  <a:noFill/>
                </a:ln>
                <a:solidFill>
                  <a:prstClr val="black">
                    <a:lumMod val="75000"/>
                    <a:lumOff val="25000"/>
                  </a:prstClr>
                </a:solidFill>
                <a:effectLst/>
                <a:uLnTx/>
                <a:uFillTx/>
                <a:latin typeface="Josefin Sans" panose="020B0604020202020204" charset="0"/>
                <a:cs typeface="Arial" panose="020B0604020202020204" pitchFamily="34" charset="0"/>
              </a:endParaRPr>
            </a:p>
          </p:txBody>
        </p:sp>
      </p:grpSp>
      <p:grpSp>
        <p:nvGrpSpPr>
          <p:cNvPr id="5" name="Group 4"/>
          <p:cNvGrpSpPr/>
          <p:nvPr/>
        </p:nvGrpSpPr>
        <p:grpSpPr>
          <a:xfrm>
            <a:off x="6144126" y="3733801"/>
            <a:ext cx="1647550" cy="2362279"/>
            <a:chOff x="6285507" y="4056652"/>
            <a:chExt cx="1361612" cy="1952296"/>
          </a:xfrm>
        </p:grpSpPr>
        <p:grpSp>
          <p:nvGrpSpPr>
            <p:cNvPr id="3" name="Group 2"/>
            <p:cNvGrpSpPr/>
            <p:nvPr/>
          </p:nvGrpSpPr>
          <p:grpSpPr>
            <a:xfrm>
              <a:off x="6285507" y="4056652"/>
              <a:ext cx="1361612" cy="1952296"/>
              <a:chOff x="5808789" y="2272281"/>
              <a:chExt cx="1993536" cy="2858355"/>
            </a:xfrm>
          </p:grpSpPr>
          <p:sp>
            <p:nvSpPr>
              <p:cNvPr id="78" name="Rectangle 77"/>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79" name="Group 78"/>
              <p:cNvGrpSpPr/>
              <p:nvPr/>
            </p:nvGrpSpPr>
            <p:grpSpPr>
              <a:xfrm>
                <a:off x="5808789" y="2272281"/>
                <a:ext cx="1993536" cy="1989348"/>
                <a:chOff x="8140701" y="1890712"/>
                <a:chExt cx="1511300" cy="1508125"/>
              </a:xfrm>
            </p:grpSpPr>
            <p:sp>
              <p:nvSpPr>
                <p:cNvPr id="80"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1"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sp>
          <p:nvSpPr>
            <p:cNvPr id="84" name="TextBox 83"/>
            <p:cNvSpPr txBox="1"/>
            <p:nvPr/>
          </p:nvSpPr>
          <p:spPr>
            <a:xfrm>
              <a:off x="6371735" y="4502913"/>
              <a:ext cx="1189156" cy="534158"/>
            </a:xfrm>
            <a:prstGeom prst="rect">
              <a:avLst/>
            </a:prstGeom>
            <a:noFill/>
          </p:spPr>
          <p:txBody>
            <a:bodyPr wrap="square" rtlCol="0" anchor="ctr">
              <a:spAutoFit/>
            </a:bodyPr>
            <a:lstStyle/>
            <a:p>
              <a:pPr lvl="0" algn="ctr" defTabSz="1218987"/>
              <a:r>
                <a:rPr lang="en-US" sz="1200" kern="0" dirty="0">
                  <a:solidFill>
                    <a:prstClr val="black"/>
                  </a:solidFill>
                  <a:latin typeface="Josefin Sans" panose="020B0604020202020204" charset="0"/>
                  <a:cs typeface="Arial" panose="020B0604020202020204" pitchFamily="34" charset="0"/>
                </a:rPr>
                <a:t>Ossen and </a:t>
              </a:r>
              <a:r>
                <a:rPr lang="en-US" sz="1200" kern="0" dirty="0" err="1">
                  <a:solidFill>
                    <a:prstClr val="black"/>
                  </a:solidFill>
                  <a:latin typeface="Josefin Sans" panose="020B0604020202020204" charset="0"/>
                  <a:cs typeface="Arial" panose="020B0604020202020204" pitchFamily="34" charset="0"/>
                </a:rPr>
                <a:t>Hoogendoorn</a:t>
              </a:r>
              <a:r>
                <a:rPr lang="en-US" sz="1200" kern="0" dirty="0">
                  <a:solidFill>
                    <a:prstClr val="black"/>
                  </a:solidFill>
                  <a:latin typeface="Josefin Sans" panose="020B0604020202020204" charset="0"/>
                  <a:cs typeface="Arial" panose="020B0604020202020204" pitchFamily="34" charset="0"/>
                </a:rPr>
                <a:t> 2011</a:t>
              </a:r>
              <a:endParaRPr kumimoji="0" lang="en-US" sz="1200" b="0" i="0" u="none" strike="noStrike" kern="1200" cap="none" spc="0" normalizeH="0" baseline="0" noProof="0" dirty="0">
                <a:ln>
                  <a:noFill/>
                </a:ln>
                <a:solidFill>
                  <a:prstClr val="black"/>
                </a:solidFill>
                <a:effectLst/>
                <a:uLnTx/>
                <a:uFillTx/>
                <a:latin typeface="Josefin Sans" panose="020B0604020202020204" charset="0"/>
              </a:endParaRPr>
            </a:p>
          </p:txBody>
        </p:sp>
      </p:grpSp>
      <p:grpSp>
        <p:nvGrpSpPr>
          <p:cNvPr id="86" name="Group 85"/>
          <p:cNvGrpSpPr/>
          <p:nvPr/>
        </p:nvGrpSpPr>
        <p:grpSpPr>
          <a:xfrm>
            <a:off x="4138122" y="3902953"/>
            <a:ext cx="1361612" cy="1952295"/>
            <a:chOff x="6285507" y="4056652"/>
            <a:chExt cx="1361612" cy="1952295"/>
          </a:xfrm>
        </p:grpSpPr>
        <p:grpSp>
          <p:nvGrpSpPr>
            <p:cNvPr id="87" name="Group 86"/>
            <p:cNvGrpSpPr/>
            <p:nvPr/>
          </p:nvGrpSpPr>
          <p:grpSpPr>
            <a:xfrm>
              <a:off x="6285507" y="4056652"/>
              <a:ext cx="1361612" cy="1952295"/>
              <a:chOff x="5808789" y="2272282"/>
              <a:chExt cx="1993536" cy="2858354"/>
            </a:xfrm>
          </p:grpSpPr>
          <p:sp>
            <p:nvSpPr>
              <p:cNvPr id="89" name="Rectangle 88"/>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90" name="Group 89"/>
              <p:cNvGrpSpPr/>
              <p:nvPr/>
            </p:nvGrpSpPr>
            <p:grpSpPr>
              <a:xfrm>
                <a:off x="5808789" y="2272282"/>
                <a:ext cx="1993536" cy="1989348"/>
                <a:chOff x="8140701" y="1890713"/>
                <a:chExt cx="1511300" cy="1508125"/>
              </a:xfrm>
            </p:grpSpPr>
            <p:sp>
              <p:nvSpPr>
                <p:cNvPr id="91" name="Freeform 25"/>
                <p:cNvSpPr>
                  <a:spLocks/>
                </p:cNvSpPr>
                <p:nvPr/>
              </p:nvSpPr>
              <p:spPr bwMode="auto">
                <a:xfrm>
                  <a:off x="8140701" y="1890713"/>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2"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sp>
          <p:nvSpPr>
            <p:cNvPr id="88" name="TextBox 87"/>
            <p:cNvSpPr txBox="1"/>
            <p:nvPr/>
          </p:nvSpPr>
          <p:spPr>
            <a:xfrm>
              <a:off x="6439612" y="4377851"/>
              <a:ext cx="1053401" cy="600164"/>
            </a:xfrm>
            <a:prstGeom prst="rect">
              <a:avLst/>
            </a:prstGeom>
            <a:noFill/>
          </p:spPr>
          <p:txBody>
            <a:bodyPr wrap="square" rtlCol="0" anchor="ctr">
              <a:spAutoFit/>
            </a:bodyPr>
            <a:lstStyle/>
            <a:p>
              <a:pPr lvl="0" algn="ctr" defTabSz="1218987"/>
              <a:r>
                <a:rPr lang="en-US" sz="1100" kern="0" dirty="0">
                  <a:solidFill>
                    <a:prstClr val="black"/>
                  </a:solidFill>
                  <a:latin typeface="Josefin Sans" panose="020B0604020202020204" charset="0"/>
                  <a:cs typeface="Arial" panose="020B0604020202020204" pitchFamily="34" charset="0"/>
                </a:rPr>
                <a:t>Sarvi and </a:t>
              </a:r>
              <a:r>
                <a:rPr lang="en-US" sz="1100" kern="0" dirty="0" err="1">
                  <a:solidFill>
                    <a:prstClr val="black"/>
                  </a:solidFill>
                  <a:latin typeface="Josefin Sans" panose="020B0604020202020204" charset="0"/>
                  <a:cs typeface="Arial" panose="020B0604020202020204" pitchFamily="34" charset="0"/>
                </a:rPr>
                <a:t>Kuwahara</a:t>
              </a:r>
              <a:r>
                <a:rPr lang="en-US" sz="1100" kern="0" dirty="0">
                  <a:solidFill>
                    <a:prstClr val="black"/>
                  </a:solidFill>
                  <a:latin typeface="Josefin Sans" panose="020B0604020202020204" charset="0"/>
                  <a:cs typeface="Arial" panose="020B0604020202020204" pitchFamily="34" charset="0"/>
                </a:rPr>
                <a:t> </a:t>
              </a:r>
              <a:r>
                <a:rPr lang="en-US" sz="1100" kern="0" dirty="0" smtClean="0">
                  <a:solidFill>
                    <a:prstClr val="black"/>
                  </a:solidFill>
                  <a:latin typeface="Josefin Sans" panose="020B0604020202020204" charset="0"/>
                  <a:cs typeface="Arial" panose="020B0604020202020204" pitchFamily="34" charset="0"/>
                </a:rPr>
                <a:t>2007</a:t>
              </a:r>
              <a:endParaRPr kumimoji="0" lang="en-US" sz="1100" b="0" i="0" u="none" strike="noStrike" kern="1200" cap="none" spc="0" normalizeH="0" baseline="0" noProof="0" dirty="0">
                <a:ln>
                  <a:noFill/>
                </a:ln>
                <a:solidFill>
                  <a:prstClr val="black"/>
                </a:solidFill>
                <a:effectLst/>
                <a:uLnTx/>
                <a:uFillTx/>
                <a:latin typeface="Josefin Sans" panose="020B0604020202020204" charset="0"/>
              </a:endParaRPr>
            </a:p>
          </p:txBody>
        </p:sp>
      </p:grpSp>
      <p:grpSp>
        <p:nvGrpSpPr>
          <p:cNvPr id="93" name="Group 92"/>
          <p:cNvGrpSpPr/>
          <p:nvPr/>
        </p:nvGrpSpPr>
        <p:grpSpPr>
          <a:xfrm>
            <a:off x="2162941" y="839614"/>
            <a:ext cx="1022999" cy="1466789"/>
            <a:chOff x="6285507" y="4056652"/>
            <a:chExt cx="1361612" cy="1952296"/>
          </a:xfrm>
        </p:grpSpPr>
        <p:grpSp>
          <p:nvGrpSpPr>
            <p:cNvPr id="94" name="Group 93"/>
            <p:cNvGrpSpPr/>
            <p:nvPr/>
          </p:nvGrpSpPr>
          <p:grpSpPr>
            <a:xfrm>
              <a:off x="6285507" y="4056652"/>
              <a:ext cx="1361612" cy="1952296"/>
              <a:chOff x="5808789" y="2272281"/>
              <a:chExt cx="1993536" cy="2858355"/>
            </a:xfrm>
          </p:grpSpPr>
          <p:sp>
            <p:nvSpPr>
              <p:cNvPr id="96" name="Rectangle 95"/>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97" name="Group 96"/>
              <p:cNvGrpSpPr/>
              <p:nvPr/>
            </p:nvGrpSpPr>
            <p:grpSpPr>
              <a:xfrm>
                <a:off x="5808789" y="2272281"/>
                <a:ext cx="1993536" cy="1989348"/>
                <a:chOff x="8140701" y="1890712"/>
                <a:chExt cx="1511300" cy="1508125"/>
              </a:xfrm>
            </p:grpSpPr>
            <p:sp>
              <p:nvSpPr>
                <p:cNvPr id="98"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99"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sp>
          <p:nvSpPr>
            <p:cNvPr id="95" name="TextBox 94"/>
            <p:cNvSpPr txBox="1"/>
            <p:nvPr/>
          </p:nvSpPr>
          <p:spPr>
            <a:xfrm>
              <a:off x="6371735" y="4455909"/>
              <a:ext cx="1189156" cy="675923"/>
            </a:xfrm>
            <a:prstGeom prst="rect">
              <a:avLst/>
            </a:prstGeom>
            <a:noFill/>
          </p:spPr>
          <p:txBody>
            <a:bodyPr wrap="square" rtlCol="0" anchor="ctr">
              <a:spAutoFit/>
            </a:bodyPr>
            <a:lstStyle/>
            <a:p>
              <a:pPr lvl="0" algn="ctr" defTabSz="1218987"/>
              <a:r>
                <a:rPr lang="en-US" sz="900" kern="0" dirty="0">
                  <a:solidFill>
                    <a:prstClr val="black"/>
                  </a:solidFill>
                  <a:latin typeface="Josefin Sans" panose="020B0604020202020204" charset="0"/>
                  <a:cs typeface="Arial" panose="020B0604020202020204" pitchFamily="34" charset="0"/>
                </a:rPr>
                <a:t>Laval and </a:t>
              </a:r>
              <a:r>
                <a:rPr lang="en-US" sz="900" kern="0" dirty="0" err="1">
                  <a:solidFill>
                    <a:prstClr val="black"/>
                  </a:solidFill>
                  <a:latin typeface="Josefin Sans" panose="020B0604020202020204" charset="0"/>
                  <a:cs typeface="Arial" panose="020B0604020202020204" pitchFamily="34" charset="0"/>
                </a:rPr>
                <a:t>Daganzo</a:t>
              </a:r>
              <a:r>
                <a:rPr lang="en-US" sz="900" kern="0" dirty="0">
                  <a:solidFill>
                    <a:prstClr val="black"/>
                  </a:solidFill>
                  <a:latin typeface="Josefin Sans" panose="020B0604020202020204" charset="0"/>
                  <a:cs typeface="Arial" panose="020B0604020202020204" pitchFamily="34" charset="0"/>
                </a:rPr>
                <a:t> </a:t>
              </a:r>
              <a:endParaRPr lang="en-US" sz="900" kern="0" dirty="0" smtClean="0">
                <a:solidFill>
                  <a:prstClr val="black"/>
                </a:solidFill>
                <a:latin typeface="Josefin Sans" panose="020B0604020202020204" charset="0"/>
                <a:cs typeface="Arial" panose="020B0604020202020204" pitchFamily="34" charset="0"/>
              </a:endParaRPr>
            </a:p>
            <a:p>
              <a:pPr lvl="0" algn="ctr" defTabSz="1218987"/>
              <a:r>
                <a:rPr lang="en-US" sz="900" kern="0" dirty="0" smtClean="0">
                  <a:solidFill>
                    <a:prstClr val="black"/>
                  </a:solidFill>
                  <a:latin typeface="Josefin Sans" panose="020B0604020202020204" charset="0"/>
                  <a:cs typeface="Arial" panose="020B0604020202020204" pitchFamily="34" charset="0"/>
                </a:rPr>
                <a:t>2006</a:t>
              </a:r>
              <a:endParaRPr kumimoji="0" lang="en-US" sz="900" b="0" i="0" u="none" strike="noStrike" kern="1200" cap="none" spc="0" normalizeH="0" baseline="0" noProof="0" dirty="0">
                <a:ln>
                  <a:noFill/>
                </a:ln>
                <a:solidFill>
                  <a:prstClr val="black"/>
                </a:solidFill>
                <a:effectLst/>
                <a:uLnTx/>
                <a:uFillTx/>
                <a:latin typeface="Josefin Sans" panose="020B0604020202020204" charset="0"/>
              </a:endParaRPr>
            </a:p>
          </p:txBody>
        </p:sp>
      </p:grpSp>
      <p:grpSp>
        <p:nvGrpSpPr>
          <p:cNvPr id="100" name="Group 99"/>
          <p:cNvGrpSpPr/>
          <p:nvPr/>
        </p:nvGrpSpPr>
        <p:grpSpPr>
          <a:xfrm>
            <a:off x="36224" y="726776"/>
            <a:ext cx="1022999" cy="1466789"/>
            <a:chOff x="6285507" y="4056652"/>
            <a:chExt cx="1361612" cy="1952296"/>
          </a:xfrm>
        </p:grpSpPr>
        <p:grpSp>
          <p:nvGrpSpPr>
            <p:cNvPr id="101" name="Group 100"/>
            <p:cNvGrpSpPr/>
            <p:nvPr/>
          </p:nvGrpSpPr>
          <p:grpSpPr>
            <a:xfrm>
              <a:off x="6285507" y="4056652"/>
              <a:ext cx="1361612" cy="1952296"/>
              <a:chOff x="5808789" y="2272281"/>
              <a:chExt cx="1993536" cy="2858355"/>
            </a:xfrm>
          </p:grpSpPr>
          <p:sp>
            <p:nvSpPr>
              <p:cNvPr id="103" name="Rectangle 102"/>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nvGrpSpPr>
              <p:cNvPr id="104" name="Group 103"/>
              <p:cNvGrpSpPr/>
              <p:nvPr/>
            </p:nvGrpSpPr>
            <p:grpSpPr>
              <a:xfrm>
                <a:off x="5808789" y="2272281"/>
                <a:ext cx="1993536" cy="1989348"/>
                <a:chOff x="8140701" y="1890712"/>
                <a:chExt cx="1511300" cy="1508125"/>
              </a:xfrm>
            </p:grpSpPr>
            <p:sp>
              <p:nvSpPr>
                <p:cNvPr id="105" name="Freeform 25"/>
                <p:cNvSpPr>
                  <a:spLocks/>
                </p:cNvSpPr>
                <p:nvPr/>
              </p:nvSpPr>
              <p:spPr bwMode="auto">
                <a:xfrm>
                  <a:off x="8140701" y="1890712"/>
                  <a:ext cx="1511300" cy="1508125"/>
                </a:xfrm>
                <a:custGeom>
                  <a:avLst/>
                  <a:gdLst>
                    <a:gd name="T0" fmla="*/ 385 w 402"/>
                    <a:gd name="T1" fmla="*/ 171 h 401"/>
                    <a:gd name="T2" fmla="*/ 385 w 402"/>
                    <a:gd name="T3" fmla="*/ 231 h 401"/>
                    <a:gd name="T4" fmla="*/ 231 w 402"/>
                    <a:gd name="T5" fmla="*/ 385 h 401"/>
                    <a:gd name="T6" fmla="*/ 171 w 402"/>
                    <a:gd name="T7" fmla="*/ 385 h 401"/>
                    <a:gd name="T8" fmla="*/ 17 w 402"/>
                    <a:gd name="T9" fmla="*/ 231 h 401"/>
                    <a:gd name="T10" fmla="*/ 17 w 402"/>
                    <a:gd name="T11" fmla="*/ 171 h 401"/>
                    <a:gd name="T12" fmla="*/ 171 w 402"/>
                    <a:gd name="T13" fmla="*/ 17 h 401"/>
                    <a:gd name="T14" fmla="*/ 231 w 402"/>
                    <a:gd name="T15" fmla="*/ 17 h 401"/>
                    <a:gd name="T16" fmla="*/ 385 w 402"/>
                    <a:gd name="T17" fmla="*/ 17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2" h="401">
                      <a:moveTo>
                        <a:pt x="385" y="171"/>
                      </a:moveTo>
                      <a:cubicBezTo>
                        <a:pt x="402" y="187"/>
                        <a:pt x="402" y="214"/>
                        <a:pt x="385" y="231"/>
                      </a:cubicBezTo>
                      <a:cubicBezTo>
                        <a:pt x="231" y="385"/>
                        <a:pt x="231" y="385"/>
                        <a:pt x="231" y="385"/>
                      </a:cubicBezTo>
                      <a:cubicBezTo>
                        <a:pt x="214" y="401"/>
                        <a:pt x="187" y="401"/>
                        <a:pt x="171" y="385"/>
                      </a:cubicBezTo>
                      <a:cubicBezTo>
                        <a:pt x="17" y="231"/>
                        <a:pt x="17" y="231"/>
                        <a:pt x="17" y="231"/>
                      </a:cubicBezTo>
                      <a:cubicBezTo>
                        <a:pt x="0" y="214"/>
                        <a:pt x="0" y="187"/>
                        <a:pt x="17" y="171"/>
                      </a:cubicBezTo>
                      <a:cubicBezTo>
                        <a:pt x="171" y="17"/>
                        <a:pt x="171" y="17"/>
                        <a:pt x="171" y="17"/>
                      </a:cubicBezTo>
                      <a:cubicBezTo>
                        <a:pt x="187" y="0"/>
                        <a:pt x="214" y="0"/>
                        <a:pt x="231" y="17"/>
                      </a:cubicBezTo>
                      <a:lnTo>
                        <a:pt x="385" y="171"/>
                      </a:lnTo>
                      <a:close/>
                    </a:path>
                  </a:pathLst>
                </a:custGeom>
                <a:solidFill>
                  <a:srgbClr val="F1C96C">
                    <a:lumMod val="7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6" name="Freeform 26"/>
                <p:cNvSpPr>
                  <a:spLocks noEditPoints="1"/>
                </p:cNvSpPr>
                <p:nvPr/>
              </p:nvSpPr>
              <p:spPr bwMode="auto">
                <a:xfrm>
                  <a:off x="8283576" y="2033588"/>
                  <a:ext cx="1225550" cy="1227138"/>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grpSp>
        <p:sp>
          <p:nvSpPr>
            <p:cNvPr id="102" name="TextBox 101"/>
            <p:cNvSpPr txBox="1"/>
            <p:nvPr/>
          </p:nvSpPr>
          <p:spPr>
            <a:xfrm>
              <a:off x="6371735" y="4406637"/>
              <a:ext cx="1189156" cy="614476"/>
            </a:xfrm>
            <a:prstGeom prst="rect">
              <a:avLst/>
            </a:prstGeom>
            <a:noFill/>
          </p:spPr>
          <p:txBody>
            <a:bodyPr wrap="square" rtlCol="0" anchor="ctr">
              <a:spAutoFit/>
            </a:bodyPr>
            <a:lstStyle/>
            <a:p>
              <a:pPr lvl="0" algn="ctr" defTabSz="1218987"/>
              <a:r>
                <a:rPr lang="en-US" sz="1200" kern="0" dirty="0" err="1" smtClean="0">
                  <a:solidFill>
                    <a:prstClr val="black"/>
                  </a:solidFill>
                  <a:latin typeface="Josefin Sans" panose="020B0604020202020204" charset="0"/>
                  <a:cs typeface="Arial" panose="020B0604020202020204" pitchFamily="34" charset="0"/>
                </a:rPr>
                <a:t>Gipps</a:t>
              </a:r>
              <a:r>
                <a:rPr lang="en-US" sz="1200" kern="0" dirty="0">
                  <a:solidFill>
                    <a:prstClr val="black"/>
                  </a:solidFill>
                  <a:latin typeface="Josefin Sans" panose="020B0604020202020204" charset="0"/>
                  <a:cs typeface="Arial" panose="020B0604020202020204" pitchFamily="34" charset="0"/>
                </a:rPr>
                <a:t>, </a:t>
              </a:r>
              <a:r>
                <a:rPr lang="en-US" sz="1200" kern="0" dirty="0" smtClean="0">
                  <a:solidFill>
                    <a:prstClr val="black"/>
                  </a:solidFill>
                  <a:latin typeface="Josefin Sans" panose="020B0604020202020204" charset="0"/>
                  <a:cs typeface="Arial" panose="020B0604020202020204" pitchFamily="34" charset="0"/>
                </a:rPr>
                <a:t>1986 </a:t>
              </a:r>
              <a:endParaRPr kumimoji="0" lang="en-US" sz="1200" b="0" i="0" u="none" strike="noStrike" kern="1200" cap="none" spc="0" normalizeH="0" baseline="0" noProof="0" dirty="0">
                <a:ln>
                  <a:noFill/>
                </a:ln>
                <a:solidFill>
                  <a:prstClr val="black"/>
                </a:solidFill>
                <a:effectLst/>
                <a:uLnTx/>
                <a:uFillTx/>
                <a:latin typeface="Josefin Sans" panose="020B0604020202020204" charset="0"/>
              </a:endParaRPr>
            </a:p>
          </p:txBody>
        </p:sp>
      </p:grpSp>
      <p:sp>
        <p:nvSpPr>
          <p:cNvPr id="47" name="Title 1"/>
          <p:cNvSpPr txBox="1">
            <a:spLocks/>
          </p:cNvSpPr>
          <p:nvPr/>
        </p:nvSpPr>
        <p:spPr bwMode="black">
          <a:xfrm>
            <a:off x="2010113" y="153209"/>
            <a:ext cx="8268025" cy="565036"/>
          </a:xfrm>
          <a:prstGeom prst="rect">
            <a:avLst/>
          </a:prstGeom>
          <a:solidFill>
            <a:srgbClr val="FFFFFF"/>
          </a:solidFill>
          <a:ln w="31750" cap="sq">
            <a:solidFill>
              <a:srgbClr val="404040"/>
            </a:solidFill>
            <a:miter lim="800000"/>
          </a:ln>
        </p:spPr>
        <p:txBody>
          <a:bodyPr vert="horz" lIns="182880" tIns="182880" rIns="182880" bIns="182880" rtlCol="0" anchor="ctr">
            <a:normAutofit fontScale="62500" lnSpcReduction="200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all" spc="200" normalizeH="0" baseline="0" noProof="0" dirty="0" smtClean="0">
                <a:ln>
                  <a:noFill/>
                </a:ln>
                <a:solidFill>
                  <a:srgbClr val="262626"/>
                </a:solidFill>
                <a:effectLst/>
                <a:uLnTx/>
                <a:uFillTx/>
                <a:latin typeface="Gill Sans MT" panose="020B0502020104020203"/>
                <a:ea typeface="+mj-ea"/>
                <a:cs typeface="+mj-cs"/>
              </a:rPr>
              <a:t>1.2</a:t>
            </a:r>
            <a:r>
              <a:rPr kumimoji="0" lang="en-US" sz="2800" b="0" i="0" u="none" strike="noStrike" kern="1200" cap="all" spc="200" normalizeH="0" noProof="0" dirty="0" smtClean="0">
                <a:ln>
                  <a:noFill/>
                </a:ln>
                <a:solidFill>
                  <a:srgbClr val="262626"/>
                </a:solidFill>
                <a:effectLst/>
                <a:uLnTx/>
                <a:uFillTx/>
                <a:latin typeface="Gill Sans MT" panose="020B0502020104020203"/>
                <a:ea typeface="+mj-ea"/>
                <a:cs typeface="+mj-cs"/>
              </a:rPr>
              <a:t> </a:t>
            </a:r>
            <a:r>
              <a:rPr kumimoji="0" lang="en-US" sz="2800" b="0" i="0" u="none" strike="noStrike" kern="1200" cap="all" spc="200" normalizeH="0" baseline="0" noProof="0" dirty="0" smtClean="0">
                <a:ln>
                  <a:noFill/>
                </a:ln>
                <a:solidFill>
                  <a:srgbClr val="262626"/>
                </a:solidFill>
                <a:effectLst/>
                <a:uLnTx/>
                <a:uFillTx/>
                <a:latin typeface="Gill Sans MT" panose="020B0502020104020203"/>
                <a:ea typeface="+mj-ea"/>
                <a:cs typeface="+mj-cs"/>
              </a:rPr>
              <a:t>Review</a:t>
            </a:r>
            <a:r>
              <a:rPr kumimoji="0" lang="en-US" sz="2800" b="0" i="0" u="none" strike="noStrike" kern="1200" cap="all" spc="200" normalizeH="0" noProof="0" dirty="0" smtClean="0">
                <a:ln>
                  <a:noFill/>
                </a:ln>
                <a:solidFill>
                  <a:srgbClr val="262626"/>
                </a:solidFill>
                <a:effectLst/>
                <a:uLnTx/>
                <a:uFillTx/>
                <a:latin typeface="Gill Sans MT" panose="020B0502020104020203"/>
                <a:ea typeface="+mj-ea"/>
                <a:cs typeface="+mj-cs"/>
              </a:rPr>
              <a:t> of literature</a:t>
            </a:r>
            <a:endParaRPr kumimoji="0" lang="en-US" sz="2800" b="0" i="0" u="none" strike="noStrike" kern="1200" cap="all" spc="200" normalizeH="0" baseline="0" noProof="0" dirty="0">
              <a:ln>
                <a:noFill/>
              </a:ln>
              <a:solidFill>
                <a:srgbClr val="262626"/>
              </a:solidFill>
              <a:effectLst/>
              <a:uLnTx/>
              <a:uFillTx/>
              <a:latin typeface="Gill Sans MT" panose="020B0502020104020203"/>
              <a:ea typeface="+mj-ea"/>
              <a:cs typeface="+mj-cs"/>
            </a:endParaRPr>
          </a:p>
        </p:txBody>
      </p:sp>
    </p:spTree>
    <p:extLst>
      <p:ext uri="{BB962C8B-B14F-4D97-AF65-F5344CB8AC3E}">
        <p14:creationId xmlns:p14="http://schemas.microsoft.com/office/powerpoint/2010/main" val="35134121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9868" y="355240"/>
            <a:ext cx="8163099" cy="1323931"/>
          </a:xfrm>
        </p:spPr>
        <p:txBody>
          <a:bodyPr/>
          <a:lstStyle/>
          <a:p>
            <a:r>
              <a:rPr lang="en-US" dirty="0" smtClean="0">
                <a:latin typeface="Josefin Sans" panose="020B0604020202020204" charset="0"/>
                <a:cs typeface="Times New Roman" panose="02020603050405020304" pitchFamily="18" charset="0"/>
              </a:rPr>
              <a:t>1.3 Background on Lane-Changing Models</a:t>
            </a:r>
            <a:endParaRPr lang="en-US" dirty="0">
              <a:latin typeface="Josefin Sans" panose="020B0604020202020204" charset="0"/>
              <a:cs typeface="Times New Roman" panose="02020603050405020304" pitchFamily="18" charset="0"/>
            </a:endParaRPr>
          </a:p>
        </p:txBody>
      </p:sp>
      <p:sp>
        <p:nvSpPr>
          <p:cNvPr id="3" name="Content Placeholder 2"/>
          <p:cNvSpPr>
            <a:spLocks noGrp="1"/>
          </p:cNvSpPr>
          <p:nvPr>
            <p:ph idx="1"/>
          </p:nvPr>
        </p:nvSpPr>
        <p:spPr>
          <a:xfrm>
            <a:off x="2069868" y="2019993"/>
            <a:ext cx="8163099" cy="4513811"/>
          </a:xfrm>
        </p:spPr>
        <p:txBody>
          <a:bodyPr>
            <a:normAutofit fontScale="92500" lnSpcReduction="20000"/>
          </a:bodyPr>
          <a:lstStyle/>
          <a:p>
            <a:r>
              <a:rPr lang="en-US" sz="2400" dirty="0">
                <a:latin typeface="Josefin Sans" panose="020B0604020202020204" charset="0"/>
                <a:cs typeface="Times New Roman" panose="02020603050405020304" pitchFamily="18" charset="0"/>
              </a:rPr>
              <a:t>It was primarily proposed for microscopic traffic simulation tools </a:t>
            </a:r>
            <a:r>
              <a:rPr lang="en-US" sz="2400" dirty="0" smtClean="0">
                <a:latin typeface="Josefin Sans" panose="020B0604020202020204" charset="0"/>
                <a:cs typeface="Times New Roman" panose="02020603050405020304" pitchFamily="18" charset="0"/>
              </a:rPr>
              <a:t>by </a:t>
            </a:r>
            <a:r>
              <a:rPr lang="en-US" sz="2400" dirty="0" err="1" smtClean="0">
                <a:latin typeface="Josefin Sans" panose="020B0604020202020204" charset="0"/>
                <a:cs typeface="Times New Roman" panose="02020603050405020304" pitchFamily="18" charset="0"/>
              </a:rPr>
              <a:t>Gipps</a:t>
            </a:r>
            <a:r>
              <a:rPr lang="en-US" sz="2400" dirty="0" smtClean="0">
                <a:latin typeface="Josefin Sans" panose="020B0604020202020204" charset="0"/>
                <a:cs typeface="Times New Roman" panose="02020603050405020304" pitchFamily="18" charset="0"/>
              </a:rPr>
              <a:t> (1986).</a:t>
            </a:r>
          </a:p>
          <a:p>
            <a:r>
              <a:rPr lang="en-US" sz="2400" dirty="0">
                <a:latin typeface="Josefin Sans" panose="020B0604020202020204" charset="0"/>
                <a:cs typeface="Times New Roman" panose="02020603050405020304" pitchFamily="18" charset="0"/>
              </a:rPr>
              <a:t>His driver's decision making structure entailed of the possibility, necessity and interest to change lanes. He then proposed a lane changing model including mandatory and discretionary lane changes. </a:t>
            </a:r>
            <a:endParaRPr lang="en-US" sz="2400" dirty="0" smtClean="0">
              <a:latin typeface="Josefin Sans" panose="020B0604020202020204" charset="0"/>
              <a:cs typeface="Times New Roman" panose="02020603050405020304" pitchFamily="18" charset="0"/>
            </a:endParaRPr>
          </a:p>
          <a:p>
            <a:r>
              <a:rPr lang="en-US" sz="2400" dirty="0">
                <a:latin typeface="Josefin Sans" panose="020B0604020202020204" charset="0"/>
                <a:cs typeface="Times New Roman" panose="02020603050405020304" pitchFamily="18" charset="0"/>
              </a:rPr>
              <a:t>Since its inception, the topic of lane changing has been majorly studied through microsimulation</a:t>
            </a:r>
            <a:r>
              <a:rPr lang="en-US" sz="2400" dirty="0" smtClean="0">
                <a:latin typeface="Josefin Sans" panose="020B0604020202020204" charset="0"/>
                <a:cs typeface="Times New Roman" panose="02020603050405020304" pitchFamily="18" charset="0"/>
              </a:rPr>
              <a:t>.</a:t>
            </a:r>
          </a:p>
          <a:p>
            <a:r>
              <a:rPr lang="en-US" sz="2400" dirty="0">
                <a:latin typeface="Josefin Sans" panose="020B0604020202020204" charset="0"/>
                <a:cs typeface="Times New Roman" panose="02020603050405020304" pitchFamily="18" charset="0"/>
              </a:rPr>
              <a:t>Gap acceptance using critical gaps is the most commonly utilized method in lane changing models. </a:t>
            </a:r>
            <a:endParaRPr lang="en-US" sz="2400" dirty="0" smtClean="0">
              <a:latin typeface="Josefin Sans" panose="020B0604020202020204" charset="0"/>
              <a:cs typeface="Times New Roman" panose="02020603050405020304" pitchFamily="18" charset="0"/>
            </a:endParaRPr>
          </a:p>
          <a:p>
            <a:r>
              <a:rPr lang="en-US" sz="2400" dirty="0">
                <a:latin typeface="Josefin Sans" panose="020B0604020202020204" charset="0"/>
                <a:cs typeface="Times New Roman" panose="02020603050405020304" pitchFamily="18" charset="0"/>
              </a:rPr>
              <a:t>“Forced” and “cooperative” lane-changing models were suggested to define distinctive behaviors of vehicles under congestion to surmount the deficiency (Ahmed et al. 1996; </a:t>
            </a:r>
            <a:r>
              <a:rPr lang="en-US" sz="2400" dirty="0" err="1">
                <a:latin typeface="Josefin Sans" panose="020B0604020202020204" charset="0"/>
                <a:cs typeface="Times New Roman" panose="02020603050405020304" pitchFamily="18" charset="0"/>
              </a:rPr>
              <a:t>Hidas</a:t>
            </a:r>
            <a:r>
              <a:rPr lang="en-US" sz="2400" dirty="0">
                <a:latin typeface="Josefin Sans" panose="020B0604020202020204" charset="0"/>
                <a:cs typeface="Times New Roman" panose="02020603050405020304" pitchFamily="18" charset="0"/>
              </a:rPr>
              <a:t> 2002; </a:t>
            </a:r>
            <a:r>
              <a:rPr lang="en-US" sz="2400" dirty="0" err="1">
                <a:latin typeface="Josefin Sans" panose="020B0604020202020204" charset="0"/>
                <a:cs typeface="Times New Roman" panose="02020603050405020304" pitchFamily="18" charset="0"/>
              </a:rPr>
              <a:t>Hidas</a:t>
            </a:r>
            <a:r>
              <a:rPr lang="en-US" sz="2400" dirty="0">
                <a:latin typeface="Josefin Sans" panose="020B0604020202020204" charset="0"/>
                <a:cs typeface="Times New Roman" panose="02020603050405020304" pitchFamily="18" charset="0"/>
              </a:rPr>
              <a:t> 2005). </a:t>
            </a:r>
          </a:p>
        </p:txBody>
      </p:sp>
    </p:spTree>
    <p:extLst>
      <p:ext uri="{BB962C8B-B14F-4D97-AF65-F5344CB8AC3E}">
        <p14:creationId xmlns:p14="http://schemas.microsoft.com/office/powerpoint/2010/main" val="21379046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CE9E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Josefin Sans" panose="020B0604020202020204" charset="0"/>
                <a:cs typeface="Times New Roman" panose="02020603050405020304" pitchFamily="18" charset="0"/>
              </a:rPr>
              <a:t>1.4 Why does it need improvement?</a:t>
            </a:r>
            <a:endParaRPr lang="en-US" dirty="0">
              <a:latin typeface="Josefin Sans" panose="020B0604020202020204"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r>
              <a:rPr lang="en-US" sz="2400" dirty="0" smtClean="0">
                <a:latin typeface="Josefin Sans" panose="020B0604020202020204" charset="0"/>
                <a:cs typeface="Times New Roman" panose="02020603050405020304" pitchFamily="18" charset="0"/>
              </a:rPr>
              <a:t>Understanding </a:t>
            </a:r>
            <a:r>
              <a:rPr lang="en-US" sz="2400" dirty="0">
                <a:latin typeface="Josefin Sans" panose="020B0604020202020204" charset="0"/>
                <a:cs typeface="Times New Roman" panose="02020603050405020304" pitchFamily="18" charset="0"/>
              </a:rPr>
              <a:t>the influences which effect drivers’ lane-changing behaviors, in addition to developing the capabilities to model these decisions, </a:t>
            </a:r>
            <a:r>
              <a:rPr lang="en-US" sz="2400" dirty="0" smtClean="0">
                <a:latin typeface="Josefin Sans" panose="020B0604020202020204" charset="0"/>
                <a:cs typeface="Times New Roman" panose="02020603050405020304" pitchFamily="18" charset="0"/>
              </a:rPr>
              <a:t>has </a:t>
            </a:r>
            <a:r>
              <a:rPr lang="en-US" sz="2400" dirty="0">
                <a:latin typeface="Josefin Sans" panose="020B0604020202020204" charset="0"/>
                <a:cs typeface="Times New Roman" panose="02020603050405020304" pitchFamily="18" charset="0"/>
              </a:rPr>
              <a:t>a significant part to play in the advancement of traffic management strategies</a:t>
            </a:r>
            <a:r>
              <a:rPr lang="en-US" sz="2400" dirty="0" smtClean="0">
                <a:latin typeface="Josefin Sans" panose="020B0604020202020204" charset="0"/>
                <a:cs typeface="Times New Roman" panose="02020603050405020304" pitchFamily="18" charset="0"/>
              </a:rPr>
              <a:t>.</a:t>
            </a:r>
          </a:p>
          <a:p>
            <a:r>
              <a:rPr lang="en-US" sz="2400" dirty="0">
                <a:latin typeface="Josefin Sans" panose="020B0604020202020204" charset="0"/>
                <a:cs typeface="Times New Roman" panose="02020603050405020304" pitchFamily="18" charset="0"/>
              </a:rPr>
              <a:t>The advancement of these strategies is imperative to the improvement of traffic safety, traffic flow conditions, and automation in the driving industry.</a:t>
            </a:r>
          </a:p>
        </p:txBody>
      </p:sp>
    </p:spTree>
    <p:extLst>
      <p:ext uri="{BB962C8B-B14F-4D97-AF65-F5344CB8AC3E}">
        <p14:creationId xmlns:p14="http://schemas.microsoft.com/office/powerpoint/2010/main" val="3772605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Master's Thesis by Slidesgo">
  <a:themeElements>
    <a:clrScheme name="Simple Light">
      <a:dk1>
        <a:srgbClr val="FDF3E5"/>
      </a:dk1>
      <a:lt1>
        <a:srgbClr val="338987"/>
      </a:lt1>
      <a:dk2>
        <a:srgbClr val="FFB8A5"/>
      </a:dk2>
      <a:lt2>
        <a:srgbClr val="A6B8BF"/>
      </a:lt2>
      <a:accent1>
        <a:srgbClr val="FDF3E5"/>
      </a:accent1>
      <a:accent2>
        <a:srgbClr val="338987"/>
      </a:accent2>
      <a:accent3>
        <a:srgbClr val="FFB8A5"/>
      </a:accent3>
      <a:accent4>
        <a:srgbClr val="A6B8BF"/>
      </a:accent4>
      <a:accent5>
        <a:srgbClr val="FDF3E5"/>
      </a:accent5>
      <a:accent6>
        <a:srgbClr val="338987"/>
      </a:accent6>
      <a:hlink>
        <a:srgbClr val="3389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Master's Thesis by Slidesgo">
  <a:themeElements>
    <a:clrScheme name="Simple Light">
      <a:dk1>
        <a:srgbClr val="FDF3E5"/>
      </a:dk1>
      <a:lt1>
        <a:srgbClr val="338987"/>
      </a:lt1>
      <a:dk2>
        <a:srgbClr val="FFB8A5"/>
      </a:dk2>
      <a:lt2>
        <a:srgbClr val="A6B8BF"/>
      </a:lt2>
      <a:accent1>
        <a:srgbClr val="FDF3E5"/>
      </a:accent1>
      <a:accent2>
        <a:srgbClr val="338987"/>
      </a:accent2>
      <a:accent3>
        <a:srgbClr val="FFB8A5"/>
      </a:accent3>
      <a:accent4>
        <a:srgbClr val="A6B8BF"/>
      </a:accent4>
      <a:accent5>
        <a:srgbClr val="FDF3E5"/>
      </a:accent5>
      <a:accent6>
        <a:srgbClr val="338987"/>
      </a:accent6>
      <a:hlink>
        <a:srgbClr val="3389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主题5">
  <a:themeElements>
    <a:clrScheme name="房利美">
      <a:dk1>
        <a:srgbClr val="000000"/>
      </a:dk1>
      <a:lt1>
        <a:srgbClr val="FFFFFF"/>
      </a:lt1>
      <a:dk2>
        <a:srgbClr val="768395"/>
      </a:dk2>
      <a:lt2>
        <a:srgbClr val="F0F0F0"/>
      </a:lt2>
      <a:accent1>
        <a:srgbClr val="305065"/>
      </a:accent1>
      <a:accent2>
        <a:srgbClr val="DA6867"/>
      </a:accent2>
      <a:accent3>
        <a:srgbClr val="23C2AA"/>
      </a:accent3>
      <a:accent4>
        <a:srgbClr val="0EA9E2"/>
      </a:accent4>
      <a:accent5>
        <a:srgbClr val="CDE5FD"/>
      </a:accent5>
      <a:accent6>
        <a:srgbClr val="768395"/>
      </a:accent6>
      <a:hlink>
        <a:srgbClr val="30506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5.xml><?xml version="1.0" encoding="utf-8"?>
<a:theme xmlns:a="http://schemas.openxmlformats.org/drawingml/2006/main" name="2_Master's Thesis by Slidesgo">
  <a:themeElements>
    <a:clrScheme name="Simple Light">
      <a:dk1>
        <a:srgbClr val="FDF3E5"/>
      </a:dk1>
      <a:lt1>
        <a:srgbClr val="338987"/>
      </a:lt1>
      <a:dk2>
        <a:srgbClr val="FFB8A5"/>
      </a:dk2>
      <a:lt2>
        <a:srgbClr val="A6B8BF"/>
      </a:lt2>
      <a:accent1>
        <a:srgbClr val="FDF3E5"/>
      </a:accent1>
      <a:accent2>
        <a:srgbClr val="338987"/>
      </a:accent2>
      <a:accent3>
        <a:srgbClr val="FFB8A5"/>
      </a:accent3>
      <a:accent4>
        <a:srgbClr val="A6B8BF"/>
      </a:accent4>
      <a:accent5>
        <a:srgbClr val="FDF3E5"/>
      </a:accent5>
      <a:accent6>
        <a:srgbClr val="338987"/>
      </a:accent6>
      <a:hlink>
        <a:srgbClr val="3389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Master's Thesis by Slidesgo">
  <a:themeElements>
    <a:clrScheme name="Simple Light">
      <a:dk1>
        <a:srgbClr val="FDF3E5"/>
      </a:dk1>
      <a:lt1>
        <a:srgbClr val="338987"/>
      </a:lt1>
      <a:dk2>
        <a:srgbClr val="FFB8A5"/>
      </a:dk2>
      <a:lt2>
        <a:srgbClr val="A6B8BF"/>
      </a:lt2>
      <a:accent1>
        <a:srgbClr val="FDF3E5"/>
      </a:accent1>
      <a:accent2>
        <a:srgbClr val="338987"/>
      </a:accent2>
      <a:accent3>
        <a:srgbClr val="FFB8A5"/>
      </a:accent3>
      <a:accent4>
        <a:srgbClr val="A6B8BF"/>
      </a:accent4>
      <a:accent5>
        <a:srgbClr val="FDF3E5"/>
      </a:accent5>
      <a:accent6>
        <a:srgbClr val="338987"/>
      </a:accent6>
      <a:hlink>
        <a:srgbClr val="3389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Wonderland">
  <a:themeElements>
    <a:clrScheme name="Water Lime">
      <a:dk1>
        <a:sysClr val="windowText" lastClr="000000"/>
      </a:dk1>
      <a:lt1>
        <a:sysClr val="window" lastClr="FFFFFF"/>
      </a:lt1>
      <a:dk2>
        <a:srgbClr val="44546A"/>
      </a:dk2>
      <a:lt2>
        <a:srgbClr val="E7E6E6"/>
      </a:lt2>
      <a:accent1>
        <a:srgbClr val="378DFF"/>
      </a:accent1>
      <a:accent2>
        <a:srgbClr val="09B6E1"/>
      </a:accent2>
      <a:accent3>
        <a:srgbClr val="00B282"/>
      </a:accent3>
      <a:accent4>
        <a:srgbClr val="2EB611"/>
      </a:accent4>
      <a:accent5>
        <a:srgbClr val="9FCB02"/>
      </a:accent5>
      <a:accent6>
        <a:srgbClr val="F2C304"/>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onderland" id="{9D06E045-4AC0-49A2-BA2A-C6C303562740}" vid="{3720373D-D76C-4061-BBC7-BEEF8B1555D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TM10001115[[fn=Parcel]]</Template>
  <TotalTime>16065</TotalTime>
  <Words>3177</Words>
  <Application>Microsoft Office PowerPoint</Application>
  <PresentationFormat>Widescreen</PresentationFormat>
  <Paragraphs>401</Paragraphs>
  <Slides>42</Slides>
  <Notes>14</Notes>
  <HiddenSlides>0</HiddenSlides>
  <MMClips>0</MMClips>
  <ScaleCrop>false</ScaleCrop>
  <HeadingPairs>
    <vt:vector size="8" baseType="variant">
      <vt:variant>
        <vt:lpstr>Fonts Used</vt:lpstr>
      </vt:variant>
      <vt:variant>
        <vt:i4>20</vt:i4>
      </vt:variant>
      <vt:variant>
        <vt:lpstr>Theme</vt:lpstr>
      </vt:variant>
      <vt:variant>
        <vt:i4>8</vt:i4>
      </vt:variant>
      <vt:variant>
        <vt:lpstr>Embedded OLE Servers</vt:lpstr>
      </vt:variant>
      <vt:variant>
        <vt:i4>2</vt:i4>
      </vt:variant>
      <vt:variant>
        <vt:lpstr>Slide Titles</vt:lpstr>
      </vt:variant>
      <vt:variant>
        <vt:i4>42</vt:i4>
      </vt:variant>
    </vt:vector>
  </HeadingPairs>
  <TitlesOfParts>
    <vt:vector size="72" baseType="lpstr">
      <vt:lpstr>DengXian</vt:lpstr>
      <vt:lpstr>DengXian</vt:lpstr>
      <vt:lpstr>Fira Sans Extra Condensed Medium</vt:lpstr>
      <vt:lpstr>Josefin Sans</vt:lpstr>
      <vt:lpstr>Josefin Sans Thin</vt:lpstr>
      <vt:lpstr>Josefin Slab</vt:lpstr>
      <vt:lpstr>Josefin Slab SemiBold</vt:lpstr>
      <vt:lpstr>微软雅黑</vt:lpstr>
      <vt:lpstr>ＭＳ Ｐゴシック</vt:lpstr>
      <vt:lpstr>Open Sans</vt:lpstr>
      <vt:lpstr>SimHei</vt:lpstr>
      <vt:lpstr>SimSun</vt:lpstr>
      <vt:lpstr>SimSun</vt:lpstr>
      <vt:lpstr>华文中宋</vt:lpstr>
      <vt:lpstr>Arial</vt:lpstr>
      <vt:lpstr>Arial Narrow</vt:lpstr>
      <vt:lpstr>Calibri</vt:lpstr>
      <vt:lpstr>Calibri Light</vt:lpstr>
      <vt:lpstr>Gill Sans MT</vt:lpstr>
      <vt:lpstr>Times New Roman</vt:lpstr>
      <vt:lpstr>Parcel</vt:lpstr>
      <vt:lpstr>Master's Thesis by Slidesgo</vt:lpstr>
      <vt:lpstr>1_Master's Thesis by Slidesgo</vt:lpstr>
      <vt:lpstr>主题5</vt:lpstr>
      <vt:lpstr>2_Master's Thesis by Slidesgo</vt:lpstr>
      <vt:lpstr>3_Master's Thesis by Slidesgo</vt:lpstr>
      <vt:lpstr>7_Office Theme</vt:lpstr>
      <vt:lpstr>Wonderland</vt:lpstr>
      <vt:lpstr>Equation</vt:lpstr>
      <vt:lpstr>Equation.DSMT4</vt:lpstr>
      <vt:lpstr>Gap Acceptance Behavior in the Lane-Changing Model in Congested Traffic</vt:lpstr>
      <vt:lpstr>Gap Acceptance Behavior in the Lane-Changing Model in Congested Traffic</vt:lpstr>
      <vt:lpstr>Results Analysis</vt:lpstr>
      <vt:lpstr>Introduction - 1</vt:lpstr>
      <vt:lpstr>Introduction - 1</vt:lpstr>
      <vt:lpstr> 1.1 Why does driver heterogeneity in lane-changing behavior matter?</vt:lpstr>
      <vt:lpstr>PowerPoint Presentation</vt:lpstr>
      <vt:lpstr>1.3 Background on Lane-Changing Models</vt:lpstr>
      <vt:lpstr>1.4 Why does it need improvement?</vt:lpstr>
      <vt:lpstr>1.5 Question to be Answered</vt:lpstr>
      <vt:lpstr>1.6 Lane-Changing Processes</vt:lpstr>
      <vt:lpstr>1.7 Lane Changes</vt:lpstr>
      <vt:lpstr>PowerPoint Presentation</vt:lpstr>
      <vt:lpstr>1.9 Merging Process Modeling History</vt:lpstr>
      <vt:lpstr>1.10 Modeling the Diverging Process</vt:lpstr>
      <vt:lpstr>1.11 The Problem</vt:lpstr>
      <vt:lpstr>Research</vt:lpstr>
      <vt:lpstr>2.1 Study Objectives</vt:lpstr>
      <vt:lpstr>PowerPoint Presentation</vt:lpstr>
      <vt:lpstr>2.2 Methodology</vt:lpstr>
      <vt:lpstr>PowerPoint Presentation</vt:lpstr>
      <vt:lpstr>PowerPoint Presentation</vt:lpstr>
      <vt:lpstr>2.4 U.S.-101(Hollywood freeway)</vt:lpstr>
      <vt:lpstr>2.4 U.s. – 101 (Hollywood freeway)</vt:lpstr>
      <vt:lpstr>Table 2</vt:lpstr>
      <vt:lpstr>2.5 Preliminary Work: Verification &amp; Filtering</vt:lpstr>
      <vt:lpstr>2.6 Multinomial Logit Model</vt:lpstr>
      <vt:lpstr>2.7 Multinomial Logit Model</vt:lpstr>
      <vt:lpstr>2.7 Model Parameter Estimation</vt:lpstr>
      <vt:lpstr>Results Analysis</vt:lpstr>
      <vt:lpstr>PowerPoint Presentation</vt:lpstr>
      <vt:lpstr>PowerPoint Presentation</vt:lpstr>
      <vt:lpstr>3.1 Results</vt:lpstr>
      <vt:lpstr>3.2 Defining the Class</vt:lpstr>
      <vt:lpstr>3.2 Defining the Class</vt:lpstr>
      <vt:lpstr>3.3 Values</vt:lpstr>
      <vt:lpstr>3.4 Speed Summary</vt:lpstr>
      <vt:lpstr>Conclusions</vt:lpstr>
      <vt:lpstr>4.1 Contributions</vt:lpstr>
      <vt:lpstr>4.2 Innovations</vt:lpstr>
      <vt:lpstr>4.3 Impact</vt:lpstr>
      <vt:lpstr>Thanks 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Gap Acceptance Behavior in the Lane-Changing Model in Congested Traffic</dc:title>
  <dc:creator>Nick Sangwa</dc:creator>
  <cp:lastModifiedBy>Nick Sangwa</cp:lastModifiedBy>
  <cp:revision>127</cp:revision>
  <dcterms:created xsi:type="dcterms:W3CDTF">2020-06-10T07:16:43Z</dcterms:created>
  <dcterms:modified xsi:type="dcterms:W3CDTF">2020-08-04T06:12:17Z</dcterms:modified>
</cp:coreProperties>
</file>